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0" r:id="rId7"/>
    <p:sldId id="264" r:id="rId8"/>
    <p:sldId id="265" r:id="rId9"/>
    <p:sldId id="258"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E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5.svg"/><Relationship Id="rId3" Type="http://schemas.microsoft.com/office/2007/relationships/hdphoto" Target="../media/hdphoto6.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6927F7-8D29-4343-A991-08EE6C684C1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artisticBlur radius="0"/>
                    </a14:imgEffect>
                    <a14:imgEffect>
                      <a14:saturation sat="0"/>
                    </a14:imgEffect>
                  </a14:imgLayer>
                </a14:imgProps>
              </a:ext>
              <a:ext uri="{28A0092B-C50C-407E-A947-70E740481C1C}">
                <a14:useLocalDpi xmlns:a14="http://schemas.microsoft.com/office/drawing/2010/main"/>
              </a:ext>
            </a:extLst>
          </a:blip>
          <a:srcRect/>
          <a:stretch/>
        </p:blipFill>
        <p:spPr>
          <a:xfrm>
            <a:off x="0" y="-9238"/>
            <a:ext cx="12192000" cy="6858002"/>
          </a:xfrm>
          <a:prstGeom prst="rect">
            <a:avLst/>
          </a:prstGeom>
        </p:spPr>
      </p:pic>
      <p:sp>
        <p:nvSpPr>
          <p:cNvPr id="7" name="Rectangle 6">
            <a:extLst>
              <a:ext uri="{FF2B5EF4-FFF2-40B4-BE49-F238E27FC236}">
                <a16:creationId xmlns:a16="http://schemas.microsoft.com/office/drawing/2014/main" id="{D9A8E6A8-7A73-4F79-84F7-1E9FCCDC82A3}"/>
              </a:ext>
            </a:extLst>
          </p:cNvPr>
          <p:cNvSpPr/>
          <p:nvPr userDrawn="1"/>
        </p:nvSpPr>
        <p:spPr>
          <a:xfrm>
            <a:off x="-2" y="-4"/>
            <a:ext cx="12192001" cy="6858004"/>
          </a:xfrm>
          <a:prstGeom prst="rect">
            <a:avLst/>
          </a:prstGeom>
          <a:solidFill>
            <a:srgbClr val="652E8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9" name="Picture 8">
            <a:extLst>
              <a:ext uri="{FF2B5EF4-FFF2-40B4-BE49-F238E27FC236}">
                <a16:creationId xmlns:a16="http://schemas.microsoft.com/office/drawing/2014/main" id="{E56BCD66-D494-4E9B-85A1-ECA9299B1D4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731267" y="907643"/>
            <a:ext cx="2729465" cy="129774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FE3AC16-C0B3-467B-B258-864323AC0F87}"/>
              </a:ext>
            </a:extLst>
          </p:cNvPr>
          <p:cNvSpPr>
            <a:spLocks noGrp="1"/>
          </p:cNvSpPr>
          <p:nvPr>
            <p:ph type="ctrTitle" hasCustomPrompt="1"/>
          </p:nvPr>
        </p:nvSpPr>
        <p:spPr>
          <a:xfrm>
            <a:off x="1524000" y="3063965"/>
            <a:ext cx="9144000" cy="1579854"/>
          </a:xfrm>
        </p:spPr>
        <p:txBody>
          <a:bodyPr anchor="t">
            <a:normAutofit/>
          </a:bodyPr>
          <a:lstStyle>
            <a:lvl1pPr algn="ctr">
              <a:defRPr sz="5400" b="1">
                <a:solidFill>
                  <a:schemeClr val="bg1"/>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dirty="0"/>
              <a:t>Title of Presentation </a:t>
            </a:r>
            <a:br>
              <a:rPr lang="en-US" dirty="0"/>
            </a:br>
            <a:r>
              <a:rPr lang="en-US" dirty="0"/>
              <a:t>Goes Here</a:t>
            </a:r>
          </a:p>
        </p:txBody>
      </p:sp>
      <p:sp>
        <p:nvSpPr>
          <p:cNvPr id="3" name="Subtitle 2">
            <a:extLst>
              <a:ext uri="{FF2B5EF4-FFF2-40B4-BE49-F238E27FC236}">
                <a16:creationId xmlns:a16="http://schemas.microsoft.com/office/drawing/2014/main" id="{9F1E4504-205C-4168-BB8C-AF96820A5194}"/>
              </a:ext>
            </a:extLst>
          </p:cNvPr>
          <p:cNvSpPr>
            <a:spLocks noGrp="1"/>
          </p:cNvSpPr>
          <p:nvPr>
            <p:ph type="subTitle" idx="1" hasCustomPrompt="1"/>
          </p:nvPr>
        </p:nvSpPr>
        <p:spPr>
          <a:xfrm>
            <a:off x="1533144" y="4965826"/>
            <a:ext cx="9144000" cy="365125"/>
          </a:xfrm>
        </p:spPr>
        <p:txBody>
          <a:bodyPr/>
          <a:lstStyle>
            <a:lvl1pPr marL="0" indent="0" algn="ctr">
              <a:buNone/>
              <a:defRPr sz="2400">
                <a:solidFill>
                  <a:schemeClr val="bg1"/>
                </a:solidFill>
                <a:effectLst>
                  <a:outerShdw blurRad="50800" dist="38100" dir="2700000" algn="tl" rotWithShape="0">
                    <a:prstClr val="black">
                      <a:alpha val="40000"/>
                    </a:prstClr>
                  </a:outerShdw>
                </a:effectLst>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solidFill>
                <a:latin typeface="Segoe UI" panose="020B0502040204020203" pitchFamily="34" charset="0"/>
                <a:cs typeface="Segoe UI" panose="020B0502040204020203" pitchFamily="34" charset="0"/>
              </a:rPr>
              <a:t>Subtitle / Presenter Name / etc.</a:t>
            </a:r>
            <a:endParaRPr lang="en-US" dirty="0"/>
          </a:p>
        </p:txBody>
      </p:sp>
      <p:sp>
        <p:nvSpPr>
          <p:cNvPr id="4" name="Date Placeholder 3">
            <a:extLst>
              <a:ext uri="{FF2B5EF4-FFF2-40B4-BE49-F238E27FC236}">
                <a16:creationId xmlns:a16="http://schemas.microsoft.com/office/drawing/2014/main" id="{74AC0D00-778F-4C9C-A0E7-AE89EE65CF44}"/>
              </a:ext>
            </a:extLst>
          </p:cNvPr>
          <p:cNvSpPr>
            <a:spLocks noGrp="1"/>
          </p:cNvSpPr>
          <p:nvPr>
            <p:ph type="dt" sz="half" idx="10"/>
          </p:nvPr>
        </p:nvSpPr>
        <p:spPr>
          <a:xfrm>
            <a:off x="6096" y="6484366"/>
            <a:ext cx="2743200" cy="365125"/>
          </a:xfrm>
        </p:spPr>
        <p:txBody>
          <a:bodyPr/>
          <a:lstStyle>
            <a:lvl1pPr>
              <a:defRPr>
                <a:solidFill>
                  <a:schemeClr val="bg1"/>
                </a:solidFill>
              </a:defRPr>
            </a:lvl1pPr>
          </a:lstStyle>
          <a:p>
            <a:fld id="{19644675-44F7-4568-A405-6B6B92A73AA7}" type="datetimeFigureOut">
              <a:rPr lang="en-US" smtClean="0"/>
              <a:pPr/>
              <a:t>5/6/2026</a:t>
            </a:fld>
            <a:endParaRPr lang="en-US" dirty="0"/>
          </a:p>
        </p:txBody>
      </p:sp>
      <p:sp>
        <p:nvSpPr>
          <p:cNvPr id="6" name="Slide Number Placeholder 5">
            <a:extLst>
              <a:ext uri="{FF2B5EF4-FFF2-40B4-BE49-F238E27FC236}">
                <a16:creationId xmlns:a16="http://schemas.microsoft.com/office/drawing/2014/main" id="{04F3BC9C-FE1F-4B59-9884-6B48C208A877}"/>
              </a:ext>
            </a:extLst>
          </p:cNvPr>
          <p:cNvSpPr>
            <a:spLocks noGrp="1"/>
          </p:cNvSpPr>
          <p:nvPr>
            <p:ph type="sldNum" sz="quarter" idx="12"/>
          </p:nvPr>
        </p:nvSpPr>
        <p:spPr>
          <a:xfrm>
            <a:off x="9433560" y="6475222"/>
            <a:ext cx="2743200" cy="365125"/>
          </a:xfrm>
        </p:spPr>
        <p:txBody>
          <a:bodyPr/>
          <a:lstStyle>
            <a:lvl1pPr>
              <a:defRPr>
                <a:solidFill>
                  <a:schemeClr val="bg1"/>
                </a:solidFill>
              </a:defRPr>
            </a:lvl1pPr>
          </a:lstStyle>
          <a:p>
            <a:fld id="{04FCA537-F6A5-4FB3-9E62-D5A154B73E8A}" type="slidenum">
              <a:rPr lang="en-US" smtClean="0"/>
              <a:pPr/>
              <a:t>‹#›</a:t>
            </a:fld>
            <a:endParaRPr lang="en-US" dirty="0"/>
          </a:p>
        </p:txBody>
      </p:sp>
    </p:spTree>
    <p:extLst>
      <p:ext uri="{BB962C8B-B14F-4D97-AF65-F5344CB8AC3E}">
        <p14:creationId xmlns:p14="http://schemas.microsoft.com/office/powerpoint/2010/main" val="153868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4AAC2-C7DC-4767-A99E-44F43874ACB8}"/>
              </a:ext>
            </a:extLst>
          </p:cNvPr>
          <p:cNvSpPr>
            <a:spLocks noGrp="1"/>
          </p:cNvSpPr>
          <p:nvPr>
            <p:ph type="dt" sz="half" idx="10"/>
          </p:nvPr>
        </p:nvSpPr>
        <p:spPr/>
        <p:txBody>
          <a:bodyPr/>
          <a:lstStyle>
            <a:lvl1pPr>
              <a:defRPr>
                <a:solidFill>
                  <a:srgbClr val="652E87"/>
                </a:solidFill>
              </a:defRPr>
            </a:lvl1pPr>
          </a:lstStyle>
          <a:p>
            <a:fld id="{19644675-44F7-4568-A405-6B6B92A73AA7}" type="datetimeFigureOut">
              <a:rPr lang="en-US" smtClean="0"/>
              <a:pPr/>
              <a:t>5/6/2026</a:t>
            </a:fld>
            <a:endParaRPr lang="en-US" dirty="0"/>
          </a:p>
        </p:txBody>
      </p:sp>
      <p:sp>
        <p:nvSpPr>
          <p:cNvPr id="4" name="Slide Number Placeholder 3">
            <a:extLst>
              <a:ext uri="{FF2B5EF4-FFF2-40B4-BE49-F238E27FC236}">
                <a16:creationId xmlns:a16="http://schemas.microsoft.com/office/drawing/2014/main" id="{06164448-62AD-445C-8C8D-72FBFCCA0BA4}"/>
              </a:ext>
            </a:extLst>
          </p:cNvPr>
          <p:cNvSpPr>
            <a:spLocks noGrp="1"/>
          </p:cNvSpPr>
          <p:nvPr>
            <p:ph type="sldNum" sz="quarter" idx="12"/>
          </p:nvPr>
        </p:nvSpPr>
        <p:spPr>
          <a:xfrm>
            <a:off x="9448800" y="6465526"/>
            <a:ext cx="2743200" cy="365125"/>
          </a:xfrm>
        </p:spPr>
        <p:txBody>
          <a:bodyPr/>
          <a:lstStyle>
            <a:lvl1pPr>
              <a:defRPr>
                <a:solidFill>
                  <a:srgbClr val="652E87"/>
                </a:solidFill>
              </a:defRPr>
            </a:lvl1pPr>
          </a:lstStyle>
          <a:p>
            <a:fld id="{04FCA537-F6A5-4FB3-9E62-D5A154B73E8A}" type="slidenum">
              <a:rPr lang="en-US" smtClean="0"/>
              <a:pPr/>
              <a:t>‹#›</a:t>
            </a:fld>
            <a:endParaRPr lang="en-US" dirty="0"/>
          </a:p>
        </p:txBody>
      </p:sp>
      <p:pic>
        <p:nvPicPr>
          <p:cNvPr id="5" name="Picture 4">
            <a:extLst>
              <a:ext uri="{FF2B5EF4-FFF2-40B4-BE49-F238E27FC236}">
                <a16:creationId xmlns:a16="http://schemas.microsoft.com/office/drawing/2014/main" id="{49AEC55F-A9D7-49E1-B9E7-AE30416672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8516" y="6465526"/>
            <a:ext cx="1654969" cy="146771"/>
          </a:xfrm>
          <a:prstGeom prst="rect">
            <a:avLst/>
          </a:prstGeom>
        </p:spPr>
      </p:pic>
    </p:spTree>
    <p:extLst>
      <p:ext uri="{BB962C8B-B14F-4D97-AF65-F5344CB8AC3E}">
        <p14:creationId xmlns:p14="http://schemas.microsoft.com/office/powerpoint/2010/main" val="287521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3D00-DEAF-4B42-A89E-D40E9F4E7F3E}"/>
              </a:ext>
            </a:extLst>
          </p:cNvPr>
          <p:cNvSpPr>
            <a:spLocks noGrp="1"/>
          </p:cNvSpPr>
          <p:nvPr>
            <p:ph type="title" hasCustomPrompt="1"/>
          </p:nvPr>
        </p:nvSpPr>
        <p:spPr>
          <a:xfrm>
            <a:off x="839788" y="457200"/>
            <a:ext cx="3932237" cy="1600200"/>
          </a:xfrm>
        </p:spPr>
        <p:txBody>
          <a:bodyPr anchor="b"/>
          <a:lstStyle>
            <a:lvl1pPr>
              <a:defRPr sz="3200" b="1">
                <a:solidFill>
                  <a:srgbClr val="652E87"/>
                </a:solidFill>
              </a:defRPr>
            </a:lvl1pPr>
          </a:lstStyle>
          <a:p>
            <a:r>
              <a:rPr lang="en-US" dirty="0"/>
              <a:t>Slide title</a:t>
            </a:r>
          </a:p>
        </p:txBody>
      </p:sp>
      <p:sp>
        <p:nvSpPr>
          <p:cNvPr id="8" name="Rectangle 7">
            <a:extLst>
              <a:ext uri="{FF2B5EF4-FFF2-40B4-BE49-F238E27FC236}">
                <a16:creationId xmlns:a16="http://schemas.microsoft.com/office/drawing/2014/main" id="{B2FC86C3-6191-4EFF-BE79-0541B2EAF830}"/>
              </a:ext>
            </a:extLst>
          </p:cNvPr>
          <p:cNvSpPr/>
          <p:nvPr userDrawn="1"/>
        </p:nvSpPr>
        <p:spPr>
          <a:xfrm>
            <a:off x="5524500" y="492125"/>
            <a:ext cx="6172200" cy="4873625"/>
          </a:xfrm>
          <a:prstGeom prst="rect">
            <a:avLst/>
          </a:prstGeom>
          <a:solidFill>
            <a:srgbClr val="E6E7E8">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AC89AC-3E18-48FD-B0C9-7D1E4F97D73B}"/>
              </a:ext>
            </a:extLst>
          </p:cNvPr>
          <p:cNvSpPr>
            <a:spLocks noGrp="1"/>
          </p:cNvSpPr>
          <p:nvPr>
            <p:ph idx="1"/>
          </p:nvPr>
        </p:nvSpPr>
        <p:spPr>
          <a:xfrm>
            <a:off x="5791200" y="738187"/>
            <a:ext cx="6172200"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a:extLst>
              <a:ext uri="{FF2B5EF4-FFF2-40B4-BE49-F238E27FC236}">
                <a16:creationId xmlns:a16="http://schemas.microsoft.com/office/drawing/2014/main" id="{2535598A-C3F4-4495-B09E-4B611C4C25CB}"/>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029ADCE-9769-4D8F-AB21-BE2D8B240BB2}"/>
              </a:ext>
            </a:extLst>
          </p:cNvPr>
          <p:cNvSpPr>
            <a:spLocks noGrp="1"/>
          </p:cNvSpPr>
          <p:nvPr>
            <p:ph type="dt" sz="half" idx="10"/>
          </p:nvPr>
        </p:nvSpPr>
        <p:spPr/>
        <p:txBody>
          <a:bodyPr/>
          <a:lstStyle>
            <a:lvl1pPr>
              <a:defRPr>
                <a:solidFill>
                  <a:srgbClr val="652E87"/>
                </a:solidFill>
              </a:defRPr>
            </a:lvl1pPr>
          </a:lstStyle>
          <a:p>
            <a:fld id="{19644675-44F7-4568-A405-6B6B92A73AA7}" type="datetimeFigureOut">
              <a:rPr lang="en-US" smtClean="0"/>
              <a:pPr/>
              <a:t>5/6/2026</a:t>
            </a:fld>
            <a:endParaRPr lang="en-US" dirty="0"/>
          </a:p>
        </p:txBody>
      </p:sp>
      <p:sp>
        <p:nvSpPr>
          <p:cNvPr id="7" name="Slide Number Placeholder 6">
            <a:extLst>
              <a:ext uri="{FF2B5EF4-FFF2-40B4-BE49-F238E27FC236}">
                <a16:creationId xmlns:a16="http://schemas.microsoft.com/office/drawing/2014/main" id="{DE80ED19-2BD0-44BF-8050-7C7CE9B6E3E6}"/>
              </a:ext>
            </a:extLst>
          </p:cNvPr>
          <p:cNvSpPr>
            <a:spLocks noGrp="1"/>
          </p:cNvSpPr>
          <p:nvPr>
            <p:ph type="sldNum" sz="quarter" idx="12"/>
          </p:nvPr>
        </p:nvSpPr>
        <p:spPr>
          <a:xfrm>
            <a:off x="9448800" y="6465526"/>
            <a:ext cx="2743200" cy="365125"/>
          </a:xfrm>
        </p:spPr>
        <p:txBody>
          <a:bodyPr/>
          <a:lstStyle>
            <a:lvl1pPr>
              <a:defRPr>
                <a:solidFill>
                  <a:srgbClr val="652E87"/>
                </a:solidFill>
              </a:defRPr>
            </a:lvl1pPr>
          </a:lstStyle>
          <a:p>
            <a:fld id="{04FCA537-F6A5-4FB3-9E62-D5A154B73E8A}" type="slidenum">
              <a:rPr lang="en-US" smtClean="0"/>
              <a:pPr/>
              <a:t>‹#›</a:t>
            </a:fld>
            <a:endParaRPr lang="en-US" dirty="0"/>
          </a:p>
        </p:txBody>
      </p:sp>
      <p:pic>
        <p:nvPicPr>
          <p:cNvPr id="11" name="Picture 10">
            <a:extLst>
              <a:ext uri="{FF2B5EF4-FFF2-40B4-BE49-F238E27FC236}">
                <a16:creationId xmlns:a16="http://schemas.microsoft.com/office/drawing/2014/main" id="{B6447F79-4E5D-4C86-8A9D-D1FA9C26F3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8516" y="6465526"/>
            <a:ext cx="1654969" cy="146771"/>
          </a:xfrm>
          <a:prstGeom prst="rect">
            <a:avLst/>
          </a:prstGeom>
        </p:spPr>
      </p:pic>
    </p:spTree>
    <p:extLst>
      <p:ext uri="{BB962C8B-B14F-4D97-AF65-F5344CB8AC3E}">
        <p14:creationId xmlns:p14="http://schemas.microsoft.com/office/powerpoint/2010/main" val="17720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ECEB7A-A413-4372-896E-43E4022793C3}"/>
              </a:ext>
            </a:extLst>
          </p:cNvPr>
          <p:cNvSpPr>
            <a:spLocks noGrp="1"/>
          </p:cNvSpPr>
          <p:nvPr>
            <p:ph type="dt" sz="half" idx="10"/>
          </p:nvPr>
        </p:nvSpPr>
        <p:spPr/>
        <p:txBody>
          <a:bodyPr/>
          <a:lstStyle/>
          <a:p>
            <a:fld id="{19644675-44F7-4568-A405-6B6B92A73AA7}" type="datetimeFigureOut">
              <a:rPr lang="en-US" smtClean="0"/>
              <a:pPr/>
              <a:t>5/6/2026</a:t>
            </a:fld>
            <a:endParaRPr lang="en-US" dirty="0"/>
          </a:p>
        </p:txBody>
      </p:sp>
      <p:sp>
        <p:nvSpPr>
          <p:cNvPr id="4" name="Footer Placeholder 3">
            <a:extLst>
              <a:ext uri="{FF2B5EF4-FFF2-40B4-BE49-F238E27FC236}">
                <a16:creationId xmlns:a16="http://schemas.microsoft.com/office/drawing/2014/main" id="{9637079F-7F96-4A8E-9EEE-11AB8324E1B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701BDC-4FD1-4108-91FB-8D2FD9041AB4}"/>
              </a:ext>
            </a:extLst>
          </p:cNvPr>
          <p:cNvSpPr>
            <a:spLocks noGrp="1"/>
          </p:cNvSpPr>
          <p:nvPr>
            <p:ph type="sldNum" sz="quarter" idx="12"/>
          </p:nvPr>
        </p:nvSpPr>
        <p:spPr/>
        <p:txBody>
          <a:bodyPr/>
          <a:lstStyle/>
          <a:p>
            <a:fld id="{04FCA537-F6A5-4FB3-9E62-D5A154B73E8A}" type="slidenum">
              <a:rPr lang="en-US" smtClean="0"/>
              <a:pPr/>
              <a:t>‹#›</a:t>
            </a:fld>
            <a:endParaRPr lang="en-US" dirty="0"/>
          </a:p>
        </p:txBody>
      </p:sp>
      <p:pic>
        <p:nvPicPr>
          <p:cNvPr id="6" name="Picture 5">
            <a:extLst>
              <a:ext uri="{FF2B5EF4-FFF2-40B4-BE49-F238E27FC236}">
                <a16:creationId xmlns:a16="http://schemas.microsoft.com/office/drawing/2014/main" id="{1976FA41-507D-41C6-A557-52EA585FC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50"/>
          <a:stretch/>
        </p:blipFill>
        <p:spPr>
          <a:xfrm>
            <a:off x="-18362" y="0"/>
            <a:ext cx="12210361" cy="6858000"/>
          </a:xfrm>
          <a:prstGeom prst="rect">
            <a:avLst/>
          </a:prstGeom>
        </p:spPr>
      </p:pic>
      <p:sp>
        <p:nvSpPr>
          <p:cNvPr id="7" name="Rectangle 6">
            <a:extLst>
              <a:ext uri="{FF2B5EF4-FFF2-40B4-BE49-F238E27FC236}">
                <a16:creationId xmlns:a16="http://schemas.microsoft.com/office/drawing/2014/main" id="{8F5D1321-8170-45DE-9BF0-18B6805576DE}"/>
              </a:ext>
            </a:extLst>
          </p:cNvPr>
          <p:cNvSpPr/>
          <p:nvPr userDrawn="1"/>
        </p:nvSpPr>
        <p:spPr>
          <a:xfrm>
            <a:off x="0" y="9521"/>
            <a:ext cx="12192001" cy="6858004"/>
          </a:xfrm>
          <a:prstGeom prst="rect">
            <a:avLst/>
          </a:prstGeom>
          <a:solidFill>
            <a:srgbClr val="652E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285FEE6-A937-4318-BD9C-8BD542666F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31268" y="907643"/>
            <a:ext cx="2729465" cy="1297745"/>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3BEFA195-0E92-4FD9-9539-E95F83EBDE25}"/>
              </a:ext>
            </a:extLst>
          </p:cNvPr>
          <p:cNvSpPr txBox="1">
            <a:spLocks/>
          </p:cNvSpPr>
          <p:nvPr userDrawn="1"/>
        </p:nvSpPr>
        <p:spPr>
          <a:xfrm>
            <a:off x="1524000" y="2994014"/>
            <a:ext cx="9144000" cy="166487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w="3175">
                  <a:solidFill>
                    <a:schemeClr val="bg1">
                      <a:lumMod val="85000"/>
                    </a:schemeClr>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Questions?</a:t>
            </a:r>
          </a:p>
        </p:txBody>
      </p:sp>
    </p:spTree>
    <p:extLst>
      <p:ext uri="{BB962C8B-B14F-4D97-AF65-F5344CB8AC3E}">
        <p14:creationId xmlns:p14="http://schemas.microsoft.com/office/powerpoint/2010/main" val="507189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E463A5-77D6-4981-A049-A128C7B67479}"/>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7" name="Rectangle 6">
            <a:extLst>
              <a:ext uri="{FF2B5EF4-FFF2-40B4-BE49-F238E27FC236}">
                <a16:creationId xmlns:a16="http://schemas.microsoft.com/office/drawing/2014/main" id="{91B2A7A1-AE49-4D13-BB2E-865D5EB43DC4}"/>
              </a:ext>
            </a:extLst>
          </p:cNvPr>
          <p:cNvSpPr/>
          <p:nvPr userDrawn="1"/>
        </p:nvSpPr>
        <p:spPr>
          <a:xfrm>
            <a:off x="0" y="0"/>
            <a:ext cx="12192001" cy="6858004"/>
          </a:xfrm>
          <a:prstGeom prst="rect">
            <a:avLst/>
          </a:prstGeom>
          <a:solidFill>
            <a:srgbClr val="652E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CE5277-AEA7-493E-A829-A6D1680C91B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175311" y="907643"/>
            <a:ext cx="3841379" cy="1826413"/>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5376BEC5-4E41-46DC-AE3D-E0FEF429F236}"/>
              </a:ext>
            </a:extLst>
          </p:cNvPr>
          <p:cNvSpPr txBox="1">
            <a:spLocks/>
          </p:cNvSpPr>
          <p:nvPr userDrawn="1"/>
        </p:nvSpPr>
        <p:spPr>
          <a:xfrm>
            <a:off x="1524000" y="2994014"/>
            <a:ext cx="9144000" cy="166487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w="3175">
                  <a:solidFill>
                    <a:schemeClr val="bg1">
                      <a:lumMod val="85000"/>
                    </a:schemeClr>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Thank You!</a:t>
            </a:r>
          </a:p>
        </p:txBody>
      </p:sp>
      <p:sp>
        <p:nvSpPr>
          <p:cNvPr id="10" name="Subtitle 2">
            <a:extLst>
              <a:ext uri="{FF2B5EF4-FFF2-40B4-BE49-F238E27FC236}">
                <a16:creationId xmlns:a16="http://schemas.microsoft.com/office/drawing/2014/main" id="{E7F45CA8-0A5A-4568-9F6C-B171929184C0}"/>
              </a:ext>
            </a:extLst>
          </p:cNvPr>
          <p:cNvSpPr txBox="1">
            <a:spLocks/>
          </p:cNvSpPr>
          <p:nvPr userDrawn="1"/>
        </p:nvSpPr>
        <p:spPr>
          <a:xfrm>
            <a:off x="1524000" y="4658887"/>
            <a:ext cx="9144000" cy="1808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latin typeface="Segoe UI" panose="020B0502040204020203" pitchFamily="34" charset="0"/>
                <a:cs typeface="Segoe UI" panose="020B0502040204020203" pitchFamily="34" charset="0"/>
              </a:rPr>
              <a:t>621 Capitol Mall | 18</a:t>
            </a:r>
            <a:r>
              <a:rPr lang="en-US" sz="1800" baseline="30000" dirty="0">
                <a:solidFill>
                  <a:schemeClr val="bg1"/>
                </a:solidFill>
                <a:latin typeface="Segoe UI" panose="020B0502040204020203" pitchFamily="34" charset="0"/>
                <a:cs typeface="Segoe UI" panose="020B0502040204020203" pitchFamily="34" charset="0"/>
              </a:rPr>
              <a:t>th</a:t>
            </a:r>
            <a:r>
              <a:rPr lang="en-US" sz="1800" dirty="0">
                <a:solidFill>
                  <a:schemeClr val="bg1"/>
                </a:solidFill>
                <a:latin typeface="Segoe UI" panose="020B0502040204020203" pitchFamily="34" charset="0"/>
                <a:cs typeface="Segoe UI" panose="020B0502040204020203" pitchFamily="34" charset="0"/>
              </a:rPr>
              <a:t> Floor</a:t>
            </a:r>
          </a:p>
          <a:p>
            <a:pPr marL="0" indent="0" algn="ctr">
              <a:buNone/>
            </a:pPr>
            <a:r>
              <a:rPr lang="en-US" sz="1800" dirty="0">
                <a:solidFill>
                  <a:schemeClr val="bg1"/>
                </a:solidFill>
                <a:latin typeface="Segoe UI" panose="020B0502040204020203" pitchFamily="34" charset="0"/>
                <a:cs typeface="Segoe UI" panose="020B0502040204020203" pitchFamily="34" charset="0"/>
              </a:rPr>
              <a:t>Sacramento, CA 95814</a:t>
            </a:r>
          </a:p>
          <a:p>
            <a:pPr marL="0" indent="0" algn="ctr">
              <a:buNone/>
            </a:pPr>
            <a:endParaRPr lang="en-US" sz="1800" dirty="0">
              <a:solidFill>
                <a:schemeClr val="bg1"/>
              </a:solidFill>
              <a:latin typeface="Segoe UI" panose="020B0502040204020203" pitchFamily="34" charset="0"/>
              <a:cs typeface="Segoe UI" panose="020B0502040204020203" pitchFamily="34" charset="0"/>
            </a:endParaRPr>
          </a:p>
          <a:p>
            <a:pPr marL="0" indent="0" algn="ctr">
              <a:buNone/>
            </a:pPr>
            <a:r>
              <a:rPr lang="en-US" sz="1800" dirty="0">
                <a:solidFill>
                  <a:schemeClr val="bg1"/>
                </a:solidFill>
                <a:latin typeface="Segoe UI" panose="020B0502040204020203" pitchFamily="34" charset="0"/>
                <a:cs typeface="Segoe UI" panose="020B0502040204020203" pitchFamily="34" charset="0"/>
              </a:rPr>
              <a:t>downeybrand.com</a:t>
            </a:r>
          </a:p>
          <a:p>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9859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53E463A5-77D6-4981-A049-A128C7B67479}"/>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pic>
        <p:nvPicPr>
          <p:cNvPr id="3" name="Picture 2">
            <a:extLst>
              <a:ext uri="{FF2B5EF4-FFF2-40B4-BE49-F238E27FC236}">
                <a16:creationId xmlns:a16="http://schemas.microsoft.com/office/drawing/2014/main" id="{80D7F3BD-59DB-4B81-A6BD-98F138E2C203}"/>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harpenSoften amount="-10000"/>
                    </a14:imgEffect>
                  </a14:imgLayer>
                </a14:imgProps>
              </a:ext>
              <a:ext uri="{28A0092B-C50C-407E-A947-70E740481C1C}">
                <a14:useLocalDpi xmlns:a14="http://schemas.microsoft.com/office/drawing/2010/main"/>
              </a:ext>
            </a:extLst>
          </a:blip>
          <a:srcRect/>
          <a:stretch/>
        </p:blipFill>
        <p:spPr>
          <a:xfrm>
            <a:off x="0" y="-2"/>
            <a:ext cx="12194091" cy="6858002"/>
          </a:xfrm>
          <a:prstGeom prst="rect">
            <a:avLst/>
          </a:prstGeom>
          <a:effectLst>
            <a:softEdge rad="0"/>
          </a:effectLst>
        </p:spPr>
      </p:pic>
      <p:sp>
        <p:nvSpPr>
          <p:cNvPr id="7" name="Rectangle 6">
            <a:extLst>
              <a:ext uri="{FF2B5EF4-FFF2-40B4-BE49-F238E27FC236}">
                <a16:creationId xmlns:a16="http://schemas.microsoft.com/office/drawing/2014/main" id="{91B2A7A1-AE49-4D13-BB2E-865D5EB43DC4}"/>
              </a:ext>
            </a:extLst>
          </p:cNvPr>
          <p:cNvSpPr/>
          <p:nvPr userDrawn="1"/>
        </p:nvSpPr>
        <p:spPr>
          <a:xfrm>
            <a:off x="0" y="0"/>
            <a:ext cx="12192001" cy="6858004"/>
          </a:xfrm>
          <a:prstGeom prst="rect">
            <a:avLst/>
          </a:prstGeom>
          <a:solidFill>
            <a:srgbClr val="652E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CE5277-AEA7-493E-A829-A6D1680C91B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175311" y="907643"/>
            <a:ext cx="3841379" cy="1826413"/>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5376BEC5-4E41-46DC-AE3D-E0FEF429F236}"/>
              </a:ext>
            </a:extLst>
          </p:cNvPr>
          <p:cNvSpPr txBox="1">
            <a:spLocks/>
          </p:cNvSpPr>
          <p:nvPr userDrawn="1"/>
        </p:nvSpPr>
        <p:spPr>
          <a:xfrm>
            <a:off x="1524000" y="2994014"/>
            <a:ext cx="9144000" cy="166487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w="3175">
                  <a:solidFill>
                    <a:schemeClr val="bg1">
                      <a:lumMod val="85000"/>
                    </a:schemeClr>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Thank You!</a:t>
            </a:r>
          </a:p>
        </p:txBody>
      </p:sp>
      <p:sp>
        <p:nvSpPr>
          <p:cNvPr id="10" name="Subtitle 2">
            <a:extLst>
              <a:ext uri="{FF2B5EF4-FFF2-40B4-BE49-F238E27FC236}">
                <a16:creationId xmlns:a16="http://schemas.microsoft.com/office/drawing/2014/main" id="{E7F45CA8-0A5A-4568-9F6C-B171929184C0}"/>
              </a:ext>
            </a:extLst>
          </p:cNvPr>
          <p:cNvSpPr txBox="1">
            <a:spLocks/>
          </p:cNvSpPr>
          <p:nvPr userDrawn="1"/>
        </p:nvSpPr>
        <p:spPr>
          <a:xfrm>
            <a:off x="1524000" y="4658887"/>
            <a:ext cx="9144000" cy="1808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latin typeface="Segoe UI" panose="020B0502040204020203" pitchFamily="34" charset="0"/>
                <a:cs typeface="Segoe UI" panose="020B0502040204020203" pitchFamily="34" charset="0"/>
              </a:rPr>
              <a:t>455 Market Street | Suite 1500</a:t>
            </a:r>
          </a:p>
          <a:p>
            <a:pPr marL="0" indent="0" algn="ctr">
              <a:buNone/>
            </a:pPr>
            <a:r>
              <a:rPr lang="en-US" sz="1800" dirty="0">
                <a:solidFill>
                  <a:schemeClr val="bg1"/>
                </a:solidFill>
                <a:latin typeface="Segoe UI" panose="020B0502040204020203" pitchFamily="34" charset="0"/>
                <a:cs typeface="Segoe UI" panose="020B0502040204020203" pitchFamily="34" charset="0"/>
              </a:rPr>
              <a:t>San Francisco, CA 94105</a:t>
            </a:r>
          </a:p>
          <a:p>
            <a:pPr marL="0" indent="0" algn="ctr">
              <a:buNone/>
            </a:pPr>
            <a:endParaRPr lang="en-US" sz="1800" dirty="0">
              <a:solidFill>
                <a:schemeClr val="bg1"/>
              </a:solidFill>
              <a:latin typeface="Segoe UI" panose="020B0502040204020203" pitchFamily="34" charset="0"/>
              <a:cs typeface="Segoe UI" panose="020B0502040204020203" pitchFamily="34" charset="0"/>
            </a:endParaRPr>
          </a:p>
          <a:p>
            <a:pPr marL="0" indent="0" algn="ctr">
              <a:buNone/>
            </a:pPr>
            <a:r>
              <a:rPr lang="en-US" sz="1800" dirty="0">
                <a:solidFill>
                  <a:schemeClr val="bg1"/>
                </a:solidFill>
                <a:latin typeface="Segoe UI" panose="020B0502040204020203" pitchFamily="34" charset="0"/>
                <a:cs typeface="Segoe UI" panose="020B0502040204020203" pitchFamily="34" charset="0"/>
              </a:rPr>
              <a:t>downeybrand.com</a:t>
            </a:r>
          </a:p>
          <a:p>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76238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53E463A5-77D6-4981-A049-A128C7B67479}"/>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pic>
        <p:nvPicPr>
          <p:cNvPr id="3" name="Picture 2">
            <a:extLst>
              <a:ext uri="{FF2B5EF4-FFF2-40B4-BE49-F238E27FC236}">
                <a16:creationId xmlns:a16="http://schemas.microsoft.com/office/drawing/2014/main" id="{50714E2F-2598-4FAF-B514-8C17F7007828}"/>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harpenSoften amount="-15000"/>
                    </a14:imgEffect>
                  </a14:imgLayer>
                </a14:imgProps>
              </a:ext>
              <a:ext uri="{28A0092B-C50C-407E-A947-70E740481C1C}">
                <a14:useLocalDpi xmlns:a14="http://schemas.microsoft.com/office/drawing/2010/main"/>
              </a:ext>
            </a:extLst>
          </a:blip>
          <a:srcRect/>
          <a:stretch/>
        </p:blipFill>
        <p:spPr>
          <a:xfrm>
            <a:off x="-2" y="0"/>
            <a:ext cx="12192001" cy="6858000"/>
          </a:xfrm>
          <a:prstGeom prst="rect">
            <a:avLst/>
          </a:prstGeom>
        </p:spPr>
      </p:pic>
      <p:sp>
        <p:nvSpPr>
          <p:cNvPr id="7" name="Rectangle 6">
            <a:extLst>
              <a:ext uri="{FF2B5EF4-FFF2-40B4-BE49-F238E27FC236}">
                <a16:creationId xmlns:a16="http://schemas.microsoft.com/office/drawing/2014/main" id="{91B2A7A1-AE49-4D13-BB2E-865D5EB43DC4}"/>
              </a:ext>
            </a:extLst>
          </p:cNvPr>
          <p:cNvSpPr/>
          <p:nvPr userDrawn="1"/>
        </p:nvSpPr>
        <p:spPr>
          <a:xfrm>
            <a:off x="0" y="0"/>
            <a:ext cx="12192001" cy="6858004"/>
          </a:xfrm>
          <a:prstGeom prst="rect">
            <a:avLst/>
          </a:prstGeom>
          <a:solidFill>
            <a:srgbClr val="652E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CE5277-AEA7-493E-A829-A6D1680C91B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175311" y="907643"/>
            <a:ext cx="3841379" cy="1826413"/>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5376BEC5-4E41-46DC-AE3D-E0FEF429F236}"/>
              </a:ext>
            </a:extLst>
          </p:cNvPr>
          <p:cNvSpPr txBox="1">
            <a:spLocks/>
          </p:cNvSpPr>
          <p:nvPr userDrawn="1"/>
        </p:nvSpPr>
        <p:spPr>
          <a:xfrm>
            <a:off x="1524000" y="2994014"/>
            <a:ext cx="9144000" cy="166487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w="3175">
                  <a:solidFill>
                    <a:schemeClr val="bg1">
                      <a:lumMod val="85000"/>
                    </a:schemeClr>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Thank You!</a:t>
            </a:r>
          </a:p>
        </p:txBody>
      </p:sp>
      <p:sp>
        <p:nvSpPr>
          <p:cNvPr id="10" name="Subtitle 2">
            <a:extLst>
              <a:ext uri="{FF2B5EF4-FFF2-40B4-BE49-F238E27FC236}">
                <a16:creationId xmlns:a16="http://schemas.microsoft.com/office/drawing/2014/main" id="{E7F45CA8-0A5A-4568-9F6C-B171929184C0}"/>
              </a:ext>
            </a:extLst>
          </p:cNvPr>
          <p:cNvSpPr txBox="1">
            <a:spLocks/>
          </p:cNvSpPr>
          <p:nvPr userDrawn="1"/>
        </p:nvSpPr>
        <p:spPr>
          <a:xfrm>
            <a:off x="1524000" y="4658887"/>
            <a:ext cx="9144000" cy="1808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3425 Brookside Road | Suite A</a:t>
            </a:r>
          </a:p>
          <a:p>
            <a:pPr marL="0" indent="0" algn="ctr">
              <a:buNone/>
            </a:pPr>
            <a:r>
              <a:rPr lang="en-US" sz="1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Stockton, CA 95219</a:t>
            </a:r>
          </a:p>
          <a:p>
            <a:pPr marL="0" indent="0" algn="ctr">
              <a:buNone/>
            </a:pPr>
            <a:endParaRPr lang="en-US" sz="1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pPr marL="0" indent="0" algn="ctr">
              <a:buNone/>
            </a:pPr>
            <a:r>
              <a:rPr lang="en-US" sz="1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downeybrand.com</a:t>
            </a:r>
          </a:p>
          <a:p>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9538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99397F-A218-463B-A2D8-7CA72D1A4798}"/>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1B2A7A1-AE49-4D13-BB2E-865D5EB43DC4}"/>
              </a:ext>
            </a:extLst>
          </p:cNvPr>
          <p:cNvSpPr/>
          <p:nvPr userDrawn="1"/>
        </p:nvSpPr>
        <p:spPr>
          <a:xfrm>
            <a:off x="0" y="0"/>
            <a:ext cx="12192001" cy="6858004"/>
          </a:xfrm>
          <a:prstGeom prst="rect">
            <a:avLst/>
          </a:prstGeom>
          <a:solidFill>
            <a:srgbClr val="652E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CE5277-AEA7-493E-A829-A6D1680C91B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731268" y="907643"/>
            <a:ext cx="2729465" cy="1297745"/>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5376BEC5-4E41-46DC-AE3D-E0FEF429F236}"/>
              </a:ext>
            </a:extLst>
          </p:cNvPr>
          <p:cNvSpPr txBox="1">
            <a:spLocks/>
          </p:cNvSpPr>
          <p:nvPr userDrawn="1"/>
        </p:nvSpPr>
        <p:spPr>
          <a:xfrm>
            <a:off x="1524000" y="2994014"/>
            <a:ext cx="9144000" cy="166487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w="3175">
                  <a:solidFill>
                    <a:schemeClr val="bg1">
                      <a:lumMod val="85000"/>
                    </a:schemeClr>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Thank You!</a:t>
            </a:r>
          </a:p>
        </p:txBody>
      </p:sp>
      <p:sp>
        <p:nvSpPr>
          <p:cNvPr id="10" name="Subtitle 2">
            <a:extLst>
              <a:ext uri="{FF2B5EF4-FFF2-40B4-BE49-F238E27FC236}">
                <a16:creationId xmlns:a16="http://schemas.microsoft.com/office/drawing/2014/main" id="{E7F45CA8-0A5A-4568-9F6C-B171929184C0}"/>
              </a:ext>
            </a:extLst>
          </p:cNvPr>
          <p:cNvSpPr txBox="1">
            <a:spLocks/>
          </p:cNvSpPr>
          <p:nvPr userDrawn="1"/>
        </p:nvSpPr>
        <p:spPr>
          <a:xfrm>
            <a:off x="1524000" y="4658887"/>
            <a:ext cx="9144000" cy="1808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latin typeface="Segoe UI" panose="020B0502040204020203" pitchFamily="34" charset="0"/>
                <a:cs typeface="Segoe UI" panose="020B0502040204020203" pitchFamily="34" charset="0"/>
              </a:rPr>
              <a:t>621 Capitol Mall | 18</a:t>
            </a:r>
            <a:r>
              <a:rPr lang="en-US" sz="1800" baseline="30000" dirty="0">
                <a:solidFill>
                  <a:schemeClr val="bg1"/>
                </a:solidFill>
                <a:latin typeface="Segoe UI" panose="020B0502040204020203" pitchFamily="34" charset="0"/>
                <a:cs typeface="Segoe UI" panose="020B0502040204020203" pitchFamily="34" charset="0"/>
              </a:rPr>
              <a:t>th</a:t>
            </a:r>
            <a:r>
              <a:rPr lang="en-US" sz="1800" dirty="0">
                <a:solidFill>
                  <a:schemeClr val="bg1"/>
                </a:solidFill>
                <a:latin typeface="Segoe UI" panose="020B0502040204020203" pitchFamily="34" charset="0"/>
                <a:cs typeface="Segoe UI" panose="020B0502040204020203" pitchFamily="34" charset="0"/>
              </a:rPr>
              <a:t> Floor</a:t>
            </a:r>
          </a:p>
          <a:p>
            <a:pPr marL="0" indent="0" algn="ctr">
              <a:buNone/>
            </a:pPr>
            <a:r>
              <a:rPr lang="en-US" sz="1800" dirty="0">
                <a:solidFill>
                  <a:schemeClr val="bg1"/>
                </a:solidFill>
                <a:latin typeface="Segoe UI" panose="020B0502040204020203" pitchFamily="34" charset="0"/>
                <a:cs typeface="Segoe UI" panose="020B0502040204020203" pitchFamily="34" charset="0"/>
              </a:rPr>
              <a:t>Sacramento, CA 95814</a:t>
            </a:r>
          </a:p>
          <a:p>
            <a:pPr marL="0" indent="0" algn="ctr">
              <a:buNone/>
            </a:pPr>
            <a:endParaRPr lang="en-US" sz="1800" dirty="0">
              <a:solidFill>
                <a:schemeClr val="bg1"/>
              </a:solidFill>
              <a:latin typeface="Segoe UI" panose="020B0502040204020203" pitchFamily="34" charset="0"/>
              <a:cs typeface="Segoe UI" panose="020B0502040204020203" pitchFamily="34" charset="0"/>
            </a:endParaRPr>
          </a:p>
          <a:p>
            <a:pPr marL="0" indent="0" algn="ctr">
              <a:buNone/>
            </a:pPr>
            <a:r>
              <a:rPr lang="en-US" sz="1800" dirty="0">
                <a:solidFill>
                  <a:schemeClr val="bg1"/>
                </a:solidFill>
                <a:latin typeface="Segoe UI" panose="020B0502040204020203" pitchFamily="34" charset="0"/>
                <a:cs typeface="Segoe UI" panose="020B0502040204020203" pitchFamily="34" charset="0"/>
              </a:rPr>
              <a:t>downeybrand.com</a:t>
            </a:r>
          </a:p>
          <a:p>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47645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99397F-A218-463B-A2D8-7CA72D1A4798}"/>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1B2A7A1-AE49-4D13-BB2E-865D5EB43DC4}"/>
              </a:ext>
            </a:extLst>
          </p:cNvPr>
          <p:cNvSpPr/>
          <p:nvPr userDrawn="1"/>
        </p:nvSpPr>
        <p:spPr>
          <a:xfrm>
            <a:off x="0" y="0"/>
            <a:ext cx="12192001" cy="6858004"/>
          </a:xfrm>
          <a:prstGeom prst="rect">
            <a:avLst/>
          </a:prstGeom>
          <a:solidFill>
            <a:srgbClr val="652E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CE5277-AEA7-493E-A829-A6D1680C91B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731268" y="907643"/>
            <a:ext cx="2729465" cy="1297745"/>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5376BEC5-4E41-46DC-AE3D-E0FEF429F236}"/>
              </a:ext>
            </a:extLst>
          </p:cNvPr>
          <p:cNvSpPr txBox="1">
            <a:spLocks/>
          </p:cNvSpPr>
          <p:nvPr userDrawn="1"/>
        </p:nvSpPr>
        <p:spPr>
          <a:xfrm>
            <a:off x="1524000" y="2994014"/>
            <a:ext cx="9144000" cy="166487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w="3175">
                  <a:solidFill>
                    <a:schemeClr val="bg1">
                      <a:lumMod val="85000"/>
                    </a:schemeClr>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Thank You!</a:t>
            </a:r>
          </a:p>
        </p:txBody>
      </p:sp>
      <p:sp>
        <p:nvSpPr>
          <p:cNvPr id="10" name="Subtitle 2">
            <a:extLst>
              <a:ext uri="{FF2B5EF4-FFF2-40B4-BE49-F238E27FC236}">
                <a16:creationId xmlns:a16="http://schemas.microsoft.com/office/drawing/2014/main" id="{E7F45CA8-0A5A-4568-9F6C-B171929184C0}"/>
              </a:ext>
            </a:extLst>
          </p:cNvPr>
          <p:cNvSpPr txBox="1">
            <a:spLocks/>
          </p:cNvSpPr>
          <p:nvPr userDrawn="1"/>
        </p:nvSpPr>
        <p:spPr>
          <a:xfrm>
            <a:off x="1524000" y="4658887"/>
            <a:ext cx="9144000" cy="1808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3425 Brookside Road | Suite A</a:t>
            </a:r>
          </a:p>
          <a:p>
            <a:pPr marL="0" indent="0" algn="ctr">
              <a:buNone/>
            </a:pPr>
            <a:r>
              <a:rPr lang="en-US" sz="1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Stockton, CA 95219</a:t>
            </a:r>
          </a:p>
          <a:p>
            <a:pPr marL="0" indent="0" algn="ctr">
              <a:buNone/>
            </a:pPr>
            <a:endParaRPr lang="en-US" sz="1800" dirty="0">
              <a:solidFill>
                <a:schemeClr val="bg1"/>
              </a:solidFill>
              <a:latin typeface="Segoe UI" panose="020B0502040204020203" pitchFamily="34" charset="0"/>
              <a:cs typeface="Segoe UI" panose="020B0502040204020203" pitchFamily="34" charset="0"/>
            </a:endParaRPr>
          </a:p>
          <a:p>
            <a:pPr marL="0" indent="0" algn="ctr">
              <a:buNone/>
            </a:pPr>
            <a:r>
              <a:rPr lang="en-US" sz="1800" dirty="0">
                <a:solidFill>
                  <a:schemeClr val="bg1"/>
                </a:solidFill>
                <a:latin typeface="Segoe UI" panose="020B0502040204020203" pitchFamily="34" charset="0"/>
                <a:cs typeface="Segoe UI" panose="020B0502040204020203" pitchFamily="34" charset="0"/>
              </a:rPr>
              <a:t>downeybrand.com</a:t>
            </a:r>
          </a:p>
          <a:p>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0945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99397F-A218-463B-A2D8-7CA72D1A4798}"/>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1B2A7A1-AE49-4D13-BB2E-865D5EB43DC4}"/>
              </a:ext>
            </a:extLst>
          </p:cNvPr>
          <p:cNvSpPr/>
          <p:nvPr userDrawn="1"/>
        </p:nvSpPr>
        <p:spPr>
          <a:xfrm>
            <a:off x="0" y="0"/>
            <a:ext cx="12192001" cy="6858004"/>
          </a:xfrm>
          <a:prstGeom prst="rect">
            <a:avLst/>
          </a:prstGeom>
          <a:solidFill>
            <a:srgbClr val="652E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CE5277-AEA7-493E-A829-A6D1680C91B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731268" y="907643"/>
            <a:ext cx="2729465" cy="1297745"/>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5376BEC5-4E41-46DC-AE3D-E0FEF429F236}"/>
              </a:ext>
            </a:extLst>
          </p:cNvPr>
          <p:cNvSpPr txBox="1">
            <a:spLocks/>
          </p:cNvSpPr>
          <p:nvPr userDrawn="1"/>
        </p:nvSpPr>
        <p:spPr>
          <a:xfrm>
            <a:off x="1524000" y="2994014"/>
            <a:ext cx="9144000" cy="166487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w="3175">
                  <a:solidFill>
                    <a:schemeClr val="bg1">
                      <a:lumMod val="85000"/>
                    </a:schemeClr>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Thank You!</a:t>
            </a:r>
          </a:p>
        </p:txBody>
      </p:sp>
      <p:sp>
        <p:nvSpPr>
          <p:cNvPr id="10" name="Subtitle 2">
            <a:extLst>
              <a:ext uri="{FF2B5EF4-FFF2-40B4-BE49-F238E27FC236}">
                <a16:creationId xmlns:a16="http://schemas.microsoft.com/office/drawing/2014/main" id="{E7F45CA8-0A5A-4568-9F6C-B171929184C0}"/>
              </a:ext>
            </a:extLst>
          </p:cNvPr>
          <p:cNvSpPr txBox="1">
            <a:spLocks/>
          </p:cNvSpPr>
          <p:nvPr userDrawn="1"/>
        </p:nvSpPr>
        <p:spPr>
          <a:xfrm>
            <a:off x="1524000" y="4658887"/>
            <a:ext cx="9144000" cy="1808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latin typeface="Segoe UI" panose="020B0502040204020203" pitchFamily="34" charset="0"/>
                <a:cs typeface="Segoe UI" panose="020B0502040204020203" pitchFamily="34" charset="0"/>
              </a:rPr>
              <a:t>455 Market Street | Suite 1500</a:t>
            </a:r>
          </a:p>
          <a:p>
            <a:pPr marL="0" indent="0" algn="ctr">
              <a:buNone/>
            </a:pPr>
            <a:r>
              <a:rPr lang="en-US" sz="1800" dirty="0">
                <a:solidFill>
                  <a:schemeClr val="bg1"/>
                </a:solidFill>
                <a:latin typeface="Segoe UI" panose="020B0502040204020203" pitchFamily="34" charset="0"/>
                <a:cs typeface="Segoe UI" panose="020B0502040204020203" pitchFamily="34" charset="0"/>
              </a:rPr>
              <a:t>San Francisco, CA 94105</a:t>
            </a:r>
          </a:p>
          <a:p>
            <a:pPr marL="0" indent="0" algn="ctr">
              <a:buNone/>
            </a:pPr>
            <a:endParaRPr lang="en-US" sz="1800" dirty="0">
              <a:solidFill>
                <a:schemeClr val="bg1"/>
              </a:solidFill>
              <a:latin typeface="Segoe UI" panose="020B0502040204020203" pitchFamily="34" charset="0"/>
              <a:cs typeface="Segoe UI" panose="020B0502040204020203" pitchFamily="34" charset="0"/>
            </a:endParaRPr>
          </a:p>
          <a:p>
            <a:pPr marL="0" indent="0" algn="ctr">
              <a:buNone/>
            </a:pPr>
            <a:r>
              <a:rPr lang="en-US" sz="1800" dirty="0">
                <a:solidFill>
                  <a:schemeClr val="bg1"/>
                </a:solidFill>
                <a:latin typeface="Segoe UI" panose="020B0502040204020203" pitchFamily="34" charset="0"/>
                <a:cs typeface="Segoe UI" panose="020B0502040204020203" pitchFamily="34" charset="0"/>
              </a:rPr>
              <a:t>downeybrand.com</a:t>
            </a:r>
          </a:p>
          <a:p>
            <a:endParaRPr lang="en-US"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4431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A3F01A-ED87-4003-B30B-3BC32629158A}"/>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2" y="-1"/>
            <a:ext cx="12192001" cy="6858001"/>
          </a:xfrm>
          <a:prstGeom prst="rect">
            <a:avLst/>
          </a:prstGeom>
        </p:spPr>
      </p:pic>
      <p:sp>
        <p:nvSpPr>
          <p:cNvPr id="7" name="Rectangle 6">
            <a:extLst>
              <a:ext uri="{FF2B5EF4-FFF2-40B4-BE49-F238E27FC236}">
                <a16:creationId xmlns:a16="http://schemas.microsoft.com/office/drawing/2014/main" id="{C02AB2B6-D314-494B-8904-1B43D59A7925}"/>
              </a:ext>
            </a:extLst>
          </p:cNvPr>
          <p:cNvSpPr/>
          <p:nvPr userDrawn="1"/>
        </p:nvSpPr>
        <p:spPr>
          <a:xfrm>
            <a:off x="0" y="-4"/>
            <a:ext cx="12192001" cy="6858004"/>
          </a:xfrm>
          <a:prstGeom prst="rect">
            <a:avLst/>
          </a:prstGeom>
          <a:solidFill>
            <a:srgbClr val="652E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E808D27-873F-4C16-AE62-C67C79820A7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858903" y="907642"/>
            <a:ext cx="2729465" cy="1297745"/>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B40D9084-736C-4F60-856C-DF438BDEA891}"/>
              </a:ext>
            </a:extLst>
          </p:cNvPr>
          <p:cNvSpPr txBox="1">
            <a:spLocks/>
          </p:cNvSpPr>
          <p:nvPr userDrawn="1"/>
        </p:nvSpPr>
        <p:spPr>
          <a:xfrm>
            <a:off x="6255269" y="2987740"/>
            <a:ext cx="5936732" cy="166487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w="3175">
                  <a:solidFill>
                    <a:schemeClr val="bg1">
                      <a:lumMod val="85000"/>
                    </a:schemeClr>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Thank You!</a:t>
            </a:r>
          </a:p>
        </p:txBody>
      </p:sp>
      <p:sp>
        <p:nvSpPr>
          <p:cNvPr id="10" name="Subtitle 2">
            <a:extLst>
              <a:ext uri="{FF2B5EF4-FFF2-40B4-BE49-F238E27FC236}">
                <a16:creationId xmlns:a16="http://schemas.microsoft.com/office/drawing/2014/main" id="{CBF1CEA0-810D-40ED-A3FE-F8DFB2FC24BA}"/>
              </a:ext>
            </a:extLst>
          </p:cNvPr>
          <p:cNvSpPr txBox="1">
            <a:spLocks/>
          </p:cNvSpPr>
          <p:nvPr userDrawn="1"/>
        </p:nvSpPr>
        <p:spPr>
          <a:xfrm>
            <a:off x="6255267" y="4754581"/>
            <a:ext cx="5936732" cy="18080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latin typeface="Segoe UI" panose="020B0502040204020203" pitchFamily="34" charset="0"/>
                <a:cs typeface="Segoe UI" panose="020B0502040204020203" pitchFamily="34" charset="0"/>
              </a:rPr>
              <a:t>621 Capitol Mall | 18</a:t>
            </a:r>
            <a:r>
              <a:rPr lang="en-US" sz="1800" baseline="30000" dirty="0">
                <a:solidFill>
                  <a:schemeClr val="bg1"/>
                </a:solidFill>
                <a:latin typeface="Segoe UI" panose="020B0502040204020203" pitchFamily="34" charset="0"/>
                <a:cs typeface="Segoe UI" panose="020B0502040204020203" pitchFamily="34" charset="0"/>
              </a:rPr>
              <a:t>th</a:t>
            </a:r>
            <a:r>
              <a:rPr lang="en-US" sz="1800" dirty="0">
                <a:solidFill>
                  <a:schemeClr val="bg1"/>
                </a:solidFill>
                <a:latin typeface="Segoe UI" panose="020B0502040204020203" pitchFamily="34" charset="0"/>
                <a:cs typeface="Segoe UI" panose="020B0502040204020203" pitchFamily="34" charset="0"/>
              </a:rPr>
              <a:t> Floor</a:t>
            </a:r>
          </a:p>
          <a:p>
            <a:pPr marL="0" indent="0" algn="ctr">
              <a:buNone/>
            </a:pPr>
            <a:r>
              <a:rPr lang="en-US" sz="1800" dirty="0">
                <a:solidFill>
                  <a:schemeClr val="bg1"/>
                </a:solidFill>
                <a:latin typeface="Segoe UI" panose="020B0502040204020203" pitchFamily="34" charset="0"/>
                <a:cs typeface="Segoe UI" panose="020B0502040204020203" pitchFamily="34" charset="0"/>
              </a:rPr>
              <a:t>Sacramento, CA 95814</a:t>
            </a:r>
          </a:p>
          <a:p>
            <a:pPr marL="0" indent="0" algn="ctr">
              <a:buNone/>
            </a:pPr>
            <a:r>
              <a:rPr lang="en-US" sz="1800" dirty="0">
                <a:solidFill>
                  <a:schemeClr val="bg1"/>
                </a:solidFill>
                <a:latin typeface="Segoe UI" panose="020B0502040204020203" pitchFamily="34" charset="0"/>
                <a:cs typeface="Segoe UI" panose="020B0502040204020203" pitchFamily="34" charset="0"/>
              </a:rPr>
              <a:t>downeybrand.com</a:t>
            </a:r>
          </a:p>
          <a:p>
            <a:endParaRPr lang="en-US" dirty="0">
              <a:solidFill>
                <a:schemeClr val="bg1"/>
              </a:solidFill>
              <a:latin typeface="Segoe UI" panose="020B0502040204020203" pitchFamily="34" charset="0"/>
              <a:cs typeface="Segoe UI" panose="020B0502040204020203" pitchFamily="34" charset="0"/>
            </a:endParaRPr>
          </a:p>
        </p:txBody>
      </p:sp>
      <p:sp>
        <p:nvSpPr>
          <p:cNvPr id="11" name="Subtitle 2">
            <a:extLst>
              <a:ext uri="{FF2B5EF4-FFF2-40B4-BE49-F238E27FC236}">
                <a16:creationId xmlns:a16="http://schemas.microsoft.com/office/drawing/2014/main" id="{373FED2A-9BB4-4319-8219-1BF3E95EB975}"/>
              </a:ext>
            </a:extLst>
          </p:cNvPr>
          <p:cNvSpPr txBox="1">
            <a:spLocks/>
          </p:cNvSpPr>
          <p:nvPr userDrawn="1"/>
        </p:nvSpPr>
        <p:spPr>
          <a:xfrm>
            <a:off x="1603632" y="3859768"/>
            <a:ext cx="2479608" cy="9313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latin typeface="Century Gothic" panose="020B0502020202020204" pitchFamily="34" charset="0"/>
                <a:cs typeface="Segoe UI" panose="020B0502040204020203" pitchFamily="34" charset="0"/>
              </a:rPr>
              <a:t>First Last</a:t>
            </a:r>
          </a:p>
          <a:p>
            <a:pPr algn="l"/>
            <a:r>
              <a:rPr lang="en-US" dirty="0">
                <a:solidFill>
                  <a:schemeClr val="bg1"/>
                </a:solidFill>
                <a:latin typeface="Segoe UI" panose="020B0502040204020203" pitchFamily="34" charset="0"/>
                <a:cs typeface="Segoe UI" panose="020B0502040204020203" pitchFamily="34" charset="0"/>
              </a:rPr>
              <a:t>Title</a:t>
            </a:r>
          </a:p>
        </p:txBody>
      </p:sp>
      <p:sp>
        <p:nvSpPr>
          <p:cNvPr id="12" name="TextBox 11">
            <a:extLst>
              <a:ext uri="{FF2B5EF4-FFF2-40B4-BE49-F238E27FC236}">
                <a16:creationId xmlns:a16="http://schemas.microsoft.com/office/drawing/2014/main" id="{6F09D650-0A38-424C-ADD7-A54AC5F34B16}"/>
              </a:ext>
            </a:extLst>
          </p:cNvPr>
          <p:cNvSpPr txBox="1"/>
          <p:nvPr userDrawn="1"/>
        </p:nvSpPr>
        <p:spPr>
          <a:xfrm>
            <a:off x="1937038" y="5065978"/>
            <a:ext cx="3490095" cy="369332"/>
          </a:xfrm>
          <a:prstGeom prst="rect">
            <a:avLst/>
          </a:prstGeom>
          <a:noFill/>
        </p:spPr>
        <p:txBody>
          <a:bodyPr wrap="square">
            <a:spAutoFit/>
          </a:bodyPr>
          <a:lstStyle/>
          <a:p>
            <a:pPr marL="0" indent="0">
              <a:buNone/>
            </a:pPr>
            <a:r>
              <a:rPr lang="en-US" sz="1800" dirty="0">
                <a:solidFill>
                  <a:schemeClr val="bg1"/>
                </a:solidFill>
                <a:latin typeface="Segoe UI" panose="020B0502040204020203" pitchFamily="34" charset="0"/>
                <a:cs typeface="Segoe UI" panose="020B0502040204020203" pitchFamily="34" charset="0"/>
              </a:rPr>
              <a:t>(000) 000-0000</a:t>
            </a:r>
          </a:p>
        </p:txBody>
      </p:sp>
      <p:sp>
        <p:nvSpPr>
          <p:cNvPr id="13" name="TextBox 12">
            <a:extLst>
              <a:ext uri="{FF2B5EF4-FFF2-40B4-BE49-F238E27FC236}">
                <a16:creationId xmlns:a16="http://schemas.microsoft.com/office/drawing/2014/main" id="{545EE447-67F2-4BD4-9879-2D09F7713707}"/>
              </a:ext>
            </a:extLst>
          </p:cNvPr>
          <p:cNvSpPr txBox="1"/>
          <p:nvPr userDrawn="1"/>
        </p:nvSpPr>
        <p:spPr>
          <a:xfrm>
            <a:off x="1937038" y="5482120"/>
            <a:ext cx="3901235" cy="369332"/>
          </a:xfrm>
          <a:prstGeom prst="rect">
            <a:avLst/>
          </a:prstGeom>
          <a:noFill/>
        </p:spPr>
        <p:txBody>
          <a:bodyPr wrap="square">
            <a:spAutoFit/>
          </a:bodyPr>
          <a:lstStyle/>
          <a:p>
            <a:pPr marL="0" indent="0">
              <a:buNone/>
            </a:pPr>
            <a:r>
              <a:rPr lang="en-US" sz="1800" dirty="0">
                <a:solidFill>
                  <a:schemeClr val="bg1"/>
                </a:solidFill>
                <a:latin typeface="Segoe UI" panose="020B0502040204020203" pitchFamily="34" charset="0"/>
                <a:cs typeface="Segoe UI" panose="020B0502040204020203" pitchFamily="34" charset="0"/>
              </a:rPr>
              <a:t>emailaddress@downeybrand.com</a:t>
            </a:r>
          </a:p>
        </p:txBody>
      </p:sp>
      <p:pic>
        <p:nvPicPr>
          <p:cNvPr id="14" name="Graphic 13" descr="Envelope with solid fill">
            <a:extLst>
              <a:ext uri="{FF2B5EF4-FFF2-40B4-BE49-F238E27FC236}">
                <a16:creationId xmlns:a16="http://schemas.microsoft.com/office/drawing/2014/main" id="{8CFAA8E0-1E41-44C4-92E8-D1D3A6B3F43E}"/>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03632" y="5491885"/>
            <a:ext cx="333406" cy="333406"/>
          </a:xfrm>
          <a:prstGeom prst="rect">
            <a:avLst/>
          </a:prstGeom>
        </p:spPr>
      </p:pic>
      <p:sp>
        <p:nvSpPr>
          <p:cNvPr id="15" name="Oval 14">
            <a:extLst>
              <a:ext uri="{FF2B5EF4-FFF2-40B4-BE49-F238E27FC236}">
                <a16:creationId xmlns:a16="http://schemas.microsoft.com/office/drawing/2014/main" id="{861198E9-DB39-4598-9087-9A656A630E43}"/>
              </a:ext>
            </a:extLst>
          </p:cNvPr>
          <p:cNvSpPr/>
          <p:nvPr userDrawn="1"/>
        </p:nvSpPr>
        <p:spPr>
          <a:xfrm>
            <a:off x="1642766" y="1367407"/>
            <a:ext cx="2160379" cy="216037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6" name="Graphic 15" descr="Smart Phone with solid fill">
            <a:extLst>
              <a:ext uri="{FF2B5EF4-FFF2-40B4-BE49-F238E27FC236}">
                <a16:creationId xmlns:a16="http://schemas.microsoft.com/office/drawing/2014/main" id="{2303B720-31CB-44D5-A9C4-EB4F5A61CCFD}"/>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71140" y="5067696"/>
            <a:ext cx="365896" cy="365896"/>
          </a:xfrm>
          <a:prstGeom prst="rect">
            <a:avLst/>
          </a:prstGeom>
        </p:spPr>
      </p:pic>
    </p:spTree>
    <p:extLst>
      <p:ext uri="{BB962C8B-B14F-4D97-AF65-F5344CB8AC3E}">
        <p14:creationId xmlns:p14="http://schemas.microsoft.com/office/powerpoint/2010/main" val="208123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6927F7-8D29-4343-A991-08EE6C684C1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artisticBlur radius="0"/>
                    </a14:imgEffect>
                    <a14:imgEffect>
                      <a14:saturation sat="0"/>
                    </a14:imgEffect>
                  </a14:imgLayer>
                </a14:imgProps>
              </a:ext>
              <a:ext uri="{28A0092B-C50C-407E-A947-70E740481C1C}">
                <a14:useLocalDpi xmlns:a14="http://schemas.microsoft.com/office/drawing/2010/main"/>
              </a:ext>
            </a:extLst>
          </a:blip>
          <a:srcRect/>
          <a:stretch/>
        </p:blipFill>
        <p:spPr>
          <a:xfrm>
            <a:off x="0" y="-9238"/>
            <a:ext cx="12192000" cy="6858002"/>
          </a:xfrm>
          <a:prstGeom prst="rect">
            <a:avLst/>
          </a:prstGeom>
        </p:spPr>
      </p:pic>
      <p:sp>
        <p:nvSpPr>
          <p:cNvPr id="7" name="Rectangle 6">
            <a:extLst>
              <a:ext uri="{FF2B5EF4-FFF2-40B4-BE49-F238E27FC236}">
                <a16:creationId xmlns:a16="http://schemas.microsoft.com/office/drawing/2014/main" id="{D9A8E6A8-7A73-4F79-84F7-1E9FCCDC82A3}"/>
              </a:ext>
            </a:extLst>
          </p:cNvPr>
          <p:cNvSpPr/>
          <p:nvPr userDrawn="1"/>
        </p:nvSpPr>
        <p:spPr>
          <a:xfrm>
            <a:off x="-2" y="-4"/>
            <a:ext cx="12192001" cy="6858004"/>
          </a:xfrm>
          <a:prstGeom prst="rect">
            <a:avLst/>
          </a:prstGeom>
          <a:solidFill>
            <a:srgbClr val="652E8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9" name="Picture 8">
            <a:extLst>
              <a:ext uri="{FF2B5EF4-FFF2-40B4-BE49-F238E27FC236}">
                <a16:creationId xmlns:a16="http://schemas.microsoft.com/office/drawing/2014/main" id="{E56BCD66-D494-4E9B-85A1-ECA9299B1D4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25500" y="433117"/>
            <a:ext cx="2336800" cy="11110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FE3AC16-C0B3-467B-B258-864323AC0F87}"/>
              </a:ext>
            </a:extLst>
          </p:cNvPr>
          <p:cNvSpPr>
            <a:spLocks noGrp="1"/>
          </p:cNvSpPr>
          <p:nvPr>
            <p:ph type="ctrTitle" hasCustomPrompt="1"/>
          </p:nvPr>
        </p:nvSpPr>
        <p:spPr>
          <a:xfrm>
            <a:off x="825500" y="2251165"/>
            <a:ext cx="6083300" cy="1579854"/>
          </a:xfrm>
        </p:spPr>
        <p:txBody>
          <a:bodyPr anchor="t">
            <a:normAutofit/>
          </a:bodyPr>
          <a:lstStyle>
            <a:lvl1pPr algn="l">
              <a:defRPr sz="5400" b="1">
                <a:solidFill>
                  <a:schemeClr val="bg1"/>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dirty="0"/>
              <a:t>Title of Presentation</a:t>
            </a:r>
          </a:p>
        </p:txBody>
      </p:sp>
      <p:sp>
        <p:nvSpPr>
          <p:cNvPr id="3" name="Subtitle 2">
            <a:extLst>
              <a:ext uri="{FF2B5EF4-FFF2-40B4-BE49-F238E27FC236}">
                <a16:creationId xmlns:a16="http://schemas.microsoft.com/office/drawing/2014/main" id="{9F1E4504-205C-4168-BB8C-AF96820A5194}"/>
              </a:ext>
            </a:extLst>
          </p:cNvPr>
          <p:cNvSpPr>
            <a:spLocks noGrp="1"/>
          </p:cNvSpPr>
          <p:nvPr>
            <p:ph type="subTitle" idx="1" hasCustomPrompt="1"/>
          </p:nvPr>
        </p:nvSpPr>
        <p:spPr>
          <a:xfrm>
            <a:off x="825500" y="4194461"/>
            <a:ext cx="6083300" cy="365125"/>
          </a:xfrm>
        </p:spPr>
        <p:txBody>
          <a:bodyPr>
            <a:noAutofit/>
          </a:bodyPr>
          <a:lstStyle>
            <a:lvl1pPr marL="0" indent="0" algn="l">
              <a:buNone/>
              <a:defRPr sz="2800">
                <a:solidFill>
                  <a:schemeClr val="bg1"/>
                </a:solidFill>
                <a:effectLst>
                  <a:outerShdw blurRad="50800" dist="38100" dir="2700000" algn="tl" rotWithShape="0">
                    <a:prstClr val="black">
                      <a:alpha val="40000"/>
                    </a:prstClr>
                  </a:outerShdw>
                </a:effectLst>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solidFill>
                <a:latin typeface="Segoe UI" panose="020B0502040204020203" pitchFamily="34" charset="0"/>
                <a:cs typeface="Segoe UI" panose="020B0502040204020203" pitchFamily="34" charset="0"/>
              </a:rPr>
              <a:t>Subtitle</a:t>
            </a:r>
            <a:endParaRPr lang="en-US" dirty="0"/>
          </a:p>
        </p:txBody>
      </p:sp>
      <p:sp>
        <p:nvSpPr>
          <p:cNvPr id="4" name="Date Placeholder 3">
            <a:extLst>
              <a:ext uri="{FF2B5EF4-FFF2-40B4-BE49-F238E27FC236}">
                <a16:creationId xmlns:a16="http://schemas.microsoft.com/office/drawing/2014/main" id="{74AC0D00-778F-4C9C-A0E7-AE89EE65CF44}"/>
              </a:ext>
            </a:extLst>
          </p:cNvPr>
          <p:cNvSpPr>
            <a:spLocks noGrp="1"/>
          </p:cNvSpPr>
          <p:nvPr>
            <p:ph type="dt" sz="half" idx="10"/>
          </p:nvPr>
        </p:nvSpPr>
        <p:spPr>
          <a:xfrm>
            <a:off x="825500" y="6475221"/>
            <a:ext cx="2743200" cy="365125"/>
          </a:xfrm>
        </p:spPr>
        <p:txBody>
          <a:bodyPr/>
          <a:lstStyle>
            <a:lvl1pPr>
              <a:defRPr>
                <a:solidFill>
                  <a:schemeClr val="bg1"/>
                </a:solidFill>
              </a:defRPr>
            </a:lvl1pPr>
          </a:lstStyle>
          <a:p>
            <a:fld id="{19644675-44F7-4568-A405-6B6B92A73AA7}" type="datetimeFigureOut">
              <a:rPr lang="en-US" smtClean="0"/>
              <a:pPr/>
              <a:t>5/6/2026</a:t>
            </a:fld>
            <a:endParaRPr lang="en-US" dirty="0"/>
          </a:p>
        </p:txBody>
      </p:sp>
      <p:sp>
        <p:nvSpPr>
          <p:cNvPr id="10" name="Oval 9">
            <a:extLst>
              <a:ext uri="{FF2B5EF4-FFF2-40B4-BE49-F238E27FC236}">
                <a16:creationId xmlns:a16="http://schemas.microsoft.com/office/drawing/2014/main" id="{8CAFD5A9-9211-417C-8B9C-72D65645392D}"/>
              </a:ext>
            </a:extLst>
          </p:cNvPr>
          <p:cNvSpPr/>
          <p:nvPr userDrawn="1"/>
        </p:nvSpPr>
        <p:spPr>
          <a:xfrm>
            <a:off x="8640241" y="1020038"/>
            <a:ext cx="2476387" cy="2496971"/>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entury Gothic" panose="020B0502020202020204" pitchFamily="34" charset="0"/>
            </a:endParaRPr>
          </a:p>
        </p:txBody>
      </p:sp>
      <p:sp>
        <p:nvSpPr>
          <p:cNvPr id="17" name="Text Placeholder 16">
            <a:extLst>
              <a:ext uri="{FF2B5EF4-FFF2-40B4-BE49-F238E27FC236}">
                <a16:creationId xmlns:a16="http://schemas.microsoft.com/office/drawing/2014/main" id="{87E804A0-D53F-4FF8-9B70-0FB2005F169B}"/>
              </a:ext>
            </a:extLst>
          </p:cNvPr>
          <p:cNvSpPr>
            <a:spLocks noGrp="1"/>
          </p:cNvSpPr>
          <p:nvPr>
            <p:ph type="body" sz="quarter" idx="11" hasCustomPrompt="1"/>
          </p:nvPr>
        </p:nvSpPr>
        <p:spPr>
          <a:xfrm>
            <a:off x="8640763" y="3619500"/>
            <a:ext cx="2476500" cy="876300"/>
          </a:xfrm>
        </p:spPr>
        <p:txBody>
          <a:bodyPr/>
          <a:lstStyle>
            <a:lvl1pPr marL="0" indent="0" algn="ctr">
              <a:buNone/>
              <a:defRPr b="1">
                <a:solidFill>
                  <a:schemeClr val="bg1"/>
                </a:solidFill>
              </a:defRPr>
            </a:lvl1pPr>
          </a:lstStyle>
          <a:p>
            <a:pPr lvl="0"/>
            <a:r>
              <a:rPr lang="en-US" dirty="0"/>
              <a:t>Name</a:t>
            </a:r>
          </a:p>
        </p:txBody>
      </p:sp>
    </p:spTree>
    <p:extLst>
      <p:ext uri="{BB962C8B-B14F-4D97-AF65-F5344CB8AC3E}">
        <p14:creationId xmlns:p14="http://schemas.microsoft.com/office/powerpoint/2010/main" val="17095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585EDC-AFDA-4E4B-B43F-07F1ACD9677A}"/>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artisticBlur radius="5"/>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3" y="0"/>
            <a:ext cx="12192001" cy="6858000"/>
          </a:xfrm>
          <a:prstGeom prst="rect">
            <a:avLst/>
          </a:prstGeom>
        </p:spPr>
      </p:pic>
      <p:sp>
        <p:nvSpPr>
          <p:cNvPr id="7" name="Rectangle 6">
            <a:extLst>
              <a:ext uri="{FF2B5EF4-FFF2-40B4-BE49-F238E27FC236}">
                <a16:creationId xmlns:a16="http://schemas.microsoft.com/office/drawing/2014/main" id="{D9A8E6A8-7A73-4F79-84F7-1E9FCCDC82A3}"/>
              </a:ext>
            </a:extLst>
          </p:cNvPr>
          <p:cNvSpPr/>
          <p:nvPr userDrawn="1"/>
        </p:nvSpPr>
        <p:spPr>
          <a:xfrm>
            <a:off x="-2" y="-4"/>
            <a:ext cx="12192001" cy="6858004"/>
          </a:xfrm>
          <a:prstGeom prst="rect">
            <a:avLst/>
          </a:prstGeom>
          <a:solidFill>
            <a:srgbClr val="652E8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9" name="Picture 8">
            <a:extLst>
              <a:ext uri="{FF2B5EF4-FFF2-40B4-BE49-F238E27FC236}">
                <a16:creationId xmlns:a16="http://schemas.microsoft.com/office/drawing/2014/main" id="{E56BCD66-D494-4E9B-85A1-ECA9299B1D4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731267" y="907643"/>
            <a:ext cx="2729465" cy="129774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FE3AC16-C0B3-467B-B258-864323AC0F87}"/>
              </a:ext>
            </a:extLst>
          </p:cNvPr>
          <p:cNvSpPr>
            <a:spLocks noGrp="1"/>
          </p:cNvSpPr>
          <p:nvPr>
            <p:ph type="ctrTitle" hasCustomPrompt="1"/>
          </p:nvPr>
        </p:nvSpPr>
        <p:spPr>
          <a:xfrm>
            <a:off x="1524000" y="3063965"/>
            <a:ext cx="9144000" cy="1579854"/>
          </a:xfrm>
        </p:spPr>
        <p:txBody>
          <a:bodyPr anchor="t">
            <a:normAutofit/>
          </a:bodyPr>
          <a:lstStyle>
            <a:lvl1pPr algn="ctr">
              <a:defRPr sz="5400" b="1">
                <a:solidFill>
                  <a:schemeClr val="bg1"/>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dirty="0"/>
              <a:t>Title of Presentation </a:t>
            </a:r>
            <a:br>
              <a:rPr lang="en-US" dirty="0"/>
            </a:br>
            <a:r>
              <a:rPr lang="en-US" dirty="0"/>
              <a:t>Goes Here</a:t>
            </a:r>
          </a:p>
        </p:txBody>
      </p:sp>
      <p:sp>
        <p:nvSpPr>
          <p:cNvPr id="3" name="Subtitle 2">
            <a:extLst>
              <a:ext uri="{FF2B5EF4-FFF2-40B4-BE49-F238E27FC236}">
                <a16:creationId xmlns:a16="http://schemas.microsoft.com/office/drawing/2014/main" id="{9F1E4504-205C-4168-BB8C-AF96820A5194}"/>
              </a:ext>
            </a:extLst>
          </p:cNvPr>
          <p:cNvSpPr>
            <a:spLocks noGrp="1"/>
          </p:cNvSpPr>
          <p:nvPr>
            <p:ph type="subTitle" idx="1" hasCustomPrompt="1"/>
          </p:nvPr>
        </p:nvSpPr>
        <p:spPr>
          <a:xfrm>
            <a:off x="1533144" y="4965826"/>
            <a:ext cx="9144000" cy="365125"/>
          </a:xfrm>
        </p:spPr>
        <p:txBody>
          <a:bodyPr/>
          <a:lstStyle>
            <a:lvl1pPr marL="0" indent="0" algn="ctr">
              <a:buNone/>
              <a:defRPr sz="2400">
                <a:solidFill>
                  <a:schemeClr val="bg1"/>
                </a:solidFill>
                <a:effectLst>
                  <a:outerShdw blurRad="50800" dist="38100" dir="2700000" algn="tl" rotWithShape="0">
                    <a:prstClr val="black">
                      <a:alpha val="40000"/>
                    </a:prstClr>
                  </a:outerShdw>
                </a:effectLst>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solidFill>
                <a:latin typeface="Segoe UI" panose="020B0502040204020203" pitchFamily="34" charset="0"/>
                <a:cs typeface="Segoe UI" panose="020B0502040204020203" pitchFamily="34" charset="0"/>
              </a:rPr>
              <a:t>Subtitle / Presenter Name / etc.</a:t>
            </a:r>
            <a:endParaRPr lang="en-US" dirty="0"/>
          </a:p>
        </p:txBody>
      </p:sp>
      <p:sp>
        <p:nvSpPr>
          <p:cNvPr id="4" name="Date Placeholder 3">
            <a:extLst>
              <a:ext uri="{FF2B5EF4-FFF2-40B4-BE49-F238E27FC236}">
                <a16:creationId xmlns:a16="http://schemas.microsoft.com/office/drawing/2014/main" id="{74AC0D00-778F-4C9C-A0E7-AE89EE65CF44}"/>
              </a:ext>
            </a:extLst>
          </p:cNvPr>
          <p:cNvSpPr>
            <a:spLocks noGrp="1"/>
          </p:cNvSpPr>
          <p:nvPr>
            <p:ph type="dt" sz="half" idx="10"/>
          </p:nvPr>
        </p:nvSpPr>
        <p:spPr>
          <a:xfrm>
            <a:off x="6096" y="6484366"/>
            <a:ext cx="2743200" cy="365125"/>
          </a:xfrm>
        </p:spPr>
        <p:txBody>
          <a:bodyPr/>
          <a:lstStyle>
            <a:lvl1pPr>
              <a:defRPr>
                <a:solidFill>
                  <a:schemeClr val="bg1"/>
                </a:solidFill>
              </a:defRPr>
            </a:lvl1pPr>
          </a:lstStyle>
          <a:p>
            <a:fld id="{19644675-44F7-4568-A405-6B6B92A73AA7}" type="datetimeFigureOut">
              <a:rPr lang="en-US" smtClean="0"/>
              <a:pPr/>
              <a:t>5/6/2026</a:t>
            </a:fld>
            <a:endParaRPr lang="en-US" dirty="0"/>
          </a:p>
        </p:txBody>
      </p:sp>
      <p:sp>
        <p:nvSpPr>
          <p:cNvPr id="6" name="Slide Number Placeholder 5">
            <a:extLst>
              <a:ext uri="{FF2B5EF4-FFF2-40B4-BE49-F238E27FC236}">
                <a16:creationId xmlns:a16="http://schemas.microsoft.com/office/drawing/2014/main" id="{04F3BC9C-FE1F-4B59-9884-6B48C208A877}"/>
              </a:ext>
            </a:extLst>
          </p:cNvPr>
          <p:cNvSpPr>
            <a:spLocks noGrp="1"/>
          </p:cNvSpPr>
          <p:nvPr>
            <p:ph type="sldNum" sz="quarter" idx="12"/>
          </p:nvPr>
        </p:nvSpPr>
        <p:spPr>
          <a:xfrm>
            <a:off x="9433560" y="6475222"/>
            <a:ext cx="2743200" cy="365125"/>
          </a:xfrm>
        </p:spPr>
        <p:txBody>
          <a:bodyPr/>
          <a:lstStyle>
            <a:lvl1pPr>
              <a:defRPr>
                <a:solidFill>
                  <a:schemeClr val="bg1"/>
                </a:solidFill>
              </a:defRPr>
            </a:lvl1pPr>
          </a:lstStyle>
          <a:p>
            <a:fld id="{04FCA537-F6A5-4FB3-9E62-D5A154B73E8A}" type="slidenum">
              <a:rPr lang="en-US" smtClean="0"/>
              <a:pPr/>
              <a:t>‹#›</a:t>
            </a:fld>
            <a:endParaRPr lang="en-US" dirty="0"/>
          </a:p>
        </p:txBody>
      </p:sp>
    </p:spTree>
    <p:extLst>
      <p:ext uri="{BB962C8B-B14F-4D97-AF65-F5344CB8AC3E}">
        <p14:creationId xmlns:p14="http://schemas.microsoft.com/office/powerpoint/2010/main" val="112329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585EDC-AFDA-4E4B-B43F-07F1ACD9677A}"/>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artisticBlur radius="5"/>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3" y="0"/>
            <a:ext cx="12192001" cy="6858000"/>
          </a:xfrm>
          <a:prstGeom prst="rect">
            <a:avLst/>
          </a:prstGeom>
        </p:spPr>
      </p:pic>
      <p:sp>
        <p:nvSpPr>
          <p:cNvPr id="7" name="Rectangle 6">
            <a:extLst>
              <a:ext uri="{FF2B5EF4-FFF2-40B4-BE49-F238E27FC236}">
                <a16:creationId xmlns:a16="http://schemas.microsoft.com/office/drawing/2014/main" id="{D9A8E6A8-7A73-4F79-84F7-1E9FCCDC82A3}"/>
              </a:ext>
            </a:extLst>
          </p:cNvPr>
          <p:cNvSpPr/>
          <p:nvPr userDrawn="1"/>
        </p:nvSpPr>
        <p:spPr>
          <a:xfrm>
            <a:off x="-2" y="-4"/>
            <a:ext cx="12192001" cy="6858004"/>
          </a:xfrm>
          <a:prstGeom prst="rect">
            <a:avLst/>
          </a:prstGeom>
          <a:solidFill>
            <a:srgbClr val="652E8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 name="Date Placeholder 3">
            <a:extLst>
              <a:ext uri="{FF2B5EF4-FFF2-40B4-BE49-F238E27FC236}">
                <a16:creationId xmlns:a16="http://schemas.microsoft.com/office/drawing/2014/main" id="{74AC0D00-778F-4C9C-A0E7-AE89EE65CF44}"/>
              </a:ext>
            </a:extLst>
          </p:cNvPr>
          <p:cNvSpPr>
            <a:spLocks noGrp="1"/>
          </p:cNvSpPr>
          <p:nvPr>
            <p:ph type="dt" sz="half" idx="10"/>
          </p:nvPr>
        </p:nvSpPr>
        <p:spPr>
          <a:xfrm>
            <a:off x="825500" y="6486700"/>
            <a:ext cx="2743200" cy="365125"/>
          </a:xfrm>
        </p:spPr>
        <p:txBody>
          <a:bodyPr/>
          <a:lstStyle>
            <a:lvl1pPr>
              <a:defRPr>
                <a:solidFill>
                  <a:schemeClr val="bg1"/>
                </a:solidFill>
              </a:defRPr>
            </a:lvl1pPr>
          </a:lstStyle>
          <a:p>
            <a:fld id="{19644675-44F7-4568-A405-6B6B92A73AA7}" type="datetimeFigureOut">
              <a:rPr lang="en-US" smtClean="0"/>
              <a:pPr/>
              <a:t>5/6/2026</a:t>
            </a:fld>
            <a:endParaRPr lang="en-US" dirty="0"/>
          </a:p>
        </p:txBody>
      </p:sp>
      <p:pic>
        <p:nvPicPr>
          <p:cNvPr id="10" name="Picture 9">
            <a:extLst>
              <a:ext uri="{FF2B5EF4-FFF2-40B4-BE49-F238E27FC236}">
                <a16:creationId xmlns:a16="http://schemas.microsoft.com/office/drawing/2014/main" id="{048B4FF4-95A2-48C9-8619-A67082AB1B2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25500" y="433117"/>
            <a:ext cx="2336800" cy="1111049"/>
          </a:xfrm>
          <a:prstGeom prst="rect">
            <a:avLst/>
          </a:prstGeom>
          <a:effectLst>
            <a:outerShdw blurRad="50800" dist="38100" dir="2700000" algn="tl" rotWithShape="0">
              <a:prstClr val="black">
                <a:alpha val="40000"/>
              </a:prstClr>
            </a:outerShdw>
          </a:effectLst>
        </p:spPr>
      </p:pic>
      <p:sp>
        <p:nvSpPr>
          <p:cNvPr id="12" name="Title 1">
            <a:extLst>
              <a:ext uri="{FF2B5EF4-FFF2-40B4-BE49-F238E27FC236}">
                <a16:creationId xmlns:a16="http://schemas.microsoft.com/office/drawing/2014/main" id="{9D3D3716-715D-4D35-8567-302232AAA54F}"/>
              </a:ext>
            </a:extLst>
          </p:cNvPr>
          <p:cNvSpPr>
            <a:spLocks noGrp="1"/>
          </p:cNvSpPr>
          <p:nvPr>
            <p:ph type="ctrTitle" hasCustomPrompt="1"/>
          </p:nvPr>
        </p:nvSpPr>
        <p:spPr>
          <a:xfrm>
            <a:off x="825500" y="2251165"/>
            <a:ext cx="6083300" cy="1579854"/>
          </a:xfrm>
        </p:spPr>
        <p:txBody>
          <a:bodyPr anchor="t">
            <a:normAutofit/>
          </a:bodyPr>
          <a:lstStyle>
            <a:lvl1pPr algn="l">
              <a:defRPr sz="5400" b="1">
                <a:solidFill>
                  <a:schemeClr val="bg1"/>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dirty="0"/>
              <a:t>Title of Presentation</a:t>
            </a:r>
          </a:p>
        </p:txBody>
      </p:sp>
      <p:sp>
        <p:nvSpPr>
          <p:cNvPr id="13" name="Subtitle 2">
            <a:extLst>
              <a:ext uri="{FF2B5EF4-FFF2-40B4-BE49-F238E27FC236}">
                <a16:creationId xmlns:a16="http://schemas.microsoft.com/office/drawing/2014/main" id="{FF4607B9-75A3-449F-8891-A1666D6BE030}"/>
              </a:ext>
            </a:extLst>
          </p:cNvPr>
          <p:cNvSpPr>
            <a:spLocks noGrp="1"/>
          </p:cNvSpPr>
          <p:nvPr>
            <p:ph type="subTitle" idx="1" hasCustomPrompt="1"/>
          </p:nvPr>
        </p:nvSpPr>
        <p:spPr>
          <a:xfrm>
            <a:off x="825500" y="4194461"/>
            <a:ext cx="6083300" cy="365125"/>
          </a:xfrm>
        </p:spPr>
        <p:txBody>
          <a:bodyPr>
            <a:noAutofit/>
          </a:bodyPr>
          <a:lstStyle>
            <a:lvl1pPr marL="0" indent="0" algn="l">
              <a:buNone/>
              <a:defRPr sz="2800">
                <a:solidFill>
                  <a:schemeClr val="bg1"/>
                </a:solidFill>
                <a:effectLst>
                  <a:outerShdw blurRad="50800" dist="38100" dir="2700000" algn="tl" rotWithShape="0">
                    <a:prstClr val="black">
                      <a:alpha val="40000"/>
                    </a:prstClr>
                  </a:outerShdw>
                </a:effectLst>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solidFill>
                <a:latin typeface="Segoe UI" panose="020B0502040204020203" pitchFamily="34" charset="0"/>
                <a:cs typeface="Segoe UI" panose="020B0502040204020203" pitchFamily="34" charset="0"/>
              </a:rPr>
              <a:t>Subtitle</a:t>
            </a:r>
            <a:endParaRPr lang="en-US" dirty="0"/>
          </a:p>
        </p:txBody>
      </p:sp>
      <p:sp>
        <p:nvSpPr>
          <p:cNvPr id="14" name="Oval 13">
            <a:extLst>
              <a:ext uri="{FF2B5EF4-FFF2-40B4-BE49-F238E27FC236}">
                <a16:creationId xmlns:a16="http://schemas.microsoft.com/office/drawing/2014/main" id="{7E53E3A9-624C-4477-8107-3608197AFCF2}"/>
              </a:ext>
            </a:extLst>
          </p:cNvPr>
          <p:cNvSpPr/>
          <p:nvPr userDrawn="1"/>
        </p:nvSpPr>
        <p:spPr>
          <a:xfrm>
            <a:off x="8640241" y="969238"/>
            <a:ext cx="2476387" cy="2496971"/>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entury Gothic" panose="020B0502020202020204" pitchFamily="34" charset="0"/>
            </a:endParaRPr>
          </a:p>
        </p:txBody>
      </p:sp>
      <p:sp>
        <p:nvSpPr>
          <p:cNvPr id="8" name="Text Placeholder 7">
            <a:extLst>
              <a:ext uri="{FF2B5EF4-FFF2-40B4-BE49-F238E27FC236}">
                <a16:creationId xmlns:a16="http://schemas.microsoft.com/office/drawing/2014/main" id="{39951510-33F5-4161-B62C-DE6FA4017828}"/>
              </a:ext>
            </a:extLst>
          </p:cNvPr>
          <p:cNvSpPr>
            <a:spLocks noGrp="1"/>
          </p:cNvSpPr>
          <p:nvPr>
            <p:ph type="body" sz="quarter" idx="11" hasCustomPrompt="1"/>
          </p:nvPr>
        </p:nvSpPr>
        <p:spPr>
          <a:xfrm>
            <a:off x="8640763" y="3551238"/>
            <a:ext cx="2476500" cy="1008062"/>
          </a:xfrm>
        </p:spPr>
        <p:txBody>
          <a:bodyPr/>
          <a:lstStyle>
            <a:lvl1pPr marL="0" indent="0" algn="ctr">
              <a:buFontTx/>
              <a:buNone/>
              <a:defRPr b="1">
                <a:solidFill>
                  <a:schemeClr val="bg1"/>
                </a:solidFill>
              </a:defRPr>
            </a:lvl1pPr>
          </a:lstStyle>
          <a:p>
            <a:pPr lvl="0"/>
            <a:r>
              <a:rPr lang="en-US" b="1" dirty="0"/>
              <a:t>Name</a:t>
            </a:r>
            <a:endParaRPr lang="en-US" dirty="0"/>
          </a:p>
        </p:txBody>
      </p:sp>
    </p:spTree>
    <p:extLst>
      <p:ext uri="{BB962C8B-B14F-4D97-AF65-F5344CB8AC3E}">
        <p14:creationId xmlns:p14="http://schemas.microsoft.com/office/powerpoint/2010/main" val="397830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D2F4-E6BA-419A-85AC-EE4158479422}"/>
              </a:ext>
            </a:extLst>
          </p:cNvPr>
          <p:cNvSpPr>
            <a:spLocks noGrp="1"/>
          </p:cNvSpPr>
          <p:nvPr>
            <p:ph type="title" hasCustomPrompt="1"/>
          </p:nvPr>
        </p:nvSpPr>
        <p:spPr>
          <a:xfrm>
            <a:off x="831850" y="1709738"/>
            <a:ext cx="10515600" cy="2852737"/>
          </a:xfrm>
        </p:spPr>
        <p:txBody>
          <a:bodyPr anchor="b"/>
          <a:lstStyle>
            <a:lvl1pPr>
              <a:defRPr sz="6000" b="1">
                <a:solidFill>
                  <a:srgbClr val="652E87"/>
                </a:solidFill>
              </a:defRPr>
            </a:lvl1pPr>
          </a:lstStyle>
          <a:p>
            <a:r>
              <a:rPr lang="en-US" dirty="0"/>
              <a:t>Section Header Title</a:t>
            </a:r>
          </a:p>
        </p:txBody>
      </p:sp>
      <p:sp>
        <p:nvSpPr>
          <p:cNvPr id="3" name="Text Placeholder 2">
            <a:extLst>
              <a:ext uri="{FF2B5EF4-FFF2-40B4-BE49-F238E27FC236}">
                <a16:creationId xmlns:a16="http://schemas.microsoft.com/office/drawing/2014/main" id="{CD5172A8-EDB1-4D82-883A-F391723A4E91}"/>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goes here</a:t>
            </a:r>
          </a:p>
        </p:txBody>
      </p:sp>
      <p:sp>
        <p:nvSpPr>
          <p:cNvPr id="6" name="Slide Number Placeholder 5">
            <a:extLst>
              <a:ext uri="{FF2B5EF4-FFF2-40B4-BE49-F238E27FC236}">
                <a16:creationId xmlns:a16="http://schemas.microsoft.com/office/drawing/2014/main" id="{723F3C3C-8275-44A0-A612-768E45280A8F}"/>
              </a:ext>
            </a:extLst>
          </p:cNvPr>
          <p:cNvSpPr>
            <a:spLocks noGrp="1"/>
          </p:cNvSpPr>
          <p:nvPr>
            <p:ph type="sldNum" sz="quarter" idx="12"/>
          </p:nvPr>
        </p:nvSpPr>
        <p:spPr>
          <a:xfrm>
            <a:off x="9448800" y="6483350"/>
            <a:ext cx="2743200" cy="365125"/>
          </a:xfrm>
        </p:spPr>
        <p:txBody>
          <a:bodyPr/>
          <a:lstStyle/>
          <a:p>
            <a:fld id="{04FCA537-F6A5-4FB3-9E62-D5A154B73E8A}" type="slidenum">
              <a:rPr lang="en-US" smtClean="0"/>
              <a:t>‹#›</a:t>
            </a:fld>
            <a:endParaRPr lang="en-US"/>
          </a:p>
        </p:txBody>
      </p:sp>
    </p:spTree>
    <p:extLst>
      <p:ext uri="{BB962C8B-B14F-4D97-AF65-F5344CB8AC3E}">
        <p14:creationId xmlns:p14="http://schemas.microsoft.com/office/powerpoint/2010/main" val="383690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FAB7-3550-496E-84F4-F6922D0F8B37}"/>
              </a:ext>
            </a:extLst>
          </p:cNvPr>
          <p:cNvSpPr>
            <a:spLocks noGrp="1"/>
          </p:cNvSpPr>
          <p:nvPr>
            <p:ph type="title" hasCustomPrompt="1"/>
          </p:nvPr>
        </p:nvSpPr>
        <p:spPr/>
        <p:txBody>
          <a:bodyPr/>
          <a:lstStyle>
            <a:lvl1pPr>
              <a:defRPr b="1">
                <a:solidFill>
                  <a:srgbClr val="652E87"/>
                </a:solidFill>
              </a:defRPr>
            </a:lvl1pPr>
          </a:lstStyle>
          <a:p>
            <a:r>
              <a:rPr lang="en-US" dirty="0"/>
              <a:t>Slide title</a:t>
            </a:r>
          </a:p>
        </p:txBody>
      </p:sp>
      <p:sp>
        <p:nvSpPr>
          <p:cNvPr id="3" name="Content Placeholder 2">
            <a:extLst>
              <a:ext uri="{FF2B5EF4-FFF2-40B4-BE49-F238E27FC236}">
                <a16:creationId xmlns:a16="http://schemas.microsoft.com/office/drawing/2014/main" id="{26B293C7-D724-4E87-9D82-3E80E2F37660}"/>
              </a:ext>
            </a:extLst>
          </p:cNvPr>
          <p:cNvSpPr>
            <a:spLocks noGrp="1"/>
          </p:cNvSpPr>
          <p:nvPr>
            <p:ph idx="1"/>
          </p:nvPr>
        </p:nvSpPr>
        <p:spPr/>
        <p:txBody>
          <a:bodyPr/>
          <a:lstStyle>
            <a:lvl1pPr>
              <a:buClr>
                <a:srgbClr val="652E87"/>
              </a:buClr>
              <a:defRPr>
                <a:latin typeface="Segoe UI" panose="020B0502040204020203" pitchFamily="34" charset="0"/>
                <a:cs typeface="Segoe UI" panose="020B0502040204020203" pitchFamily="34" charset="0"/>
              </a:defRPr>
            </a:lvl1pPr>
            <a:lvl2pPr marL="685800" indent="-228600">
              <a:buClr>
                <a:srgbClr val="652E87"/>
              </a:buClr>
              <a:buFont typeface="Courier New" panose="02070309020205020404" pitchFamily="49" charset="0"/>
              <a:buChar char="o"/>
              <a:defRPr>
                <a:latin typeface="Segoe UI" panose="020B0502040204020203" pitchFamily="34" charset="0"/>
                <a:cs typeface="Segoe UI" panose="020B0502040204020203" pitchFamily="34" charset="0"/>
              </a:defRPr>
            </a:lvl2pPr>
            <a:lvl3pPr>
              <a:buClr>
                <a:srgbClr val="652E87"/>
              </a:buClr>
              <a:defRPr>
                <a:latin typeface="Segoe UI" panose="020B0502040204020203" pitchFamily="34" charset="0"/>
                <a:cs typeface="Segoe UI" panose="020B0502040204020203" pitchFamily="34" charset="0"/>
              </a:defRPr>
            </a:lvl3pPr>
            <a:lvl4pPr marL="1600200" indent="-228600">
              <a:buClr>
                <a:srgbClr val="652E87"/>
              </a:buClr>
              <a:buFont typeface="Courier New" panose="02070309020205020404" pitchFamily="49" charset="0"/>
              <a:buChar char="o"/>
              <a:defRPr>
                <a:latin typeface="Segoe UI" panose="020B0502040204020203" pitchFamily="34" charset="0"/>
                <a:cs typeface="Segoe UI" panose="020B0502040204020203" pitchFamily="34" charset="0"/>
              </a:defRPr>
            </a:lvl4pPr>
            <a:lvl5pPr>
              <a:buClr>
                <a:srgbClr val="652E87"/>
              </a:buCl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8BFE1B8-A00E-4E72-8284-66984B0EDEA0}"/>
              </a:ext>
            </a:extLst>
          </p:cNvPr>
          <p:cNvSpPr>
            <a:spLocks noGrp="1"/>
          </p:cNvSpPr>
          <p:nvPr>
            <p:ph type="dt" sz="half" idx="10"/>
          </p:nvPr>
        </p:nvSpPr>
        <p:spPr/>
        <p:txBody>
          <a:bodyPr/>
          <a:lstStyle>
            <a:lvl1pPr>
              <a:defRPr>
                <a:solidFill>
                  <a:srgbClr val="652E87"/>
                </a:solidFill>
              </a:defRPr>
            </a:lvl1pPr>
          </a:lstStyle>
          <a:p>
            <a:fld id="{19644675-44F7-4568-A405-6B6B92A73AA7}" type="datetimeFigureOut">
              <a:rPr lang="en-US" smtClean="0"/>
              <a:pPr/>
              <a:t>5/6/2026</a:t>
            </a:fld>
            <a:endParaRPr lang="en-US" dirty="0"/>
          </a:p>
        </p:txBody>
      </p:sp>
      <p:sp>
        <p:nvSpPr>
          <p:cNvPr id="6" name="Slide Number Placeholder 5">
            <a:extLst>
              <a:ext uri="{FF2B5EF4-FFF2-40B4-BE49-F238E27FC236}">
                <a16:creationId xmlns:a16="http://schemas.microsoft.com/office/drawing/2014/main" id="{0C8256DB-6F7B-4C13-B280-F2F7BE42780F}"/>
              </a:ext>
            </a:extLst>
          </p:cNvPr>
          <p:cNvSpPr>
            <a:spLocks noGrp="1"/>
          </p:cNvSpPr>
          <p:nvPr>
            <p:ph type="sldNum" sz="quarter" idx="12"/>
          </p:nvPr>
        </p:nvSpPr>
        <p:spPr>
          <a:xfrm>
            <a:off x="9448800" y="6465526"/>
            <a:ext cx="2743200" cy="365125"/>
          </a:xfrm>
        </p:spPr>
        <p:txBody>
          <a:bodyPr/>
          <a:lstStyle>
            <a:lvl1pPr>
              <a:defRPr>
                <a:solidFill>
                  <a:srgbClr val="652E87"/>
                </a:solidFill>
              </a:defRPr>
            </a:lvl1pPr>
          </a:lstStyle>
          <a:p>
            <a:fld id="{04FCA537-F6A5-4FB3-9E62-D5A154B73E8A}" type="slidenum">
              <a:rPr lang="en-US" smtClean="0"/>
              <a:pPr/>
              <a:t>‹#›</a:t>
            </a:fld>
            <a:endParaRPr lang="en-US" dirty="0"/>
          </a:p>
        </p:txBody>
      </p:sp>
      <p:pic>
        <p:nvPicPr>
          <p:cNvPr id="7" name="Picture 6">
            <a:extLst>
              <a:ext uri="{FF2B5EF4-FFF2-40B4-BE49-F238E27FC236}">
                <a16:creationId xmlns:a16="http://schemas.microsoft.com/office/drawing/2014/main" id="{EE226489-48A7-4CAA-8933-26AD4CB974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8515" y="6465526"/>
            <a:ext cx="1654969" cy="146771"/>
          </a:xfrm>
          <a:prstGeom prst="rect">
            <a:avLst/>
          </a:prstGeom>
        </p:spPr>
      </p:pic>
    </p:spTree>
    <p:extLst>
      <p:ext uri="{BB962C8B-B14F-4D97-AF65-F5344CB8AC3E}">
        <p14:creationId xmlns:p14="http://schemas.microsoft.com/office/powerpoint/2010/main" val="188976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6978-2F74-4426-9AD4-A2CF414535C8}"/>
              </a:ext>
            </a:extLst>
          </p:cNvPr>
          <p:cNvSpPr>
            <a:spLocks noGrp="1"/>
          </p:cNvSpPr>
          <p:nvPr>
            <p:ph type="title" hasCustomPrompt="1"/>
          </p:nvPr>
        </p:nvSpPr>
        <p:spPr/>
        <p:txBody>
          <a:bodyPr/>
          <a:lstStyle>
            <a:lvl1pPr>
              <a:defRPr b="1">
                <a:solidFill>
                  <a:srgbClr val="652E87"/>
                </a:solidFill>
              </a:defRPr>
            </a:lvl1pPr>
          </a:lstStyle>
          <a:p>
            <a:r>
              <a:rPr lang="en-US" dirty="0"/>
              <a:t>Slide title</a:t>
            </a:r>
          </a:p>
        </p:txBody>
      </p:sp>
      <p:sp>
        <p:nvSpPr>
          <p:cNvPr id="3" name="Content Placeholder 2">
            <a:extLst>
              <a:ext uri="{FF2B5EF4-FFF2-40B4-BE49-F238E27FC236}">
                <a16:creationId xmlns:a16="http://schemas.microsoft.com/office/drawing/2014/main" id="{85C53C2E-7B26-422D-82DE-E61EEE6B702F}"/>
              </a:ext>
            </a:extLst>
          </p:cNvPr>
          <p:cNvSpPr>
            <a:spLocks noGrp="1"/>
          </p:cNvSpPr>
          <p:nvPr>
            <p:ph sz="half" idx="1"/>
          </p:nvPr>
        </p:nvSpPr>
        <p:spPr>
          <a:xfrm>
            <a:off x="838200" y="1825625"/>
            <a:ext cx="5181600" cy="4351338"/>
          </a:xfrm>
        </p:spPr>
        <p:txBody>
          <a:bodyPr/>
          <a:lstStyle>
            <a:lvl1pPr marL="228600" indent="-228600">
              <a:buClr>
                <a:srgbClr val="652E87"/>
              </a:buClr>
              <a:buFont typeface="Arial" panose="020B0604020202020204" pitchFamily="34" charset="0"/>
              <a:buChar char="•"/>
              <a:defRPr>
                <a:latin typeface="Segoe UI" panose="020B0502040204020203" pitchFamily="34" charset="0"/>
                <a:cs typeface="Segoe UI" panose="020B0502040204020203" pitchFamily="34" charset="0"/>
              </a:defRPr>
            </a:lvl1pPr>
            <a:lvl2pPr marL="685800" indent="-228600">
              <a:buClr>
                <a:srgbClr val="652E87"/>
              </a:buClr>
              <a:buFont typeface="Courier New" panose="02070309020205020404" pitchFamily="49" charset="0"/>
              <a:buChar char="o"/>
              <a:defRPr>
                <a:latin typeface="Segoe UI" panose="020B0502040204020203" pitchFamily="34" charset="0"/>
                <a:cs typeface="Segoe UI" panose="020B0502040204020203" pitchFamily="34" charset="0"/>
              </a:defRPr>
            </a:lvl2pPr>
            <a:lvl3pPr marL="1143000" indent="-228600">
              <a:buClr>
                <a:srgbClr val="652E87"/>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652E87"/>
              </a:buClr>
              <a:buFont typeface="Courier New" panose="02070309020205020404" pitchFamily="49" charset="0"/>
              <a:buChar char="o"/>
              <a:defRPr>
                <a:latin typeface="Segoe UI" panose="020B0502040204020203" pitchFamily="34" charset="0"/>
                <a:cs typeface="Segoe UI" panose="020B0502040204020203" pitchFamily="34" charset="0"/>
              </a:defRPr>
            </a:lvl4pPr>
            <a:lvl5pPr marL="2057400" indent="-228600">
              <a:buClr>
                <a:srgbClr val="652E87"/>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23897A-5261-4990-873F-A74825C10FEC}"/>
              </a:ext>
            </a:extLst>
          </p:cNvPr>
          <p:cNvSpPr>
            <a:spLocks noGrp="1"/>
          </p:cNvSpPr>
          <p:nvPr>
            <p:ph sz="half" idx="2"/>
          </p:nvPr>
        </p:nvSpPr>
        <p:spPr>
          <a:xfrm>
            <a:off x="6172200" y="1825625"/>
            <a:ext cx="5181600" cy="4351338"/>
          </a:xfrm>
        </p:spPr>
        <p:txBody>
          <a:bodyPr/>
          <a:lstStyle>
            <a:lvl1pPr>
              <a:buClr>
                <a:srgbClr val="652E87"/>
              </a:buClr>
              <a:defRPr>
                <a:latin typeface="Segoe UI" panose="020B0502040204020203" pitchFamily="34" charset="0"/>
                <a:cs typeface="Segoe UI" panose="020B0502040204020203" pitchFamily="34" charset="0"/>
              </a:defRPr>
            </a:lvl1pPr>
            <a:lvl2pPr marL="685800" indent="-228600">
              <a:buClr>
                <a:srgbClr val="652E87"/>
              </a:buClr>
              <a:buFont typeface="Courier New" panose="02070309020205020404" pitchFamily="49" charset="0"/>
              <a:buChar char="o"/>
              <a:defRPr>
                <a:latin typeface="Segoe UI" panose="020B0502040204020203" pitchFamily="34" charset="0"/>
                <a:cs typeface="Segoe UI" panose="020B0502040204020203" pitchFamily="34" charset="0"/>
              </a:defRPr>
            </a:lvl2pPr>
            <a:lvl3pPr>
              <a:buClr>
                <a:srgbClr val="652E87"/>
              </a:buClr>
              <a:defRPr>
                <a:latin typeface="Segoe UI" panose="020B0502040204020203" pitchFamily="34" charset="0"/>
                <a:cs typeface="Segoe UI" panose="020B0502040204020203" pitchFamily="34" charset="0"/>
              </a:defRPr>
            </a:lvl3pPr>
            <a:lvl4pPr marL="1600200" indent="-228600">
              <a:buClr>
                <a:srgbClr val="652E87"/>
              </a:buClr>
              <a:buFont typeface="Courier New" panose="02070309020205020404" pitchFamily="49" charset="0"/>
              <a:buChar char="o"/>
              <a:defRPr>
                <a:latin typeface="Segoe UI" panose="020B0502040204020203" pitchFamily="34" charset="0"/>
                <a:cs typeface="Segoe UI" panose="020B0502040204020203" pitchFamily="34" charset="0"/>
              </a:defRPr>
            </a:lvl4pPr>
            <a:lvl5pPr>
              <a:buClr>
                <a:srgbClr val="652E87"/>
              </a:buCl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88D304-24AF-41BA-8986-6B64996D3A4E}"/>
              </a:ext>
            </a:extLst>
          </p:cNvPr>
          <p:cNvSpPr>
            <a:spLocks noGrp="1"/>
          </p:cNvSpPr>
          <p:nvPr>
            <p:ph type="dt" sz="half" idx="10"/>
          </p:nvPr>
        </p:nvSpPr>
        <p:spPr/>
        <p:txBody>
          <a:bodyPr/>
          <a:lstStyle>
            <a:lvl1pPr>
              <a:defRPr>
                <a:solidFill>
                  <a:srgbClr val="652E87"/>
                </a:solidFill>
              </a:defRPr>
            </a:lvl1pPr>
          </a:lstStyle>
          <a:p>
            <a:fld id="{19644675-44F7-4568-A405-6B6B92A73AA7}" type="datetimeFigureOut">
              <a:rPr lang="en-US" smtClean="0"/>
              <a:pPr/>
              <a:t>5/6/2026</a:t>
            </a:fld>
            <a:endParaRPr lang="en-US" dirty="0"/>
          </a:p>
        </p:txBody>
      </p:sp>
      <p:sp>
        <p:nvSpPr>
          <p:cNvPr id="7" name="Slide Number Placeholder 6">
            <a:extLst>
              <a:ext uri="{FF2B5EF4-FFF2-40B4-BE49-F238E27FC236}">
                <a16:creationId xmlns:a16="http://schemas.microsoft.com/office/drawing/2014/main" id="{0854A09C-63B4-48F9-A7BE-19D865E167D3}"/>
              </a:ext>
            </a:extLst>
          </p:cNvPr>
          <p:cNvSpPr>
            <a:spLocks noGrp="1"/>
          </p:cNvSpPr>
          <p:nvPr>
            <p:ph type="sldNum" sz="quarter" idx="12"/>
          </p:nvPr>
        </p:nvSpPr>
        <p:spPr>
          <a:xfrm>
            <a:off x="9448800" y="6480175"/>
            <a:ext cx="2743200" cy="365125"/>
          </a:xfrm>
        </p:spPr>
        <p:txBody>
          <a:bodyPr/>
          <a:lstStyle>
            <a:lvl1pPr>
              <a:defRPr>
                <a:solidFill>
                  <a:srgbClr val="652E87"/>
                </a:solidFill>
              </a:defRPr>
            </a:lvl1pPr>
          </a:lstStyle>
          <a:p>
            <a:fld id="{04FCA537-F6A5-4FB3-9E62-D5A154B73E8A}" type="slidenum">
              <a:rPr lang="en-US" smtClean="0"/>
              <a:pPr/>
              <a:t>‹#›</a:t>
            </a:fld>
            <a:endParaRPr lang="en-US" dirty="0"/>
          </a:p>
        </p:txBody>
      </p:sp>
      <p:pic>
        <p:nvPicPr>
          <p:cNvPr id="8" name="Picture 7">
            <a:extLst>
              <a:ext uri="{FF2B5EF4-FFF2-40B4-BE49-F238E27FC236}">
                <a16:creationId xmlns:a16="http://schemas.microsoft.com/office/drawing/2014/main" id="{C5AAC4F9-2A46-4C6A-96BF-CDF9AD7BE1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8516" y="6465526"/>
            <a:ext cx="1654969" cy="146771"/>
          </a:xfrm>
          <a:prstGeom prst="rect">
            <a:avLst/>
          </a:prstGeom>
        </p:spPr>
      </p:pic>
    </p:spTree>
    <p:extLst>
      <p:ext uri="{BB962C8B-B14F-4D97-AF65-F5344CB8AC3E}">
        <p14:creationId xmlns:p14="http://schemas.microsoft.com/office/powerpoint/2010/main" val="294423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9944-0FD2-4EC7-80ED-10323055FBAD}"/>
              </a:ext>
            </a:extLst>
          </p:cNvPr>
          <p:cNvSpPr>
            <a:spLocks noGrp="1"/>
          </p:cNvSpPr>
          <p:nvPr>
            <p:ph type="title" hasCustomPrompt="1"/>
          </p:nvPr>
        </p:nvSpPr>
        <p:spPr/>
        <p:txBody>
          <a:bodyPr/>
          <a:lstStyle>
            <a:lvl1pPr>
              <a:defRPr b="1">
                <a:solidFill>
                  <a:srgbClr val="652E87"/>
                </a:solidFill>
              </a:defRPr>
            </a:lvl1pPr>
          </a:lstStyle>
          <a:p>
            <a:r>
              <a:rPr lang="en-US" dirty="0"/>
              <a:t>Slide title</a:t>
            </a:r>
          </a:p>
        </p:txBody>
      </p:sp>
      <p:sp>
        <p:nvSpPr>
          <p:cNvPr id="3" name="Date Placeholder 2">
            <a:extLst>
              <a:ext uri="{FF2B5EF4-FFF2-40B4-BE49-F238E27FC236}">
                <a16:creationId xmlns:a16="http://schemas.microsoft.com/office/drawing/2014/main" id="{7136EC9A-DC29-494C-B464-ED37914891AF}"/>
              </a:ext>
            </a:extLst>
          </p:cNvPr>
          <p:cNvSpPr>
            <a:spLocks noGrp="1"/>
          </p:cNvSpPr>
          <p:nvPr>
            <p:ph type="dt" sz="half" idx="10"/>
          </p:nvPr>
        </p:nvSpPr>
        <p:spPr/>
        <p:txBody>
          <a:bodyPr/>
          <a:lstStyle>
            <a:lvl1pPr>
              <a:defRPr>
                <a:solidFill>
                  <a:srgbClr val="652E87"/>
                </a:solidFill>
              </a:defRPr>
            </a:lvl1pPr>
          </a:lstStyle>
          <a:p>
            <a:fld id="{19644675-44F7-4568-A405-6B6B92A73AA7}" type="datetimeFigureOut">
              <a:rPr lang="en-US" smtClean="0"/>
              <a:pPr/>
              <a:t>5/6/2026</a:t>
            </a:fld>
            <a:endParaRPr lang="en-US" dirty="0"/>
          </a:p>
        </p:txBody>
      </p:sp>
      <p:sp>
        <p:nvSpPr>
          <p:cNvPr id="5" name="Slide Number Placeholder 4">
            <a:extLst>
              <a:ext uri="{FF2B5EF4-FFF2-40B4-BE49-F238E27FC236}">
                <a16:creationId xmlns:a16="http://schemas.microsoft.com/office/drawing/2014/main" id="{82A27A48-FE46-49AD-9141-258AEB4641CF}"/>
              </a:ext>
            </a:extLst>
          </p:cNvPr>
          <p:cNvSpPr>
            <a:spLocks noGrp="1"/>
          </p:cNvSpPr>
          <p:nvPr>
            <p:ph type="sldNum" sz="quarter" idx="12"/>
          </p:nvPr>
        </p:nvSpPr>
        <p:spPr>
          <a:xfrm>
            <a:off x="9448800" y="6492875"/>
            <a:ext cx="2743200" cy="365125"/>
          </a:xfrm>
        </p:spPr>
        <p:txBody>
          <a:bodyPr/>
          <a:lstStyle>
            <a:lvl1pPr>
              <a:defRPr>
                <a:solidFill>
                  <a:srgbClr val="652E87"/>
                </a:solidFill>
              </a:defRPr>
            </a:lvl1pPr>
          </a:lstStyle>
          <a:p>
            <a:fld id="{04FCA537-F6A5-4FB3-9E62-D5A154B73E8A}" type="slidenum">
              <a:rPr lang="en-US" smtClean="0"/>
              <a:pPr/>
              <a:t>‹#›</a:t>
            </a:fld>
            <a:endParaRPr lang="en-US" dirty="0"/>
          </a:p>
        </p:txBody>
      </p:sp>
      <p:pic>
        <p:nvPicPr>
          <p:cNvPr id="6" name="Picture 5">
            <a:extLst>
              <a:ext uri="{FF2B5EF4-FFF2-40B4-BE49-F238E27FC236}">
                <a16:creationId xmlns:a16="http://schemas.microsoft.com/office/drawing/2014/main" id="{3CB377BE-817E-45A5-875E-FE4A4DA816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8516" y="6465526"/>
            <a:ext cx="1654969" cy="146771"/>
          </a:xfrm>
          <a:prstGeom prst="rect">
            <a:avLst/>
          </a:prstGeom>
        </p:spPr>
      </p:pic>
      <p:sp>
        <p:nvSpPr>
          <p:cNvPr id="7" name="Text Placeholder 2">
            <a:extLst>
              <a:ext uri="{FF2B5EF4-FFF2-40B4-BE49-F238E27FC236}">
                <a16:creationId xmlns:a16="http://schemas.microsoft.com/office/drawing/2014/main" id="{B6100A85-BEB9-4DAF-BC90-C8804A2808BA}"/>
              </a:ext>
            </a:extLst>
          </p:cNvPr>
          <p:cNvSpPr>
            <a:spLocks noGrp="1"/>
          </p:cNvSpPr>
          <p:nvPr>
            <p:ph type="body" idx="1" hasCustomPrompt="1"/>
          </p:nvPr>
        </p:nvSpPr>
        <p:spPr>
          <a:xfrm>
            <a:off x="831850" y="2070101"/>
            <a:ext cx="10515600" cy="40195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goes here</a:t>
            </a:r>
          </a:p>
        </p:txBody>
      </p:sp>
    </p:spTree>
    <p:extLst>
      <p:ext uri="{BB962C8B-B14F-4D97-AF65-F5344CB8AC3E}">
        <p14:creationId xmlns:p14="http://schemas.microsoft.com/office/powerpoint/2010/main" val="404033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9944-0FD2-4EC7-80ED-10323055FBAD}"/>
              </a:ext>
            </a:extLst>
          </p:cNvPr>
          <p:cNvSpPr>
            <a:spLocks noGrp="1"/>
          </p:cNvSpPr>
          <p:nvPr>
            <p:ph type="title" hasCustomPrompt="1"/>
          </p:nvPr>
        </p:nvSpPr>
        <p:spPr/>
        <p:txBody>
          <a:bodyPr/>
          <a:lstStyle>
            <a:lvl1pPr>
              <a:defRPr b="1">
                <a:solidFill>
                  <a:srgbClr val="652E87"/>
                </a:solidFill>
              </a:defRPr>
            </a:lvl1pPr>
          </a:lstStyle>
          <a:p>
            <a:r>
              <a:rPr lang="en-US" dirty="0"/>
              <a:t>Slide title</a:t>
            </a:r>
          </a:p>
        </p:txBody>
      </p:sp>
      <p:sp>
        <p:nvSpPr>
          <p:cNvPr id="3" name="Date Placeholder 2">
            <a:extLst>
              <a:ext uri="{FF2B5EF4-FFF2-40B4-BE49-F238E27FC236}">
                <a16:creationId xmlns:a16="http://schemas.microsoft.com/office/drawing/2014/main" id="{7136EC9A-DC29-494C-B464-ED37914891AF}"/>
              </a:ext>
            </a:extLst>
          </p:cNvPr>
          <p:cNvSpPr>
            <a:spLocks noGrp="1"/>
          </p:cNvSpPr>
          <p:nvPr>
            <p:ph type="dt" sz="half" idx="10"/>
          </p:nvPr>
        </p:nvSpPr>
        <p:spPr/>
        <p:txBody>
          <a:bodyPr/>
          <a:lstStyle>
            <a:lvl1pPr>
              <a:defRPr>
                <a:solidFill>
                  <a:srgbClr val="652E87"/>
                </a:solidFill>
              </a:defRPr>
            </a:lvl1pPr>
          </a:lstStyle>
          <a:p>
            <a:fld id="{19644675-44F7-4568-A405-6B6B92A73AA7}" type="datetimeFigureOut">
              <a:rPr lang="en-US" smtClean="0"/>
              <a:pPr/>
              <a:t>5/6/2026</a:t>
            </a:fld>
            <a:endParaRPr lang="en-US" dirty="0"/>
          </a:p>
        </p:txBody>
      </p:sp>
      <p:sp>
        <p:nvSpPr>
          <p:cNvPr id="5" name="Slide Number Placeholder 4">
            <a:extLst>
              <a:ext uri="{FF2B5EF4-FFF2-40B4-BE49-F238E27FC236}">
                <a16:creationId xmlns:a16="http://schemas.microsoft.com/office/drawing/2014/main" id="{82A27A48-FE46-49AD-9141-258AEB4641CF}"/>
              </a:ext>
            </a:extLst>
          </p:cNvPr>
          <p:cNvSpPr>
            <a:spLocks noGrp="1"/>
          </p:cNvSpPr>
          <p:nvPr>
            <p:ph type="sldNum" sz="quarter" idx="12"/>
          </p:nvPr>
        </p:nvSpPr>
        <p:spPr>
          <a:xfrm>
            <a:off x="9448800" y="6492875"/>
            <a:ext cx="2743200" cy="365125"/>
          </a:xfrm>
        </p:spPr>
        <p:txBody>
          <a:bodyPr/>
          <a:lstStyle>
            <a:lvl1pPr>
              <a:defRPr>
                <a:solidFill>
                  <a:srgbClr val="652E87"/>
                </a:solidFill>
              </a:defRPr>
            </a:lvl1pPr>
          </a:lstStyle>
          <a:p>
            <a:fld id="{04FCA537-F6A5-4FB3-9E62-D5A154B73E8A}" type="slidenum">
              <a:rPr lang="en-US" smtClean="0"/>
              <a:pPr/>
              <a:t>‹#›</a:t>
            </a:fld>
            <a:endParaRPr lang="en-US" dirty="0"/>
          </a:p>
        </p:txBody>
      </p:sp>
      <p:pic>
        <p:nvPicPr>
          <p:cNvPr id="6" name="Picture 5">
            <a:extLst>
              <a:ext uri="{FF2B5EF4-FFF2-40B4-BE49-F238E27FC236}">
                <a16:creationId xmlns:a16="http://schemas.microsoft.com/office/drawing/2014/main" id="{3CB377BE-817E-45A5-875E-FE4A4DA816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8516" y="6465526"/>
            <a:ext cx="1654969" cy="146771"/>
          </a:xfrm>
          <a:prstGeom prst="rect">
            <a:avLst/>
          </a:prstGeom>
        </p:spPr>
      </p:pic>
    </p:spTree>
    <p:extLst>
      <p:ext uri="{BB962C8B-B14F-4D97-AF65-F5344CB8AC3E}">
        <p14:creationId xmlns:p14="http://schemas.microsoft.com/office/powerpoint/2010/main" val="197478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6D496-2AD7-4339-B423-4575FB81C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00AF09-7697-4E48-B320-AEDBCE2B1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5CA26A-FE7A-48F8-9BF8-47C21CFFCF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9644675-44F7-4568-A405-6B6B92A73AA7}" type="datetimeFigureOut">
              <a:rPr lang="en-US" smtClean="0"/>
              <a:pPr/>
              <a:t>5/6/2026</a:t>
            </a:fld>
            <a:endParaRPr lang="en-US" dirty="0"/>
          </a:p>
        </p:txBody>
      </p:sp>
      <p:sp>
        <p:nvSpPr>
          <p:cNvPr id="5" name="Footer Placeholder 4">
            <a:extLst>
              <a:ext uri="{FF2B5EF4-FFF2-40B4-BE49-F238E27FC236}">
                <a16:creationId xmlns:a16="http://schemas.microsoft.com/office/drawing/2014/main" id="{A1353E5C-56ED-46D3-A498-8F42D2D1F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684C8F9-D27E-4141-A738-B64C39B2F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04FCA537-F6A5-4FB3-9E62-D5A154B73E8A}" type="slidenum">
              <a:rPr lang="en-US" smtClean="0"/>
              <a:pPr/>
              <a:t>‹#›</a:t>
            </a:fld>
            <a:endParaRPr lang="en-US" dirty="0"/>
          </a:p>
        </p:txBody>
      </p:sp>
    </p:spTree>
    <p:extLst>
      <p:ext uri="{BB962C8B-B14F-4D97-AF65-F5344CB8AC3E}">
        <p14:creationId xmlns:p14="http://schemas.microsoft.com/office/powerpoint/2010/main" val="37016102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1" r:id="rId3"/>
    <p:sldLayoutId id="2147483662" r:id="rId4"/>
    <p:sldLayoutId id="2147483651" r:id="rId5"/>
    <p:sldLayoutId id="2147483650" r:id="rId6"/>
    <p:sldLayoutId id="2147483652" r:id="rId7"/>
    <p:sldLayoutId id="2147483654" r:id="rId8"/>
    <p:sldLayoutId id="2147483664" r:id="rId9"/>
    <p:sldLayoutId id="2147483655" r:id="rId10"/>
    <p:sldLayoutId id="2147483656" r:id="rId11"/>
    <p:sldLayoutId id="2147483665" r:id="rId12"/>
    <p:sldLayoutId id="2147483666" r:id="rId13"/>
    <p:sldLayoutId id="2147483669" r:id="rId14"/>
    <p:sldLayoutId id="2147483670" r:id="rId15"/>
    <p:sldLayoutId id="2147483668" r:id="rId16"/>
    <p:sldLayoutId id="2147483671" r:id="rId17"/>
    <p:sldLayoutId id="2147483672"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4EC8-806C-429F-B2ED-09039FF73138}"/>
              </a:ext>
            </a:extLst>
          </p:cNvPr>
          <p:cNvSpPr>
            <a:spLocks noGrp="1"/>
          </p:cNvSpPr>
          <p:nvPr>
            <p:ph type="ctrTitle"/>
          </p:nvPr>
        </p:nvSpPr>
        <p:spPr>
          <a:xfrm>
            <a:off x="1524000" y="2756235"/>
            <a:ext cx="9144000" cy="1579854"/>
          </a:xfrm>
        </p:spPr>
        <p:txBody>
          <a:bodyPr>
            <a:normAutofit/>
          </a:bodyPr>
          <a:lstStyle/>
          <a:p>
            <a:r>
              <a:rPr lang="en-US" sz="4000" dirty="0"/>
              <a:t>CIPA: Surging Cases Based on California Invasion of Privacy Act</a:t>
            </a:r>
          </a:p>
        </p:txBody>
      </p:sp>
      <p:sp>
        <p:nvSpPr>
          <p:cNvPr id="3" name="Subtitle 2">
            <a:extLst>
              <a:ext uri="{FF2B5EF4-FFF2-40B4-BE49-F238E27FC236}">
                <a16:creationId xmlns:a16="http://schemas.microsoft.com/office/drawing/2014/main" id="{9E76E4DF-B949-4B10-95E1-D52FE68681F1}"/>
              </a:ext>
            </a:extLst>
          </p:cNvPr>
          <p:cNvSpPr>
            <a:spLocks noGrp="1"/>
          </p:cNvSpPr>
          <p:nvPr>
            <p:ph type="subTitle" idx="1"/>
          </p:nvPr>
        </p:nvSpPr>
        <p:spPr>
          <a:xfrm>
            <a:off x="1629507" y="4447080"/>
            <a:ext cx="9144000" cy="365125"/>
          </a:xfrm>
        </p:spPr>
        <p:txBody>
          <a:bodyPr>
            <a:normAutofit fontScale="25000" lnSpcReduction="20000"/>
          </a:bodyPr>
          <a:lstStyle/>
          <a:p>
            <a:r>
              <a:rPr lang="en-US" sz="9600" dirty="0"/>
              <a:t>Annie Amaral, Downey Brand LLP</a:t>
            </a:r>
          </a:p>
          <a:p>
            <a:r>
              <a:rPr lang="en-US" sz="9600" dirty="0"/>
              <a:t>May 7, 2026</a:t>
            </a:r>
          </a:p>
          <a:p>
            <a:endParaRPr lang="en-US" dirty="0"/>
          </a:p>
        </p:txBody>
      </p:sp>
    </p:spTree>
    <p:extLst>
      <p:ext uri="{BB962C8B-B14F-4D97-AF65-F5344CB8AC3E}">
        <p14:creationId xmlns:p14="http://schemas.microsoft.com/office/powerpoint/2010/main" val="132733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59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A739EC-BE85-4C60-AFA1-58DD3B09EE7A}"/>
              </a:ext>
            </a:extLst>
          </p:cNvPr>
          <p:cNvSpPr>
            <a:spLocks noGrp="1"/>
          </p:cNvSpPr>
          <p:nvPr>
            <p:ph type="title"/>
          </p:nvPr>
        </p:nvSpPr>
        <p:spPr/>
        <p:txBody>
          <a:bodyPr/>
          <a:lstStyle/>
          <a:p>
            <a:pPr algn="ctr"/>
            <a:r>
              <a:rPr lang="en-US" dirty="0"/>
              <a:t>CIPA: Penal Code § 631, et al.</a:t>
            </a:r>
          </a:p>
        </p:txBody>
      </p:sp>
      <p:sp>
        <p:nvSpPr>
          <p:cNvPr id="5" name="Content Placeholder 4">
            <a:extLst>
              <a:ext uri="{FF2B5EF4-FFF2-40B4-BE49-F238E27FC236}">
                <a16:creationId xmlns:a16="http://schemas.microsoft.com/office/drawing/2014/main" id="{445409EE-DFA0-4E37-A92C-8D07FD3E1583}"/>
              </a:ext>
            </a:extLst>
          </p:cNvPr>
          <p:cNvSpPr>
            <a:spLocks noGrp="1"/>
          </p:cNvSpPr>
          <p:nvPr>
            <p:ph idx="1"/>
          </p:nvPr>
        </p:nvSpPr>
        <p:spPr/>
        <p:txBody>
          <a:bodyPr/>
          <a:lstStyle/>
          <a:p>
            <a:r>
              <a:rPr lang="en-US" dirty="0"/>
              <a:t>Enacted in 1967, intended to protect against wiretapping on private telephones </a:t>
            </a:r>
          </a:p>
          <a:p>
            <a:r>
              <a:rPr lang="en-US" dirty="0"/>
              <a:t>Section 631: prohibits interception/recording of communications without consent</a:t>
            </a:r>
          </a:p>
          <a:p>
            <a:r>
              <a:rPr lang="en-US" dirty="0"/>
              <a:t>Section 638.51: prohibits installation of “pen register” or “trap and trace device” without consent or court order</a:t>
            </a:r>
          </a:p>
          <a:p>
            <a:pPr marL="0" indent="0">
              <a:buNone/>
            </a:pPr>
            <a:endParaRPr lang="en-US" dirty="0"/>
          </a:p>
        </p:txBody>
      </p:sp>
    </p:spTree>
    <p:extLst>
      <p:ext uri="{BB962C8B-B14F-4D97-AF65-F5344CB8AC3E}">
        <p14:creationId xmlns:p14="http://schemas.microsoft.com/office/powerpoint/2010/main" val="306006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8045-C06F-4716-9E85-A80F193536C3}"/>
              </a:ext>
            </a:extLst>
          </p:cNvPr>
          <p:cNvSpPr>
            <a:spLocks noGrp="1"/>
          </p:cNvSpPr>
          <p:nvPr>
            <p:ph type="title"/>
          </p:nvPr>
        </p:nvSpPr>
        <p:spPr/>
        <p:txBody>
          <a:bodyPr/>
          <a:lstStyle/>
          <a:p>
            <a:pPr algn="ctr"/>
            <a:r>
              <a:rPr lang="en-US" dirty="0"/>
              <a:t>What is a Pen Register and Trap and Trace Device?</a:t>
            </a:r>
          </a:p>
        </p:txBody>
      </p:sp>
      <p:sp>
        <p:nvSpPr>
          <p:cNvPr id="3" name="Content Placeholder 2">
            <a:extLst>
              <a:ext uri="{FF2B5EF4-FFF2-40B4-BE49-F238E27FC236}">
                <a16:creationId xmlns:a16="http://schemas.microsoft.com/office/drawing/2014/main" id="{A23D74B9-95CD-4970-ACC9-57DB7D427D81}"/>
              </a:ext>
            </a:extLst>
          </p:cNvPr>
          <p:cNvSpPr>
            <a:spLocks noGrp="1"/>
          </p:cNvSpPr>
          <p:nvPr>
            <p:ph idx="1"/>
          </p:nvPr>
        </p:nvSpPr>
        <p:spPr/>
        <p:txBody>
          <a:bodyPr>
            <a:normAutofit lnSpcReduction="10000"/>
          </a:bodyPr>
          <a:lstStyle/>
          <a:p>
            <a:r>
              <a:rPr lang="en-US" dirty="0"/>
              <a:t>Pen Register: “A device or process that records or decodes dialing, routing, addressing, or signaling information </a:t>
            </a:r>
            <a:r>
              <a:rPr lang="en-US" b="1" dirty="0"/>
              <a:t>transmitted by </a:t>
            </a:r>
            <a:r>
              <a:rPr lang="en-US" dirty="0"/>
              <a:t>an instrument or facility from which a wire or electronic communication is transmitted, but not the contents of a communication.”  (Penal Code, § 638.50 (b).)</a:t>
            </a:r>
            <a:br>
              <a:rPr lang="en-US" dirty="0"/>
            </a:br>
            <a:endParaRPr lang="en-US" dirty="0"/>
          </a:p>
          <a:p>
            <a:r>
              <a:rPr lang="en-US" dirty="0"/>
              <a:t>Trap and Trace Device: “A device or process that captures the </a:t>
            </a:r>
            <a:r>
              <a:rPr lang="en-US" b="1" dirty="0"/>
              <a:t>incoming</a:t>
            </a:r>
            <a:r>
              <a:rPr lang="en-US" dirty="0"/>
              <a:t> electronic or other impulses that identify the originating number or other dialing, routing, addressing, or signaling information reasonably likely to identify the source of a wire or electronic communication, but not the contents of the communication.”  (Penal Code, § 638.50 (c).)</a:t>
            </a:r>
          </a:p>
        </p:txBody>
      </p:sp>
    </p:spTree>
    <p:extLst>
      <p:ext uri="{BB962C8B-B14F-4D97-AF65-F5344CB8AC3E}">
        <p14:creationId xmlns:p14="http://schemas.microsoft.com/office/powerpoint/2010/main" val="74732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8045-C06F-4716-9E85-A80F193536C3}"/>
              </a:ext>
            </a:extLst>
          </p:cNvPr>
          <p:cNvSpPr>
            <a:spLocks noGrp="1"/>
          </p:cNvSpPr>
          <p:nvPr>
            <p:ph type="title"/>
          </p:nvPr>
        </p:nvSpPr>
        <p:spPr/>
        <p:txBody>
          <a:bodyPr/>
          <a:lstStyle/>
          <a:p>
            <a:pPr algn="ctr"/>
            <a:r>
              <a:rPr lang="en-US" dirty="0"/>
              <a:t>Damages for CIPA Violations</a:t>
            </a:r>
          </a:p>
        </p:txBody>
      </p:sp>
      <p:sp>
        <p:nvSpPr>
          <p:cNvPr id="3" name="Content Placeholder 2">
            <a:extLst>
              <a:ext uri="{FF2B5EF4-FFF2-40B4-BE49-F238E27FC236}">
                <a16:creationId xmlns:a16="http://schemas.microsoft.com/office/drawing/2014/main" id="{A23D74B9-95CD-4970-ACC9-57DB7D427D81}"/>
              </a:ext>
            </a:extLst>
          </p:cNvPr>
          <p:cNvSpPr>
            <a:spLocks noGrp="1"/>
          </p:cNvSpPr>
          <p:nvPr>
            <p:ph idx="1"/>
          </p:nvPr>
        </p:nvSpPr>
        <p:spPr/>
        <p:txBody>
          <a:bodyPr/>
          <a:lstStyle/>
          <a:p>
            <a:r>
              <a:rPr lang="en-US" dirty="0"/>
              <a:t>Civil actions permitted (Penal Code, § 637.2(b))</a:t>
            </a:r>
          </a:p>
          <a:p>
            <a:r>
              <a:rPr lang="en-US" dirty="0"/>
              <a:t>Actual damages not a required element; statutory damages provided (Penal Code, § 637.2(a)(1)-(2), (c))</a:t>
            </a:r>
          </a:p>
          <a:p>
            <a:r>
              <a:rPr lang="en-US" dirty="0"/>
              <a:t>Statutory damages are the greater of:</a:t>
            </a:r>
          </a:p>
          <a:p>
            <a:pPr marL="747713">
              <a:buFont typeface="+mj-lt"/>
              <a:buAutoNum type="arabicPeriod"/>
            </a:pPr>
            <a:r>
              <a:rPr lang="en-US" dirty="0"/>
              <a:t> Five thousand dollars ($5,000) per violation, or</a:t>
            </a:r>
          </a:p>
          <a:p>
            <a:pPr marL="747713">
              <a:buFont typeface="+mj-lt"/>
              <a:buAutoNum type="arabicPeriod"/>
            </a:pPr>
            <a:r>
              <a:rPr lang="en-US" dirty="0"/>
              <a:t> Three times the amount of actual damages, if any.</a:t>
            </a:r>
          </a:p>
          <a:p>
            <a:r>
              <a:rPr lang="en-US" dirty="0"/>
              <a:t>No attorney’s fee provision, but plaintiffs use CCP 1021.5 and Penal Code § 502 (unauthorized use of computer data)</a:t>
            </a:r>
          </a:p>
          <a:p>
            <a:r>
              <a:rPr lang="en-US" dirty="0"/>
              <a:t>Class actions are the real concern</a:t>
            </a:r>
          </a:p>
        </p:txBody>
      </p:sp>
    </p:spTree>
    <p:extLst>
      <p:ext uri="{BB962C8B-B14F-4D97-AF65-F5344CB8AC3E}">
        <p14:creationId xmlns:p14="http://schemas.microsoft.com/office/powerpoint/2010/main" val="329276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8045-C06F-4716-9E85-A80F193536C3}"/>
              </a:ext>
            </a:extLst>
          </p:cNvPr>
          <p:cNvSpPr>
            <a:spLocks noGrp="1"/>
          </p:cNvSpPr>
          <p:nvPr>
            <p:ph type="title"/>
          </p:nvPr>
        </p:nvSpPr>
        <p:spPr>
          <a:xfrm>
            <a:off x="615462" y="365125"/>
            <a:ext cx="10972800" cy="1325563"/>
          </a:xfrm>
        </p:spPr>
        <p:txBody>
          <a:bodyPr>
            <a:noAutofit/>
          </a:bodyPr>
          <a:lstStyle/>
          <a:p>
            <a:pPr algn="ctr"/>
            <a:r>
              <a:rPr lang="en-US" sz="3000" dirty="0"/>
              <a:t>Recent Cases Apply CIPA to Modern Internet Technology</a:t>
            </a:r>
          </a:p>
        </p:txBody>
      </p:sp>
      <p:sp>
        <p:nvSpPr>
          <p:cNvPr id="3" name="Content Placeholder 2">
            <a:extLst>
              <a:ext uri="{FF2B5EF4-FFF2-40B4-BE49-F238E27FC236}">
                <a16:creationId xmlns:a16="http://schemas.microsoft.com/office/drawing/2014/main" id="{A23D74B9-95CD-4970-ACC9-57DB7D427D81}"/>
              </a:ext>
            </a:extLst>
          </p:cNvPr>
          <p:cNvSpPr>
            <a:spLocks noGrp="1"/>
          </p:cNvSpPr>
          <p:nvPr>
            <p:ph idx="1"/>
          </p:nvPr>
        </p:nvSpPr>
        <p:spPr/>
        <p:txBody>
          <a:bodyPr>
            <a:normAutofit/>
          </a:bodyPr>
          <a:lstStyle/>
          <a:p>
            <a:r>
              <a:rPr lang="en-US" sz="2400" i="1" dirty="0" err="1"/>
              <a:t>Greenley</a:t>
            </a:r>
            <a:r>
              <a:rPr lang="en-US" sz="2400" i="1" dirty="0"/>
              <a:t> v. </a:t>
            </a:r>
            <a:r>
              <a:rPr lang="en-US" sz="2400" i="1" dirty="0" err="1"/>
              <a:t>Kochava</a:t>
            </a:r>
            <a:r>
              <a:rPr lang="en-US" sz="2400" i="1" dirty="0"/>
              <a:t>, Inc.</a:t>
            </a:r>
            <a:r>
              <a:rPr lang="en-US" sz="2400" dirty="0"/>
              <a:t>, 684 F.Supp.3d 1024, 1050 (S.D. Cal., 2023): Software developer kits (“SDK”) that surreptitiously collect users’ “search terms, click choices, purchase decisions and/or payment methods” and thus “fingerprint” the users are “pen registers” under CIPA.</a:t>
            </a:r>
            <a:br>
              <a:rPr lang="en-US" sz="2400" dirty="0"/>
            </a:br>
            <a:endParaRPr lang="en-US" sz="2400" dirty="0"/>
          </a:p>
          <a:p>
            <a:r>
              <a:rPr lang="en-US" sz="2400" i="1" dirty="0"/>
              <a:t>Shah v. Fandom</a:t>
            </a:r>
            <a:r>
              <a:rPr lang="en-US" sz="2400" dirty="0"/>
              <a:t>, 754 F.Supp.3d 924, 928-932 (N.D. Cal., 2024): Undisclosed collection of a website user’s IP address and transmittal to third parties is a pen register under CIPA.  The court rejected defendant’s argument that users necessarily consent to the website host collecting their IP addresses when they visit the website, stating this is not consent to transmit the IP address to a third party.</a:t>
            </a:r>
          </a:p>
        </p:txBody>
      </p:sp>
    </p:spTree>
    <p:extLst>
      <p:ext uri="{BB962C8B-B14F-4D97-AF65-F5344CB8AC3E}">
        <p14:creationId xmlns:p14="http://schemas.microsoft.com/office/powerpoint/2010/main" val="256126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8045-C06F-4716-9E85-A80F193536C3}"/>
              </a:ext>
            </a:extLst>
          </p:cNvPr>
          <p:cNvSpPr>
            <a:spLocks noGrp="1"/>
          </p:cNvSpPr>
          <p:nvPr>
            <p:ph type="title"/>
          </p:nvPr>
        </p:nvSpPr>
        <p:spPr/>
        <p:txBody>
          <a:bodyPr/>
          <a:lstStyle/>
          <a:p>
            <a:pPr algn="ctr"/>
            <a:r>
              <a:rPr lang="en-US" dirty="0"/>
              <a:t>Creative Plaintiffs</a:t>
            </a:r>
          </a:p>
        </p:txBody>
      </p:sp>
      <p:sp>
        <p:nvSpPr>
          <p:cNvPr id="3" name="Content Placeholder 2">
            <a:extLst>
              <a:ext uri="{FF2B5EF4-FFF2-40B4-BE49-F238E27FC236}">
                <a16:creationId xmlns:a16="http://schemas.microsoft.com/office/drawing/2014/main" id="{A23D74B9-95CD-4970-ACC9-57DB7D427D81}"/>
              </a:ext>
            </a:extLst>
          </p:cNvPr>
          <p:cNvSpPr>
            <a:spLocks noGrp="1"/>
          </p:cNvSpPr>
          <p:nvPr>
            <p:ph idx="1"/>
          </p:nvPr>
        </p:nvSpPr>
        <p:spPr/>
        <p:txBody>
          <a:bodyPr>
            <a:normAutofit fontScale="85000" lnSpcReduction="20000"/>
          </a:bodyPr>
          <a:lstStyle/>
          <a:p>
            <a:r>
              <a:rPr lang="en-US" dirty="0"/>
              <a:t>Website hosts place hyperlinks to third party sites for marketing purposes but transmit visitors’ private data to those third parties without the visitors’ consent: Linked In, Facebook, X.</a:t>
            </a:r>
            <a:br>
              <a:rPr lang="en-US" dirty="0"/>
            </a:br>
            <a:endParaRPr lang="en-US" dirty="0"/>
          </a:p>
          <a:p>
            <a:r>
              <a:rPr lang="en-US" dirty="0"/>
              <a:t>SDKs are installed on websites and then collect and transmit IP addresses immediately when visitors access the site, even before the users click on a hyperlink. Plaintiffs allege that this occurs before a visitor can review any consent banners or make a decision about whether they agree to let their information be collected.</a:t>
            </a:r>
            <a:br>
              <a:rPr lang="en-US" dirty="0"/>
            </a:br>
            <a:endParaRPr lang="en-US" dirty="0"/>
          </a:p>
          <a:p>
            <a:r>
              <a:rPr lang="en-US" dirty="0"/>
              <a:t>After </a:t>
            </a:r>
            <a:r>
              <a:rPr lang="en-US" i="1" dirty="0" err="1"/>
              <a:t>Greenley</a:t>
            </a:r>
            <a:r>
              <a:rPr lang="en-US" dirty="0"/>
              <a:t> and </a:t>
            </a:r>
            <a:r>
              <a:rPr lang="en-US" i="1" dirty="0"/>
              <a:t>Shah</a:t>
            </a:r>
            <a:r>
              <a:rPr lang="en-US" dirty="0"/>
              <a:t>, individual and class action cases exploded: </a:t>
            </a:r>
          </a:p>
          <a:p>
            <a:pPr marL="1028700">
              <a:buFont typeface="Courier New" panose="02070309020205020404" pitchFamily="49" charset="0"/>
              <a:buChar char="o"/>
            </a:pPr>
            <a:r>
              <a:rPr lang="en-US" dirty="0"/>
              <a:t>2023: more than 50</a:t>
            </a:r>
          </a:p>
          <a:p>
            <a:pPr marL="1028700">
              <a:buFont typeface="Courier New" panose="02070309020205020404" pitchFamily="49" charset="0"/>
              <a:buChar char="o"/>
            </a:pPr>
            <a:r>
              <a:rPr lang="en-US" dirty="0"/>
              <a:t>2024: thousands (approaching 4,000?)</a:t>
            </a:r>
          </a:p>
          <a:p>
            <a:pPr marL="1028700">
              <a:buFont typeface="Courier New" panose="02070309020205020404" pitchFamily="49" charset="0"/>
              <a:buChar char="o"/>
            </a:pPr>
            <a:r>
              <a:rPr lang="en-US" dirty="0"/>
              <a:t>2025: also thousands</a:t>
            </a:r>
          </a:p>
        </p:txBody>
      </p:sp>
    </p:spTree>
    <p:extLst>
      <p:ext uri="{BB962C8B-B14F-4D97-AF65-F5344CB8AC3E}">
        <p14:creationId xmlns:p14="http://schemas.microsoft.com/office/powerpoint/2010/main" val="997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C68D-9C93-4FE9-AB22-7BB1EAB40351}"/>
              </a:ext>
            </a:extLst>
          </p:cNvPr>
          <p:cNvSpPr>
            <a:spLocks noGrp="1"/>
          </p:cNvSpPr>
          <p:nvPr>
            <p:ph type="title"/>
          </p:nvPr>
        </p:nvSpPr>
        <p:spPr/>
        <p:txBody>
          <a:bodyPr/>
          <a:lstStyle/>
          <a:p>
            <a:pPr algn="ctr"/>
            <a:r>
              <a:rPr lang="en-US" dirty="0"/>
              <a:t>The Problem</a:t>
            </a:r>
          </a:p>
        </p:txBody>
      </p:sp>
      <p:sp>
        <p:nvSpPr>
          <p:cNvPr id="3" name="Content Placeholder 2">
            <a:extLst>
              <a:ext uri="{FF2B5EF4-FFF2-40B4-BE49-F238E27FC236}">
                <a16:creationId xmlns:a16="http://schemas.microsoft.com/office/drawing/2014/main" id="{12486D34-1097-4BC5-B087-AA8FF7101599}"/>
              </a:ext>
            </a:extLst>
          </p:cNvPr>
          <p:cNvSpPr>
            <a:spLocks noGrp="1"/>
          </p:cNvSpPr>
          <p:nvPr>
            <p:ph idx="1"/>
          </p:nvPr>
        </p:nvSpPr>
        <p:spPr/>
        <p:txBody>
          <a:bodyPr/>
          <a:lstStyle/>
          <a:p>
            <a:r>
              <a:rPr lang="en-US" dirty="0"/>
              <a:t>IP addresses are how the internet works.  This is what permits individuals to use their computer to visit a website and “see” that website’s content. (This is the essence of the defendant’s argument in </a:t>
            </a:r>
            <a:r>
              <a:rPr lang="en-US" i="1" dirty="0"/>
              <a:t>Shah</a:t>
            </a:r>
            <a:r>
              <a:rPr lang="en-US" dirty="0"/>
              <a:t> re: consent.)</a:t>
            </a:r>
            <a:br>
              <a:rPr lang="en-US" dirty="0"/>
            </a:br>
            <a:endParaRPr lang="en-US" dirty="0"/>
          </a:p>
          <a:p>
            <a:r>
              <a:rPr lang="en-US" dirty="0"/>
              <a:t>The </a:t>
            </a:r>
            <a:r>
              <a:rPr lang="en-US" i="1" dirty="0"/>
              <a:t>Shah</a:t>
            </a:r>
            <a:r>
              <a:rPr lang="en-US" dirty="0"/>
              <a:t> decision creates exponential liability exposure for all website hosts, across all industries.  The court recognized that “allowing this lawsuit to proceed could unsettle the basic operating rules of the Internet,” but framed its decision by the “broadly written” statute.</a:t>
            </a:r>
          </a:p>
        </p:txBody>
      </p:sp>
    </p:spTree>
    <p:extLst>
      <p:ext uri="{BB962C8B-B14F-4D97-AF65-F5344CB8AC3E}">
        <p14:creationId xmlns:p14="http://schemas.microsoft.com/office/powerpoint/2010/main" val="85064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6C93-6FC0-47C9-87C2-E74D63270FA4}"/>
              </a:ext>
            </a:extLst>
          </p:cNvPr>
          <p:cNvSpPr>
            <a:spLocks noGrp="1"/>
          </p:cNvSpPr>
          <p:nvPr>
            <p:ph type="title"/>
          </p:nvPr>
        </p:nvSpPr>
        <p:spPr/>
        <p:txBody>
          <a:bodyPr/>
          <a:lstStyle/>
          <a:p>
            <a:pPr algn="ctr"/>
            <a:r>
              <a:rPr lang="en-US" dirty="0"/>
              <a:t>Good News?</a:t>
            </a:r>
          </a:p>
        </p:txBody>
      </p:sp>
      <p:sp>
        <p:nvSpPr>
          <p:cNvPr id="3" name="Content Placeholder 2">
            <a:extLst>
              <a:ext uri="{FF2B5EF4-FFF2-40B4-BE49-F238E27FC236}">
                <a16:creationId xmlns:a16="http://schemas.microsoft.com/office/drawing/2014/main" id="{B4455DA6-697D-42A9-9A2F-B6DCABCAE7C9}"/>
              </a:ext>
            </a:extLst>
          </p:cNvPr>
          <p:cNvSpPr>
            <a:spLocks noGrp="1"/>
          </p:cNvSpPr>
          <p:nvPr>
            <p:ph idx="1"/>
          </p:nvPr>
        </p:nvSpPr>
        <p:spPr/>
        <p:txBody>
          <a:bodyPr/>
          <a:lstStyle/>
          <a:p>
            <a:r>
              <a:rPr lang="en-US" dirty="0"/>
              <a:t>SB 690: A pending bill would create an exception to CIPA for data collection or tracking done for a “commercial business purpose.” </a:t>
            </a:r>
          </a:p>
          <a:p>
            <a:r>
              <a:rPr lang="en-US" dirty="0"/>
              <a:t>Introduced in 2025 and passed unanimously in the Senate, sent </a:t>
            </a:r>
            <a:r>
              <a:rPr lang="en-US"/>
              <a:t>to the Assembly </a:t>
            </a:r>
            <a:r>
              <a:rPr lang="en-US" dirty="0"/>
              <a:t>June 3, 2025.</a:t>
            </a:r>
          </a:p>
          <a:p>
            <a:r>
              <a:rPr lang="en-US" dirty="0"/>
              <a:t>Stalled over the summer and was converted into a two-year bill.</a:t>
            </a:r>
          </a:p>
          <a:p>
            <a:r>
              <a:rPr lang="en-US" dirty="0"/>
              <a:t>Can be taken up again this year, unclear whether it will be.</a:t>
            </a:r>
          </a:p>
        </p:txBody>
      </p:sp>
    </p:spTree>
    <p:extLst>
      <p:ext uri="{BB962C8B-B14F-4D97-AF65-F5344CB8AC3E}">
        <p14:creationId xmlns:p14="http://schemas.microsoft.com/office/powerpoint/2010/main" val="237747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874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4928</TotalTime>
  <Words>752</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Courier New</vt:lpstr>
      <vt:lpstr>Segoe UI</vt:lpstr>
      <vt:lpstr>Office Theme</vt:lpstr>
      <vt:lpstr>CIPA: Surging Cases Based on California Invasion of Privacy Act</vt:lpstr>
      <vt:lpstr>CIPA: Penal Code § 631, et al.</vt:lpstr>
      <vt:lpstr>What is a Pen Register and Trap and Trace Device?</vt:lpstr>
      <vt:lpstr>Damages for CIPA Violations</vt:lpstr>
      <vt:lpstr>Recent Cases Apply CIPA to Modern Internet Technology</vt:lpstr>
      <vt:lpstr>Creative Plaintiffs</vt:lpstr>
      <vt:lpstr>The Problem</vt:lpstr>
      <vt:lpstr>Good News?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Price, Will</dc:creator>
  <cp:lastModifiedBy>Amaral, Annie</cp:lastModifiedBy>
  <cp:revision>31</cp:revision>
  <dcterms:created xsi:type="dcterms:W3CDTF">2026-01-20T22:04:57Z</dcterms:created>
  <dcterms:modified xsi:type="dcterms:W3CDTF">2026-05-06T18:17:33Z</dcterms:modified>
</cp:coreProperties>
</file>