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697" r:id="rId3"/>
  </p:sldMasterIdLst>
  <p:notesMasterIdLst>
    <p:notesMasterId r:id="rId23"/>
  </p:notesMasterIdLst>
  <p:handoutMasterIdLst>
    <p:handoutMasterId r:id="rId24"/>
  </p:handoutMasterIdLst>
  <p:sldIdLst>
    <p:sldId id="449" r:id="rId4"/>
    <p:sldId id="465" r:id="rId5"/>
    <p:sldId id="454" r:id="rId6"/>
    <p:sldId id="490" r:id="rId7"/>
    <p:sldId id="505" r:id="rId8"/>
    <p:sldId id="506" r:id="rId9"/>
    <p:sldId id="502" r:id="rId10"/>
    <p:sldId id="508" r:id="rId11"/>
    <p:sldId id="507" r:id="rId12"/>
    <p:sldId id="500" r:id="rId13"/>
    <p:sldId id="512" r:id="rId14"/>
    <p:sldId id="483" r:id="rId15"/>
    <p:sldId id="511" r:id="rId16"/>
    <p:sldId id="510" r:id="rId17"/>
    <p:sldId id="462" r:id="rId18"/>
    <p:sldId id="497" r:id="rId19"/>
    <p:sldId id="503" r:id="rId20"/>
    <p:sldId id="418" r:id="rId21"/>
    <p:sldId id="479" r:id="rId2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BAAA"/>
    <a:srgbClr val="15375E"/>
    <a:srgbClr val="0D2135"/>
    <a:srgbClr val="145C60"/>
    <a:srgbClr val="F6F7F9"/>
    <a:srgbClr val="6D6F72"/>
    <a:srgbClr val="137C6F"/>
    <a:srgbClr val="049FDA"/>
    <a:srgbClr val="153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3" autoAdjust="0"/>
    <p:restoredTop sz="81487" autoAdjust="0"/>
  </p:normalViewPr>
  <p:slideViewPr>
    <p:cSldViewPr snapToGrid="0">
      <p:cViewPr varScale="1">
        <p:scale>
          <a:sx n="79" d="100"/>
          <a:sy n="79" d="100"/>
        </p:scale>
        <p:origin x="1068" y="29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21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228600" y="9121775"/>
            <a:ext cx="6934200" cy="479425"/>
          </a:xfrm>
          <a:prstGeom prst="rect">
            <a:avLst/>
          </a:prstGeom>
        </p:spPr>
        <p:txBody>
          <a:bodyPr vert="horz" lIns="94741" tIns="47370" rIns="94741" bIns="47370" rtlCol="0" anchor="b"/>
          <a:lstStyle>
            <a:lvl1pPr algn="l" fontAlgn="auto">
              <a:spcBef>
                <a:spcPts val="0"/>
              </a:spcBef>
              <a:spcAft>
                <a:spcPts val="0"/>
              </a:spcAft>
              <a:defRPr sz="1200" dirty="0">
                <a:latin typeface="+mn-lt"/>
              </a:defRPr>
            </a:lvl1pPr>
          </a:lstStyle>
          <a:p>
            <a:pPr>
              <a:defRPr/>
            </a:pPr>
            <a:r>
              <a:rPr lang="en-US" dirty="0">
                <a:latin typeface="Outfit" pitchFamily="2" charset="0"/>
              </a:rPr>
              <a:t>CDF Labor Law LLP - © 2020 - All Rights Reserved.                                                                 www.cdflaborlaw.com</a:t>
            </a:r>
          </a:p>
        </p:txBody>
      </p:sp>
    </p:spTree>
    <p:extLst>
      <p:ext uri="{BB962C8B-B14F-4D97-AF65-F5344CB8AC3E}">
        <p14:creationId xmlns:p14="http://schemas.microsoft.com/office/powerpoint/2010/main" val="3400652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6655" tIns="48328" rIns="96655" bIns="48328" rtlCol="0"/>
          <a:lstStyle>
            <a:lvl1pPr algn="l" fontAlgn="auto">
              <a:spcBef>
                <a:spcPts val="0"/>
              </a:spcBef>
              <a:spcAft>
                <a:spcPts val="0"/>
              </a:spcAft>
              <a:defRPr sz="1200" b="0" i="0" dirty="0">
                <a:latin typeface="Outfit" pitchFamily="2" charset="0"/>
              </a:defRPr>
            </a:lvl1pPr>
          </a:lstStyle>
          <a:p>
            <a:pPr>
              <a:defRPr/>
            </a:pPr>
            <a:endParaRPr lang="en-US" dirty="0"/>
          </a:p>
        </p:txBody>
      </p:sp>
      <p:sp>
        <p:nvSpPr>
          <p:cNvPr id="3" name="Date Placeholder 2"/>
          <p:cNvSpPr>
            <a:spLocks noGrp="1"/>
          </p:cNvSpPr>
          <p:nvPr>
            <p:ph type="dt" idx="1"/>
          </p:nvPr>
        </p:nvSpPr>
        <p:spPr>
          <a:xfrm>
            <a:off x="4143375" y="1"/>
            <a:ext cx="3170238" cy="479425"/>
          </a:xfrm>
          <a:prstGeom prst="rect">
            <a:avLst/>
          </a:prstGeom>
        </p:spPr>
        <p:txBody>
          <a:bodyPr vert="horz" lIns="96655" tIns="48328" rIns="96655" bIns="48328" rtlCol="0"/>
          <a:lstStyle>
            <a:lvl1pPr algn="r" fontAlgn="auto">
              <a:spcBef>
                <a:spcPts val="0"/>
              </a:spcBef>
              <a:spcAft>
                <a:spcPts val="0"/>
              </a:spcAft>
              <a:defRPr sz="1200" b="0" i="0" smtClean="0">
                <a:latin typeface="Outfit" pitchFamily="2" charset="0"/>
              </a:defRPr>
            </a:lvl1pPr>
          </a:lstStyle>
          <a:p>
            <a:pPr>
              <a:defRPr/>
            </a:pPr>
            <a:fld id="{8665A007-62DF-400D-A4FB-9AE679D50D53}" type="datetimeFigureOut">
              <a:rPr lang="en-US" smtClean="0"/>
              <a:pPr>
                <a:defRPr/>
              </a:pPr>
              <a:t>5/4/2026</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55" tIns="48328" rIns="96655" bIns="48328" rtlCol="0" anchor="ctr"/>
          <a:lstStyle/>
          <a:p>
            <a:pPr lvl="0"/>
            <a:endParaRPr lang="en-US" noProof="0" dirty="0"/>
          </a:p>
        </p:txBody>
      </p:sp>
      <p:sp>
        <p:nvSpPr>
          <p:cNvPr id="5" name="Notes Placeholder 4"/>
          <p:cNvSpPr>
            <a:spLocks noGrp="1"/>
          </p:cNvSpPr>
          <p:nvPr>
            <p:ph type="body" sz="quarter" idx="3"/>
          </p:nvPr>
        </p:nvSpPr>
        <p:spPr>
          <a:xfrm>
            <a:off x="731839" y="4560888"/>
            <a:ext cx="5851525" cy="4319587"/>
          </a:xfrm>
          <a:prstGeom prst="rect">
            <a:avLst/>
          </a:prstGeom>
        </p:spPr>
        <p:txBody>
          <a:bodyPr vert="horz" lIns="96655" tIns="48328" rIns="96655" bIns="48328"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20189"/>
            <a:ext cx="3170238" cy="479425"/>
          </a:xfrm>
          <a:prstGeom prst="rect">
            <a:avLst/>
          </a:prstGeom>
        </p:spPr>
        <p:txBody>
          <a:bodyPr vert="horz" lIns="96655" tIns="48328" rIns="96655" bIns="48328" rtlCol="0" anchor="b"/>
          <a:lstStyle>
            <a:lvl1pPr algn="l" fontAlgn="auto">
              <a:spcBef>
                <a:spcPts val="0"/>
              </a:spcBef>
              <a:spcAft>
                <a:spcPts val="0"/>
              </a:spcAft>
              <a:defRPr sz="1200" b="0" i="0" dirty="0">
                <a:latin typeface="Outfit" pitchFamily="2" charset="0"/>
              </a:defRPr>
            </a:lvl1pPr>
          </a:lstStyle>
          <a:p>
            <a:pPr>
              <a:defRPr/>
            </a:pPr>
            <a:endParaRPr lang="en-US" dirty="0"/>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6655" tIns="48328" rIns="96655" bIns="48328" rtlCol="0" anchor="b"/>
          <a:lstStyle>
            <a:lvl1pPr algn="r" fontAlgn="auto">
              <a:spcBef>
                <a:spcPts val="0"/>
              </a:spcBef>
              <a:spcAft>
                <a:spcPts val="0"/>
              </a:spcAft>
              <a:defRPr sz="1200" b="0" i="0" smtClean="0">
                <a:latin typeface="Outfit" pitchFamily="2" charset="0"/>
              </a:defRPr>
            </a:lvl1pPr>
          </a:lstStyle>
          <a:p>
            <a:pPr>
              <a:defRPr/>
            </a:pPr>
            <a:fld id="{E74A32A9-E428-4EBE-8E79-596BE6AE8008}" type="slidenum">
              <a:rPr lang="en-US" smtClean="0"/>
              <a:pPr>
                <a:defRPr/>
              </a:pPr>
              <a:t>‹#›</a:t>
            </a:fld>
            <a:endParaRPr lang="en-US" dirty="0"/>
          </a:p>
        </p:txBody>
      </p:sp>
    </p:spTree>
    <p:extLst>
      <p:ext uri="{BB962C8B-B14F-4D97-AF65-F5344CB8AC3E}">
        <p14:creationId xmlns:p14="http://schemas.microsoft.com/office/powerpoint/2010/main" val="21794025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b="0" i="0" kern="1200">
        <a:solidFill>
          <a:schemeClr val="tx1"/>
        </a:solidFill>
        <a:latin typeface="Outfit" pitchFamily="2" charset="0"/>
        <a:ea typeface="+mn-ea"/>
        <a:cs typeface="+mn-cs"/>
      </a:defRPr>
    </a:lvl1pPr>
    <a:lvl2pPr marL="457200" algn="l" rtl="0" fontAlgn="base">
      <a:spcBef>
        <a:spcPct val="30000"/>
      </a:spcBef>
      <a:spcAft>
        <a:spcPct val="0"/>
      </a:spcAft>
      <a:defRPr sz="1200" b="0" i="0" kern="1200">
        <a:solidFill>
          <a:schemeClr val="tx1"/>
        </a:solidFill>
        <a:latin typeface="Outfit" pitchFamily="2" charset="0"/>
        <a:ea typeface="+mn-ea"/>
        <a:cs typeface="+mn-cs"/>
      </a:defRPr>
    </a:lvl2pPr>
    <a:lvl3pPr marL="914400" algn="l" rtl="0" fontAlgn="base">
      <a:spcBef>
        <a:spcPct val="30000"/>
      </a:spcBef>
      <a:spcAft>
        <a:spcPct val="0"/>
      </a:spcAft>
      <a:defRPr sz="1200" b="0" i="0" kern="1200">
        <a:solidFill>
          <a:schemeClr val="tx1"/>
        </a:solidFill>
        <a:latin typeface="Outfit" pitchFamily="2" charset="0"/>
        <a:ea typeface="+mn-ea"/>
        <a:cs typeface="+mn-cs"/>
      </a:defRPr>
    </a:lvl3pPr>
    <a:lvl4pPr marL="1371600" algn="l" rtl="0" fontAlgn="base">
      <a:spcBef>
        <a:spcPct val="30000"/>
      </a:spcBef>
      <a:spcAft>
        <a:spcPct val="0"/>
      </a:spcAft>
      <a:defRPr sz="1200" b="0" i="0" kern="1200">
        <a:solidFill>
          <a:schemeClr val="tx1"/>
        </a:solidFill>
        <a:latin typeface="Outfit" pitchFamily="2" charset="0"/>
        <a:ea typeface="+mn-ea"/>
        <a:cs typeface="+mn-cs"/>
      </a:defRPr>
    </a:lvl4pPr>
    <a:lvl5pPr marL="1828800" algn="l" rtl="0" fontAlgn="base">
      <a:spcBef>
        <a:spcPct val="30000"/>
      </a:spcBef>
      <a:spcAft>
        <a:spcPct val="0"/>
      </a:spcAft>
      <a:defRPr sz="1200" b="0" i="0" kern="1200">
        <a:solidFill>
          <a:schemeClr val="tx1"/>
        </a:solidFill>
        <a:latin typeface="Outfi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4A32A9-E428-4EBE-8E79-596BE6AE8008}" type="slidenum">
              <a:rPr lang="en-US" smtClean="0"/>
              <a:pPr>
                <a:defRPr/>
              </a:pPr>
              <a:t>1</a:t>
            </a:fld>
            <a:endParaRPr lang="en-US" dirty="0"/>
          </a:p>
        </p:txBody>
      </p:sp>
    </p:spTree>
    <p:extLst>
      <p:ext uri="{BB962C8B-B14F-4D97-AF65-F5344CB8AC3E}">
        <p14:creationId xmlns:p14="http://schemas.microsoft.com/office/powerpoint/2010/main" val="4076589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4A32A9-E428-4EBE-8E79-596BE6AE8008}" type="slidenum">
              <a:rPr lang="en-US" smtClean="0"/>
              <a:pPr>
                <a:defRPr/>
              </a:pPr>
              <a:t>10</a:t>
            </a:fld>
            <a:endParaRPr lang="en-US" dirty="0"/>
          </a:p>
        </p:txBody>
      </p:sp>
    </p:spTree>
    <p:extLst>
      <p:ext uri="{BB962C8B-B14F-4D97-AF65-F5344CB8AC3E}">
        <p14:creationId xmlns:p14="http://schemas.microsoft.com/office/powerpoint/2010/main" val="309330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2DAEB-3C54-05E5-929C-84CD3EC34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1B466-6AD7-2644-7D05-241DB806D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D14EF-34F1-B9F8-3031-DAA485A738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913494-1F20-F359-E54C-CC586F49A7E0}"/>
              </a:ext>
            </a:extLst>
          </p:cNvPr>
          <p:cNvSpPr>
            <a:spLocks noGrp="1"/>
          </p:cNvSpPr>
          <p:nvPr>
            <p:ph type="sldNum" sz="quarter" idx="5"/>
          </p:nvPr>
        </p:nvSpPr>
        <p:spPr/>
        <p:txBody>
          <a:bodyPr/>
          <a:lstStyle/>
          <a:p>
            <a:pPr>
              <a:defRPr/>
            </a:pPr>
            <a:fld id="{E74A32A9-E428-4EBE-8E79-596BE6AE8008}" type="slidenum">
              <a:rPr lang="en-US" smtClean="0"/>
              <a:pPr>
                <a:defRPr/>
              </a:pPr>
              <a:t>11</a:t>
            </a:fld>
            <a:endParaRPr lang="en-US" dirty="0"/>
          </a:p>
        </p:txBody>
      </p:sp>
    </p:spTree>
    <p:extLst>
      <p:ext uri="{BB962C8B-B14F-4D97-AF65-F5344CB8AC3E}">
        <p14:creationId xmlns:p14="http://schemas.microsoft.com/office/powerpoint/2010/main" val="126230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4A32A9-E428-4EBE-8E79-596BE6AE8008}" type="slidenum">
              <a:rPr lang="en-US" smtClean="0"/>
              <a:pPr>
                <a:defRPr/>
              </a:pPr>
              <a:t>12</a:t>
            </a:fld>
            <a:endParaRPr lang="en-US" dirty="0"/>
          </a:p>
        </p:txBody>
      </p:sp>
    </p:spTree>
    <p:extLst>
      <p:ext uri="{BB962C8B-B14F-4D97-AF65-F5344CB8AC3E}">
        <p14:creationId xmlns:p14="http://schemas.microsoft.com/office/powerpoint/2010/main" val="1791311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3E5C0-B545-50F7-57C7-CC6CBFC66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ED665-D9B3-FD99-6ABC-5D952AD02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A691F-5EC4-1AED-6425-CCF41A1F3F80}"/>
              </a:ext>
            </a:extLst>
          </p:cNvPr>
          <p:cNvSpPr>
            <a:spLocks noGrp="1"/>
          </p:cNvSpPr>
          <p:nvPr>
            <p:ph type="body" idx="1"/>
          </p:nvPr>
        </p:nvSpPr>
        <p:spPr/>
        <p:txBody>
          <a:bodyPr/>
          <a:lstStyle/>
          <a:p>
            <a:br>
              <a:rPr lang="en-US" sz="1200" b="1" i="0" kern="1200" dirty="0">
                <a:solidFill>
                  <a:schemeClr val="tx1"/>
                </a:solidFill>
                <a:effectLst/>
                <a:latin typeface="Outfit" pitchFamily="2" charset="0"/>
                <a:ea typeface="+mn-ea"/>
                <a:cs typeface="+mn-cs"/>
              </a:rPr>
            </a:br>
            <a:endParaRPr lang="en-US" dirty="0"/>
          </a:p>
        </p:txBody>
      </p:sp>
      <p:sp>
        <p:nvSpPr>
          <p:cNvPr id="4" name="Slide Number Placeholder 3">
            <a:extLst>
              <a:ext uri="{FF2B5EF4-FFF2-40B4-BE49-F238E27FC236}">
                <a16:creationId xmlns:a16="http://schemas.microsoft.com/office/drawing/2014/main" id="{821FC628-1FBF-45BE-16A5-46BE23AC4757}"/>
              </a:ext>
            </a:extLst>
          </p:cNvPr>
          <p:cNvSpPr>
            <a:spLocks noGrp="1"/>
          </p:cNvSpPr>
          <p:nvPr>
            <p:ph type="sldNum" sz="quarter" idx="5"/>
          </p:nvPr>
        </p:nvSpPr>
        <p:spPr/>
        <p:txBody>
          <a:bodyPr/>
          <a:lstStyle/>
          <a:p>
            <a:pPr>
              <a:defRPr/>
            </a:pPr>
            <a:fld id="{E74A32A9-E428-4EBE-8E79-596BE6AE8008}" type="slidenum">
              <a:rPr lang="en-US" smtClean="0"/>
              <a:pPr>
                <a:defRPr/>
              </a:pPr>
              <a:t>13</a:t>
            </a:fld>
            <a:endParaRPr lang="en-US" dirty="0"/>
          </a:p>
        </p:txBody>
      </p:sp>
    </p:spTree>
    <p:extLst>
      <p:ext uri="{BB962C8B-B14F-4D97-AF65-F5344CB8AC3E}">
        <p14:creationId xmlns:p14="http://schemas.microsoft.com/office/powerpoint/2010/main" val="266633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CB650-EB85-0140-2BAC-D31EAC0B8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0B9DC-5687-702D-BDCA-F6ED03046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BD58D-16EA-5D5E-50C6-731361B162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1C9102-845D-AC60-5E3F-EAD9B660363A}"/>
              </a:ext>
            </a:extLst>
          </p:cNvPr>
          <p:cNvSpPr>
            <a:spLocks noGrp="1"/>
          </p:cNvSpPr>
          <p:nvPr>
            <p:ph type="sldNum" sz="quarter" idx="5"/>
          </p:nvPr>
        </p:nvSpPr>
        <p:spPr/>
        <p:txBody>
          <a:bodyPr/>
          <a:lstStyle/>
          <a:p>
            <a:fld id="{377BA2AC-22C4-42F4-82AE-AF190603E302}" type="slidenum">
              <a:rPr lang="en-US" smtClean="0"/>
              <a:t>14</a:t>
            </a:fld>
            <a:endParaRPr lang="en-US" dirty="0"/>
          </a:p>
        </p:txBody>
      </p:sp>
    </p:spTree>
    <p:extLst>
      <p:ext uri="{BB962C8B-B14F-4D97-AF65-F5344CB8AC3E}">
        <p14:creationId xmlns:p14="http://schemas.microsoft.com/office/powerpoint/2010/main" val="303558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7BA2AC-22C4-42F4-82AE-AF190603E302}" type="slidenum">
              <a:rPr lang="en-US" smtClean="0"/>
              <a:t>15</a:t>
            </a:fld>
            <a:endParaRPr lang="en-US" dirty="0"/>
          </a:p>
        </p:txBody>
      </p:sp>
    </p:spTree>
    <p:extLst>
      <p:ext uri="{BB962C8B-B14F-4D97-AF65-F5344CB8AC3E}">
        <p14:creationId xmlns:p14="http://schemas.microsoft.com/office/powerpoint/2010/main" val="314469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7BA2AC-22C4-42F4-82AE-AF190603E302}" type="slidenum">
              <a:rPr lang="en-US" smtClean="0"/>
              <a:t>16</a:t>
            </a:fld>
            <a:endParaRPr lang="en-US" dirty="0"/>
          </a:p>
        </p:txBody>
      </p:sp>
    </p:spTree>
    <p:extLst>
      <p:ext uri="{BB962C8B-B14F-4D97-AF65-F5344CB8AC3E}">
        <p14:creationId xmlns:p14="http://schemas.microsoft.com/office/powerpoint/2010/main" val="3207198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4A32A9-E428-4EBE-8E79-596BE6AE8008}" type="slidenum">
              <a:rPr lang="en-US" smtClean="0"/>
              <a:pPr>
                <a:defRPr/>
              </a:pPr>
              <a:t>17</a:t>
            </a:fld>
            <a:endParaRPr lang="en-US" dirty="0"/>
          </a:p>
        </p:txBody>
      </p:sp>
    </p:spTree>
    <p:extLst>
      <p:ext uri="{BB962C8B-B14F-4D97-AF65-F5344CB8AC3E}">
        <p14:creationId xmlns:p14="http://schemas.microsoft.com/office/powerpoint/2010/main" val="4237151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4A32A9-E428-4EBE-8E79-596BE6AE8008}" type="slidenum">
              <a:rPr lang="en-US" smtClean="0"/>
              <a:pPr>
                <a:defRPr/>
              </a:pPr>
              <a:t>18</a:t>
            </a:fld>
            <a:endParaRPr lang="en-US" dirty="0"/>
          </a:p>
        </p:txBody>
      </p:sp>
    </p:spTree>
    <p:extLst>
      <p:ext uri="{BB962C8B-B14F-4D97-AF65-F5344CB8AC3E}">
        <p14:creationId xmlns:p14="http://schemas.microsoft.com/office/powerpoint/2010/main" val="1922385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4A32A9-E428-4EBE-8E79-596BE6AE8008}" type="slidenum">
              <a:rPr lang="en-US" smtClean="0"/>
              <a:pPr>
                <a:defRPr/>
              </a:pPr>
              <a:t>19</a:t>
            </a:fld>
            <a:endParaRPr lang="en-US" dirty="0"/>
          </a:p>
        </p:txBody>
      </p:sp>
    </p:spTree>
    <p:extLst>
      <p:ext uri="{BB962C8B-B14F-4D97-AF65-F5344CB8AC3E}">
        <p14:creationId xmlns:p14="http://schemas.microsoft.com/office/powerpoint/2010/main" val="308624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817558" indent="-313537" eaLnBrk="0" hangingPunct="0">
              <a:spcBef>
                <a:spcPct val="30000"/>
              </a:spcBef>
              <a:defRPr sz="1100">
                <a:solidFill>
                  <a:schemeClr val="tx1"/>
                </a:solidFill>
                <a:latin typeface="Calibri" pitchFamily="34" charset="0"/>
              </a:defRPr>
            </a:lvl2pPr>
            <a:lvl3pPr marL="1257523" indent="-251169" eaLnBrk="0" hangingPunct="0">
              <a:spcBef>
                <a:spcPct val="30000"/>
              </a:spcBef>
              <a:defRPr sz="1100">
                <a:solidFill>
                  <a:schemeClr val="tx1"/>
                </a:solidFill>
                <a:latin typeface="Calibri" pitchFamily="34" charset="0"/>
              </a:defRPr>
            </a:lvl3pPr>
            <a:lvl4pPr marL="1761543" indent="-251169" eaLnBrk="0" hangingPunct="0">
              <a:spcBef>
                <a:spcPct val="30000"/>
              </a:spcBef>
              <a:defRPr sz="1100">
                <a:solidFill>
                  <a:schemeClr val="tx1"/>
                </a:solidFill>
                <a:latin typeface="Calibri" pitchFamily="34" charset="0"/>
              </a:defRPr>
            </a:lvl4pPr>
            <a:lvl5pPr marL="2265562" indent="-251169" eaLnBrk="0" hangingPunct="0">
              <a:spcBef>
                <a:spcPct val="30000"/>
              </a:spcBef>
              <a:defRPr sz="1100">
                <a:solidFill>
                  <a:schemeClr val="tx1"/>
                </a:solidFill>
                <a:latin typeface="Calibri" pitchFamily="34" charset="0"/>
              </a:defRPr>
            </a:lvl5pPr>
            <a:lvl6pPr marL="2751039" indent="-251169" eaLnBrk="0" fontAlgn="base" hangingPunct="0">
              <a:spcBef>
                <a:spcPct val="30000"/>
              </a:spcBef>
              <a:spcAft>
                <a:spcPct val="0"/>
              </a:spcAft>
              <a:defRPr sz="1100">
                <a:solidFill>
                  <a:schemeClr val="tx1"/>
                </a:solidFill>
                <a:latin typeface="Calibri" pitchFamily="34" charset="0"/>
              </a:defRPr>
            </a:lvl6pPr>
            <a:lvl7pPr marL="3236517" indent="-251169" eaLnBrk="0" fontAlgn="base" hangingPunct="0">
              <a:spcBef>
                <a:spcPct val="30000"/>
              </a:spcBef>
              <a:spcAft>
                <a:spcPct val="0"/>
              </a:spcAft>
              <a:defRPr sz="1100">
                <a:solidFill>
                  <a:schemeClr val="tx1"/>
                </a:solidFill>
                <a:latin typeface="Calibri" pitchFamily="34" charset="0"/>
              </a:defRPr>
            </a:lvl7pPr>
            <a:lvl8pPr marL="3721994" indent="-251169" eaLnBrk="0" fontAlgn="base" hangingPunct="0">
              <a:spcBef>
                <a:spcPct val="30000"/>
              </a:spcBef>
              <a:spcAft>
                <a:spcPct val="0"/>
              </a:spcAft>
              <a:defRPr sz="1100">
                <a:solidFill>
                  <a:schemeClr val="tx1"/>
                </a:solidFill>
                <a:latin typeface="Calibri" pitchFamily="34" charset="0"/>
              </a:defRPr>
            </a:lvl8pPr>
            <a:lvl9pPr marL="4207471" indent="-251169" eaLnBrk="0" fontAlgn="base" hangingPunct="0">
              <a:spcBef>
                <a:spcPct val="30000"/>
              </a:spcBef>
              <a:spcAft>
                <a:spcPct val="0"/>
              </a:spcAft>
              <a:defRPr sz="1100">
                <a:solidFill>
                  <a:schemeClr val="tx1"/>
                </a:solidFill>
                <a:latin typeface="Calibri" pitchFamily="34" charset="0"/>
              </a:defRPr>
            </a:lvl9pPr>
          </a:lstStyle>
          <a:p>
            <a:pPr defTabSz="971126" eaLnBrk="1" fontAlgn="base" hangingPunct="1">
              <a:spcBef>
                <a:spcPct val="0"/>
              </a:spcBef>
              <a:spcAft>
                <a:spcPct val="0"/>
              </a:spcAft>
              <a:defRPr/>
            </a:pPr>
            <a:fld id="{AAC7E00D-A6A9-4468-B5E3-4748C6C1023C}" type="slidenum">
              <a:rPr lang="en-US" altLang="en-US">
                <a:solidFill>
                  <a:prstClr val="black"/>
                </a:solidFill>
                <a:latin typeface="Arial" charset="0"/>
              </a:rPr>
              <a:pPr defTabSz="971126" eaLnBrk="1" fontAlgn="base" hangingPunct="1">
                <a:spcBef>
                  <a:spcPct val="0"/>
                </a:spcBef>
                <a:spcAft>
                  <a:spcPct val="0"/>
                </a:spcAft>
                <a:defRPr/>
              </a:pPr>
              <a:t>2</a:t>
            </a:fld>
            <a:endParaRPr lang="en-US" altLang="en-US" dirty="0">
              <a:solidFill>
                <a:prstClr val="black"/>
              </a:solidFill>
              <a:latin typeface="Arial" charset="0"/>
            </a:endParaRPr>
          </a:p>
        </p:txBody>
      </p:sp>
    </p:spTree>
    <p:extLst>
      <p:ext uri="{BB962C8B-B14F-4D97-AF65-F5344CB8AC3E}">
        <p14:creationId xmlns:p14="http://schemas.microsoft.com/office/powerpoint/2010/main" val="6836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4A32A9-E428-4EBE-8E79-596BE6AE8008}" type="slidenum">
              <a:rPr lang="en-US" smtClean="0"/>
              <a:pPr>
                <a:defRPr/>
              </a:pPr>
              <a:t>3</a:t>
            </a:fld>
            <a:endParaRPr lang="en-US" dirty="0"/>
          </a:p>
        </p:txBody>
      </p:sp>
    </p:spTree>
    <p:extLst>
      <p:ext uri="{BB962C8B-B14F-4D97-AF65-F5344CB8AC3E}">
        <p14:creationId xmlns:p14="http://schemas.microsoft.com/office/powerpoint/2010/main" val="73194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4A32A9-E428-4EBE-8E79-596BE6AE8008}" type="slidenum">
              <a:rPr lang="en-US" smtClean="0"/>
              <a:pPr>
                <a:defRPr/>
              </a:pPr>
              <a:t>4</a:t>
            </a:fld>
            <a:endParaRPr lang="en-US" dirty="0"/>
          </a:p>
        </p:txBody>
      </p:sp>
    </p:spTree>
    <p:extLst>
      <p:ext uri="{BB962C8B-B14F-4D97-AF65-F5344CB8AC3E}">
        <p14:creationId xmlns:p14="http://schemas.microsoft.com/office/powerpoint/2010/main" val="366013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FEB09-9430-24B9-8A10-7DAE75FE4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AE9CE-312D-C2AE-1A1C-868BE8573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C74A7-DF3F-B1D7-DB27-1C44F7038D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9D3F56-C609-5671-F875-D6951DDED65F}"/>
              </a:ext>
            </a:extLst>
          </p:cNvPr>
          <p:cNvSpPr>
            <a:spLocks noGrp="1"/>
          </p:cNvSpPr>
          <p:nvPr>
            <p:ph type="sldNum" sz="quarter" idx="5"/>
          </p:nvPr>
        </p:nvSpPr>
        <p:spPr/>
        <p:txBody>
          <a:bodyPr/>
          <a:lstStyle/>
          <a:p>
            <a:pPr>
              <a:defRPr/>
            </a:pPr>
            <a:fld id="{E74A32A9-E428-4EBE-8E79-596BE6AE8008}" type="slidenum">
              <a:rPr lang="en-US" smtClean="0"/>
              <a:pPr>
                <a:defRPr/>
              </a:pPr>
              <a:t>5</a:t>
            </a:fld>
            <a:endParaRPr lang="en-US" dirty="0"/>
          </a:p>
        </p:txBody>
      </p:sp>
    </p:spTree>
    <p:extLst>
      <p:ext uri="{BB962C8B-B14F-4D97-AF65-F5344CB8AC3E}">
        <p14:creationId xmlns:p14="http://schemas.microsoft.com/office/powerpoint/2010/main" val="170129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C6357-8825-89E1-1AD8-001E9939B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1E2EC-D7DC-6454-8A52-D8C0289F97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F8B5DA-282B-7F53-B667-B825D0D790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2FBC53-9FE4-2A91-4A49-D9796905D02F}"/>
              </a:ext>
            </a:extLst>
          </p:cNvPr>
          <p:cNvSpPr>
            <a:spLocks noGrp="1"/>
          </p:cNvSpPr>
          <p:nvPr>
            <p:ph type="sldNum" sz="quarter" idx="5"/>
          </p:nvPr>
        </p:nvSpPr>
        <p:spPr/>
        <p:txBody>
          <a:bodyPr/>
          <a:lstStyle/>
          <a:p>
            <a:pPr>
              <a:defRPr/>
            </a:pPr>
            <a:fld id="{E74A32A9-E428-4EBE-8E79-596BE6AE8008}" type="slidenum">
              <a:rPr lang="en-US" smtClean="0"/>
              <a:pPr>
                <a:defRPr/>
              </a:pPr>
              <a:t>6</a:t>
            </a:fld>
            <a:endParaRPr lang="en-US" dirty="0"/>
          </a:p>
        </p:txBody>
      </p:sp>
    </p:spTree>
    <p:extLst>
      <p:ext uri="{BB962C8B-B14F-4D97-AF65-F5344CB8AC3E}">
        <p14:creationId xmlns:p14="http://schemas.microsoft.com/office/powerpoint/2010/main" val="260091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4A32A9-E428-4EBE-8E79-596BE6AE8008}" type="slidenum">
              <a:rPr lang="en-US" smtClean="0"/>
              <a:pPr>
                <a:defRPr/>
              </a:pPr>
              <a:t>7</a:t>
            </a:fld>
            <a:endParaRPr lang="en-US" dirty="0"/>
          </a:p>
        </p:txBody>
      </p:sp>
    </p:spTree>
    <p:extLst>
      <p:ext uri="{BB962C8B-B14F-4D97-AF65-F5344CB8AC3E}">
        <p14:creationId xmlns:p14="http://schemas.microsoft.com/office/powerpoint/2010/main" val="117659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85C94-676A-B4DA-41F2-3874A64AD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A2C42-C897-EB98-F020-D80202E9A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1B346-59D1-66E3-C292-6E51EDDF22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D7D21E-B44D-E66A-92A6-FD0BE7331E8A}"/>
              </a:ext>
            </a:extLst>
          </p:cNvPr>
          <p:cNvSpPr>
            <a:spLocks noGrp="1"/>
          </p:cNvSpPr>
          <p:nvPr>
            <p:ph type="sldNum" sz="quarter" idx="5"/>
          </p:nvPr>
        </p:nvSpPr>
        <p:spPr/>
        <p:txBody>
          <a:bodyPr/>
          <a:lstStyle/>
          <a:p>
            <a:pPr>
              <a:defRPr/>
            </a:pPr>
            <a:fld id="{E74A32A9-E428-4EBE-8E79-596BE6AE8008}" type="slidenum">
              <a:rPr lang="en-US" smtClean="0"/>
              <a:pPr>
                <a:defRPr/>
              </a:pPr>
              <a:t>8</a:t>
            </a:fld>
            <a:endParaRPr lang="en-US" dirty="0"/>
          </a:p>
        </p:txBody>
      </p:sp>
    </p:spTree>
    <p:extLst>
      <p:ext uri="{BB962C8B-B14F-4D97-AF65-F5344CB8AC3E}">
        <p14:creationId xmlns:p14="http://schemas.microsoft.com/office/powerpoint/2010/main" val="181603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66EA7-5F00-4877-B7D7-33E75DB47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D848C-9A2D-DFA3-9CA7-7E7313B54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E5556-198F-7190-11D4-AEC13CEDE6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25B505-7E92-A3B9-83ED-267D83ACA2C9}"/>
              </a:ext>
            </a:extLst>
          </p:cNvPr>
          <p:cNvSpPr>
            <a:spLocks noGrp="1"/>
          </p:cNvSpPr>
          <p:nvPr>
            <p:ph type="sldNum" sz="quarter" idx="5"/>
          </p:nvPr>
        </p:nvSpPr>
        <p:spPr/>
        <p:txBody>
          <a:bodyPr/>
          <a:lstStyle/>
          <a:p>
            <a:pPr>
              <a:defRPr/>
            </a:pPr>
            <a:fld id="{E74A32A9-E428-4EBE-8E79-596BE6AE8008}" type="slidenum">
              <a:rPr lang="en-US" smtClean="0"/>
              <a:pPr>
                <a:defRPr/>
              </a:pPr>
              <a:t>9</a:t>
            </a:fld>
            <a:endParaRPr lang="en-US" dirty="0"/>
          </a:p>
        </p:txBody>
      </p:sp>
    </p:spTree>
    <p:extLst>
      <p:ext uri="{BB962C8B-B14F-4D97-AF65-F5344CB8AC3E}">
        <p14:creationId xmlns:p14="http://schemas.microsoft.com/office/powerpoint/2010/main" val="2624824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5.jp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hemeOverride" Target="../theme/themeOverride5.xml"/><Relationship Id="rId5" Type="http://schemas.openxmlformats.org/officeDocument/2006/relationships/image" Target="../media/image10.png"/><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hemeOverride" Target="../theme/themeOverride6.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hemeOverride" Target="../theme/themeOverride7.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hemeOverride" Target="../theme/themeOverride8.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hemeOverride" Target="../theme/themeOverride9.xml"/><Relationship Id="rId5" Type="http://schemas.openxmlformats.org/officeDocument/2006/relationships/image" Target="../media/image11.png"/><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5375E"/>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152399" y="2309159"/>
            <a:ext cx="5257800" cy="2282085"/>
          </a:xfrm>
        </p:spPr>
        <p:txBody>
          <a:bodyPr anchor="b"/>
          <a:lstStyle>
            <a:lvl1pPr>
              <a:defRPr b="0" i="0" cap="none" baseline="0">
                <a:solidFill>
                  <a:srgbClr val="1CBAAA"/>
                </a:solidFill>
                <a:latin typeface="Outfit" pitchFamily="2" charset="0"/>
              </a:defRPr>
            </a:lvl1pPr>
          </a:lstStyle>
          <a:p>
            <a:r>
              <a:rPr lang="en-US" dirty="0"/>
              <a:t>Click to edit Master title style</a:t>
            </a:r>
          </a:p>
        </p:txBody>
      </p:sp>
      <p:sp>
        <p:nvSpPr>
          <p:cNvPr id="12" name="Rectangle 11">
            <a:extLst>
              <a:ext uri="{FF2B5EF4-FFF2-40B4-BE49-F238E27FC236}">
                <a16:creationId xmlns:a16="http://schemas.microsoft.com/office/drawing/2014/main" id="{B5544373-2172-F46C-CDE8-867C1E51AADF}"/>
              </a:ext>
            </a:extLst>
          </p:cNvPr>
          <p:cNvSpPr/>
          <p:nvPr userDrawn="1"/>
        </p:nvSpPr>
        <p:spPr>
          <a:xfrm>
            <a:off x="0" y="5955499"/>
            <a:ext cx="12192000" cy="906467"/>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9" name="Subtitle 8"/>
          <p:cNvSpPr>
            <a:spLocks noGrp="1"/>
          </p:cNvSpPr>
          <p:nvPr>
            <p:ph type="subTitle" idx="1" hasCustomPrompt="1"/>
          </p:nvPr>
        </p:nvSpPr>
        <p:spPr>
          <a:xfrm>
            <a:off x="144780" y="5959467"/>
            <a:ext cx="11894820" cy="898533"/>
          </a:xfrm>
          <a:ln>
            <a:noFill/>
          </a:ln>
        </p:spPr>
        <p:txBody>
          <a:bodyPr anchor="ctr">
            <a:normAutofit/>
          </a:bodyPr>
          <a:lstStyle>
            <a:lvl1pPr marL="0" indent="0" algn="l">
              <a:buNone/>
              <a:defRPr sz="1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disclaimer</a:t>
            </a:r>
          </a:p>
        </p:txBody>
      </p:sp>
      <p:sp>
        <p:nvSpPr>
          <p:cNvPr id="29" name="Rectangle 28">
            <a:extLst>
              <a:ext uri="{FF2B5EF4-FFF2-40B4-BE49-F238E27FC236}">
                <a16:creationId xmlns:a16="http://schemas.microsoft.com/office/drawing/2014/main" id="{26752FA4-9F79-66D9-2E63-61AD1DE61967}"/>
              </a:ext>
            </a:extLst>
          </p:cNvPr>
          <p:cNvSpPr/>
          <p:nvPr userDrawn="1"/>
        </p:nvSpPr>
        <p:spPr>
          <a:xfrm>
            <a:off x="0" y="0"/>
            <a:ext cx="12192000" cy="948871"/>
          </a:xfrm>
          <a:prstGeom prst="rect">
            <a:avLst/>
          </a:prstGeom>
          <a:gradFill>
            <a:gsLst>
              <a:gs pos="0">
                <a:srgbClr val="0D2135">
                  <a:lumMod val="99609"/>
                  <a:lumOff val="391"/>
                </a:srgbClr>
              </a:gs>
              <a:gs pos="100000">
                <a:srgbClr val="15375E">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black and white logo with white text&#10;&#10;AI-generated content may be incorrect.">
            <a:extLst>
              <a:ext uri="{FF2B5EF4-FFF2-40B4-BE49-F238E27FC236}">
                <a16:creationId xmlns:a16="http://schemas.microsoft.com/office/drawing/2014/main" id="{24B7F700-9D3A-FA27-7988-5CF38F8A5B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84" y="42814"/>
            <a:ext cx="2270760" cy="1450964"/>
          </a:xfrm>
          <a:prstGeom prst="rect">
            <a:avLst/>
          </a:prstGeom>
        </p:spPr>
      </p:pic>
      <p:pic>
        <p:nvPicPr>
          <p:cNvPr id="31" name="Picture 30">
            <a:extLst>
              <a:ext uri="{FF2B5EF4-FFF2-40B4-BE49-F238E27FC236}">
                <a16:creationId xmlns:a16="http://schemas.microsoft.com/office/drawing/2014/main" id="{2EB57E14-938E-7E45-E18A-7C2FB3C57509}"/>
              </a:ext>
            </a:extLst>
          </p:cNvPr>
          <p:cNvPicPr>
            <a:picLocks noChangeAspect="1"/>
          </p:cNvPicPr>
          <p:nvPr userDrawn="1"/>
        </p:nvPicPr>
        <p:blipFill>
          <a:blip r:embed="rId4"/>
          <a:stretch>
            <a:fillRect/>
          </a:stretch>
        </p:blipFill>
        <p:spPr>
          <a:xfrm>
            <a:off x="266700" y="5715000"/>
            <a:ext cx="5577840" cy="115244"/>
          </a:xfrm>
          <a:prstGeom prst="rect">
            <a:avLst/>
          </a:prstGeom>
        </p:spPr>
      </p:pic>
      <p:sp>
        <p:nvSpPr>
          <p:cNvPr id="2" name="Date Placeholder 27">
            <a:extLst>
              <a:ext uri="{FF2B5EF4-FFF2-40B4-BE49-F238E27FC236}">
                <a16:creationId xmlns:a16="http://schemas.microsoft.com/office/drawing/2014/main" id="{9AFF1A14-C165-478E-71B1-E6A0CAC21B1F}"/>
              </a:ext>
            </a:extLst>
          </p:cNvPr>
          <p:cNvSpPr txBox="1">
            <a:spLocks/>
          </p:cNvSpPr>
          <p:nvPr userDrawn="1"/>
        </p:nvSpPr>
        <p:spPr>
          <a:xfrm>
            <a:off x="144780" y="4908831"/>
            <a:ext cx="3512278" cy="365125"/>
          </a:xfrm>
          <a:prstGeom prst="rect">
            <a:avLst/>
          </a:prstGeom>
        </p:spPr>
        <p:txBody>
          <a:bodyPr>
            <a:noAutofit/>
          </a:bodyPr>
          <a:lstStyle>
            <a:defPPr>
              <a:defRPr lang="en-US"/>
            </a:defPPr>
            <a:lvl1pPr algn="l" rtl="0" fontAlgn="auto">
              <a:spcBef>
                <a:spcPts val="0"/>
              </a:spcBef>
              <a:spcAft>
                <a:spcPts val="0"/>
              </a:spcAft>
              <a:defRPr sz="2000" b="0" i="0" kern="1200">
                <a:solidFill>
                  <a:srgbClr val="FFFFFF"/>
                </a:solidFill>
                <a:latin typeface="Outfit ExtraLight" pitchFamily="2"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5B906BCB-C47D-419E-957F-AB25044E62F6}" type="datetime4">
              <a:rPr lang="en-US" smtClean="0"/>
              <a:pPr>
                <a:defRPr/>
              </a:pPr>
              <a:t>May 4, 2026</a:t>
            </a:fld>
            <a:endParaRPr lang="en-US" dirty="0"/>
          </a:p>
        </p:txBody>
      </p:sp>
      <p:pic>
        <p:nvPicPr>
          <p:cNvPr id="4" name="Picture 3" descr="A pier on a beach&#10;&#10;Description automatically generated">
            <a:extLst>
              <a:ext uri="{FF2B5EF4-FFF2-40B4-BE49-F238E27FC236}">
                <a16:creationId xmlns:a16="http://schemas.microsoft.com/office/drawing/2014/main" id="{B5BFABA5-73C5-9634-1F3D-16EDF7B34F16}"/>
              </a:ext>
            </a:extLst>
          </p:cNvPr>
          <p:cNvPicPr>
            <a:picLocks noChangeAspect="1"/>
          </p:cNvPicPr>
          <p:nvPr userDrawn="1"/>
        </p:nvPicPr>
        <p:blipFill>
          <a:blip r:embed="rId5">
            <a:extLst>
              <a:ext uri="{28A0092B-C50C-407E-A947-70E740481C1C}">
                <a14:useLocalDpi xmlns:a14="http://schemas.microsoft.com/office/drawing/2010/main" val="0"/>
              </a:ext>
            </a:extLst>
          </a:blip>
          <a:srcRect l="29863" t="333" r="12560"/>
          <a:stretch/>
        </p:blipFill>
        <p:spPr>
          <a:xfrm>
            <a:off x="6096000" y="0"/>
            <a:ext cx="6096000" cy="5935665"/>
          </a:xfrm>
          <a:prstGeom prst="rect">
            <a:avLst/>
          </a:prstGeom>
        </p:spPr>
      </p:pic>
      <p:sp>
        <p:nvSpPr>
          <p:cNvPr id="7" name="Rectangle 6">
            <a:extLst>
              <a:ext uri="{FF2B5EF4-FFF2-40B4-BE49-F238E27FC236}">
                <a16:creationId xmlns:a16="http://schemas.microsoft.com/office/drawing/2014/main" id="{3F6C3D15-08AD-627F-75D1-5A765FB1E995}"/>
              </a:ext>
            </a:extLst>
          </p:cNvPr>
          <p:cNvSpPr>
            <a:spLocks/>
          </p:cNvSpPr>
          <p:nvPr userDrawn="1"/>
        </p:nvSpPr>
        <p:spPr>
          <a:xfrm>
            <a:off x="6096000" y="7935"/>
            <a:ext cx="6096000" cy="5927730"/>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86820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0" name="Subtitle 8">
            <a:extLst>
              <a:ext uri="{FF2B5EF4-FFF2-40B4-BE49-F238E27FC236}">
                <a16:creationId xmlns:a16="http://schemas.microsoft.com/office/drawing/2014/main" id="{9AE82924-4146-98F3-D06E-32520F5F3A12}"/>
              </a:ext>
            </a:extLst>
          </p:cNvPr>
          <p:cNvSpPr>
            <a:spLocks noGrp="1"/>
          </p:cNvSpPr>
          <p:nvPr>
            <p:ph type="subTitle" idx="1" hasCustomPrompt="1"/>
          </p:nvPr>
        </p:nvSpPr>
        <p:spPr>
          <a:xfrm>
            <a:off x="144780" y="5959467"/>
            <a:ext cx="8923020" cy="898533"/>
          </a:xfrm>
          <a:ln>
            <a:noFill/>
          </a:ln>
        </p:spPr>
        <p:txBody>
          <a:bodyPr anchor="ctr">
            <a:normAutofit/>
          </a:bodyPr>
          <a:lstStyle>
            <a:lvl1pPr marL="0" indent="0" algn="l">
              <a:buNone/>
              <a:defRPr sz="1000">
                <a:solidFill>
                  <a:srgbClr val="6D6F7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disclaimer</a:t>
            </a:r>
          </a:p>
        </p:txBody>
      </p:sp>
      <p:sp>
        <p:nvSpPr>
          <p:cNvPr id="21" name="Text Placeholder 29">
            <a:extLst>
              <a:ext uri="{FF2B5EF4-FFF2-40B4-BE49-F238E27FC236}">
                <a16:creationId xmlns:a16="http://schemas.microsoft.com/office/drawing/2014/main" id="{8464F9D8-D589-F5C4-EB34-900E14B3AEEE}"/>
              </a:ext>
            </a:extLst>
          </p:cNvPr>
          <p:cNvSpPr>
            <a:spLocks noGrp="1"/>
          </p:cNvSpPr>
          <p:nvPr>
            <p:ph type="body" sz="quarter" idx="15" hasCustomPrompt="1"/>
          </p:nvPr>
        </p:nvSpPr>
        <p:spPr>
          <a:xfrm>
            <a:off x="9372600" y="6443500"/>
            <a:ext cx="2819400" cy="365125"/>
          </a:xfrm>
          <a:prstGeom prst="rect">
            <a:avLst/>
          </a:prstGeom>
        </p:spPr>
        <p:txBody>
          <a:bodyPr>
            <a:noAutofit/>
          </a:bodyPr>
          <a:lstStyle>
            <a:lvl1pPr marL="0" indent="0" algn="r">
              <a:buFontTx/>
              <a:buNone/>
              <a:defRPr sz="1800" b="0" i="0">
                <a:solidFill>
                  <a:srgbClr val="15375E"/>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a:defRPr/>
            </a:pPr>
            <a:fld id="{140FF8D9-9E7E-7842-9F7F-68BD806E6566}" type="datetime4">
              <a:rPr lang="en-US" smtClean="0"/>
              <a:t>May 30, 2025</a:t>
            </a:fld>
            <a:endParaRPr lang="en-US" dirty="0"/>
          </a:p>
        </p:txBody>
      </p:sp>
      <p:pic>
        <p:nvPicPr>
          <p:cNvPr id="23" name="Picture 22">
            <a:extLst>
              <a:ext uri="{FF2B5EF4-FFF2-40B4-BE49-F238E27FC236}">
                <a16:creationId xmlns:a16="http://schemas.microsoft.com/office/drawing/2014/main" id="{D2D21250-8E9E-7C60-ACBA-15CCCCA515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7029"/>
            <a:ext cx="12207240" cy="718447"/>
          </a:xfrm>
          <a:prstGeom prst="rect">
            <a:avLst/>
          </a:prstGeom>
        </p:spPr>
      </p:pic>
      <p:pic>
        <p:nvPicPr>
          <p:cNvPr id="24" name="Picture 23" descr="A close up of a logo&#10;&#10;AI-generated content may be incorrect.">
            <a:extLst>
              <a:ext uri="{FF2B5EF4-FFF2-40B4-BE49-F238E27FC236}">
                <a16:creationId xmlns:a16="http://schemas.microsoft.com/office/drawing/2014/main" id="{AB821FF6-D3BB-8D37-8299-E5E1FFD531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2160" y="320040"/>
            <a:ext cx="5567381" cy="1183466"/>
          </a:xfrm>
          <a:prstGeom prst="rect">
            <a:avLst/>
          </a:prstGeom>
        </p:spPr>
      </p:pic>
      <p:pic>
        <p:nvPicPr>
          <p:cNvPr id="25" name="Picture 24" descr="A black background with blue and green text&#10;&#10;AI-generated content may be incorrect.">
            <a:extLst>
              <a:ext uri="{FF2B5EF4-FFF2-40B4-BE49-F238E27FC236}">
                <a16:creationId xmlns:a16="http://schemas.microsoft.com/office/drawing/2014/main" id="{2E7E290E-6F04-4BD3-00F9-CC755E91A5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459" y="128016"/>
            <a:ext cx="4209381" cy="1566578"/>
          </a:xfrm>
          <a:prstGeom prst="rect">
            <a:avLst/>
          </a:prstGeom>
        </p:spPr>
      </p:pic>
      <p:sp>
        <p:nvSpPr>
          <p:cNvPr id="27" name="Title 7">
            <a:extLst>
              <a:ext uri="{FF2B5EF4-FFF2-40B4-BE49-F238E27FC236}">
                <a16:creationId xmlns:a16="http://schemas.microsoft.com/office/drawing/2014/main" id="{41340102-1FC9-FB0B-79B8-F7AE05B0D923}"/>
              </a:ext>
            </a:extLst>
          </p:cNvPr>
          <p:cNvSpPr>
            <a:spLocks noGrp="1"/>
          </p:cNvSpPr>
          <p:nvPr>
            <p:ph type="ctrTitle"/>
          </p:nvPr>
        </p:nvSpPr>
        <p:spPr>
          <a:xfrm>
            <a:off x="704851" y="2722400"/>
            <a:ext cx="8362950" cy="2448493"/>
          </a:xfrm>
          <a:prstGeom prst="rect">
            <a:avLst/>
          </a:prstGeom>
        </p:spPr>
        <p:txBody>
          <a:bodyPr anchor="ctr" anchorCtr="0"/>
          <a:lstStyle>
            <a:lvl1pPr>
              <a:defRPr sz="7200" b="1" i="0" cap="none" baseline="0">
                <a:solidFill>
                  <a:schemeClr val="tx1"/>
                </a:solidFill>
                <a:latin typeface="Outfit" pitchFamily="2" charset="0"/>
              </a:defRPr>
            </a:lvl1pPr>
          </a:lstStyle>
          <a:p>
            <a:r>
              <a:rPr lang="en-US" dirty="0"/>
              <a:t>Click to edit Master title style</a:t>
            </a:r>
          </a:p>
        </p:txBody>
      </p:sp>
      <p:sp>
        <p:nvSpPr>
          <p:cNvPr id="28" name="Rectangle 27">
            <a:extLst>
              <a:ext uri="{FF2B5EF4-FFF2-40B4-BE49-F238E27FC236}">
                <a16:creationId xmlns:a16="http://schemas.microsoft.com/office/drawing/2014/main" id="{EF57B71F-3310-4558-16BE-ECB62937DFCD}"/>
              </a:ext>
            </a:extLst>
          </p:cNvPr>
          <p:cNvSpPr/>
          <p:nvPr userDrawn="1"/>
        </p:nvSpPr>
        <p:spPr>
          <a:xfrm>
            <a:off x="0" y="5730867"/>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Tree>
    <p:extLst>
      <p:ext uri="{BB962C8B-B14F-4D97-AF65-F5344CB8AC3E}">
        <p14:creationId xmlns:p14="http://schemas.microsoft.com/office/powerpoint/2010/main" val="369865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E72477-C577-1AF3-0638-7FF15172E6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553"/>
            <a:ext cx="12207240" cy="718447"/>
          </a:xfrm>
          <a:prstGeom prst="rect">
            <a:avLst/>
          </a:prstGeom>
        </p:spPr>
      </p:pic>
      <p:pic>
        <p:nvPicPr>
          <p:cNvPr id="7" name="Picture 6" descr="A close up of a logo&#10;&#10;AI-generated content may be incorrect.">
            <a:extLst>
              <a:ext uri="{FF2B5EF4-FFF2-40B4-BE49-F238E27FC236}">
                <a16:creationId xmlns:a16="http://schemas.microsoft.com/office/drawing/2014/main" id="{95A6B1CF-FF0D-3DCB-0AB4-7B8DBBC78E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2160" y="320040"/>
            <a:ext cx="5567381" cy="1183466"/>
          </a:xfrm>
          <a:prstGeom prst="rect">
            <a:avLst/>
          </a:prstGeom>
        </p:spPr>
      </p:pic>
      <p:pic>
        <p:nvPicPr>
          <p:cNvPr id="9" name="Picture 8" descr="A black background with blue and green text&#10;&#10;AI-generated content may be incorrect.">
            <a:extLst>
              <a:ext uri="{FF2B5EF4-FFF2-40B4-BE49-F238E27FC236}">
                <a16:creationId xmlns:a16="http://schemas.microsoft.com/office/drawing/2014/main" id="{6DFAC20A-6A5B-7F60-B00A-1F66AFABB4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459" y="128016"/>
            <a:ext cx="4209381" cy="1566578"/>
          </a:xfrm>
          <a:prstGeom prst="rect">
            <a:avLst/>
          </a:prstGeom>
        </p:spPr>
      </p:pic>
      <p:sp>
        <p:nvSpPr>
          <p:cNvPr id="10" name="Rectangle 9">
            <a:extLst>
              <a:ext uri="{FF2B5EF4-FFF2-40B4-BE49-F238E27FC236}">
                <a16:creationId xmlns:a16="http://schemas.microsoft.com/office/drawing/2014/main" id="{9C210045-0801-0110-E77C-400A55ECA3BE}"/>
              </a:ext>
            </a:extLst>
          </p:cNvPr>
          <p:cNvSpPr/>
          <p:nvPr userDrawn="1"/>
        </p:nvSpPr>
        <p:spPr>
          <a:xfrm>
            <a:off x="0" y="1837029"/>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13" name="Title 7">
            <a:extLst>
              <a:ext uri="{FF2B5EF4-FFF2-40B4-BE49-F238E27FC236}">
                <a16:creationId xmlns:a16="http://schemas.microsoft.com/office/drawing/2014/main" id="{D8F768DF-0A9E-18FB-324C-F14501BA05AA}"/>
              </a:ext>
            </a:extLst>
          </p:cNvPr>
          <p:cNvSpPr>
            <a:spLocks noGrp="1"/>
          </p:cNvSpPr>
          <p:nvPr>
            <p:ph type="ctrTitle"/>
          </p:nvPr>
        </p:nvSpPr>
        <p:spPr>
          <a:xfrm>
            <a:off x="704851" y="2399152"/>
            <a:ext cx="8362950" cy="2448493"/>
          </a:xfrm>
          <a:prstGeom prst="rect">
            <a:avLst/>
          </a:prstGeom>
        </p:spPr>
        <p:txBody>
          <a:bodyPr anchor="ctr" anchorCtr="0"/>
          <a:lstStyle>
            <a:lvl1pPr>
              <a:defRPr sz="7200" b="1" i="0" cap="none" baseline="0">
                <a:solidFill>
                  <a:schemeClr val="tx1"/>
                </a:solidFill>
                <a:latin typeface="Outfit" pitchFamily="2" charset="0"/>
              </a:defRPr>
            </a:lvl1pPr>
          </a:lstStyle>
          <a:p>
            <a:r>
              <a:rPr lang="en-US" dirty="0"/>
              <a:t>Click to edit Master title style</a:t>
            </a:r>
          </a:p>
        </p:txBody>
      </p:sp>
    </p:spTree>
    <p:extLst>
      <p:ext uri="{BB962C8B-B14F-4D97-AF65-F5344CB8AC3E}">
        <p14:creationId xmlns:p14="http://schemas.microsoft.com/office/powerpoint/2010/main" val="287441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0" name="Subtitle 8">
            <a:extLst>
              <a:ext uri="{FF2B5EF4-FFF2-40B4-BE49-F238E27FC236}">
                <a16:creationId xmlns:a16="http://schemas.microsoft.com/office/drawing/2014/main" id="{9AE82924-4146-98F3-D06E-32520F5F3A12}"/>
              </a:ext>
            </a:extLst>
          </p:cNvPr>
          <p:cNvSpPr>
            <a:spLocks noGrp="1"/>
          </p:cNvSpPr>
          <p:nvPr>
            <p:ph type="subTitle" idx="1"/>
          </p:nvPr>
        </p:nvSpPr>
        <p:spPr>
          <a:xfrm>
            <a:off x="144780" y="5959467"/>
            <a:ext cx="8923020" cy="898533"/>
          </a:xfrm>
          <a:ln>
            <a:noFill/>
          </a:ln>
        </p:spPr>
        <p:txBody>
          <a:bodyPr anchor="ctr">
            <a:normAutofit/>
          </a:bodyPr>
          <a:lstStyle>
            <a:lvl1pPr marL="0" indent="0" algn="l">
              <a:buNone/>
              <a:defRPr sz="1000">
                <a:solidFill>
                  <a:srgbClr val="6D6F7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lang="en-US" dirty="0"/>
          </a:p>
        </p:txBody>
      </p:sp>
      <p:sp>
        <p:nvSpPr>
          <p:cNvPr id="21" name="Text Placeholder 29">
            <a:extLst>
              <a:ext uri="{FF2B5EF4-FFF2-40B4-BE49-F238E27FC236}">
                <a16:creationId xmlns:a16="http://schemas.microsoft.com/office/drawing/2014/main" id="{8464F9D8-D589-F5C4-EB34-900E14B3AEEE}"/>
              </a:ext>
            </a:extLst>
          </p:cNvPr>
          <p:cNvSpPr>
            <a:spLocks noGrp="1"/>
          </p:cNvSpPr>
          <p:nvPr>
            <p:ph type="body" sz="quarter" idx="15" hasCustomPrompt="1"/>
          </p:nvPr>
        </p:nvSpPr>
        <p:spPr>
          <a:xfrm>
            <a:off x="9372600" y="6443500"/>
            <a:ext cx="2819400" cy="365125"/>
          </a:xfrm>
          <a:prstGeom prst="rect">
            <a:avLst/>
          </a:prstGeom>
        </p:spPr>
        <p:txBody>
          <a:bodyPr>
            <a:noAutofit/>
          </a:bodyPr>
          <a:lstStyle>
            <a:lvl1pPr marL="0" indent="0" algn="r">
              <a:buFontTx/>
              <a:buNone/>
              <a:defRPr sz="1800" b="0" i="0">
                <a:solidFill>
                  <a:srgbClr val="15375E"/>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a:defRPr/>
            </a:pPr>
            <a:fld id="{140FF8D9-9E7E-7842-9F7F-68BD806E6566}" type="datetime4">
              <a:rPr lang="en-US" smtClean="0"/>
              <a:t>May 30, 2025</a:t>
            </a:fld>
            <a:endParaRPr lang="en-US" dirty="0"/>
          </a:p>
        </p:txBody>
      </p:sp>
      <p:pic>
        <p:nvPicPr>
          <p:cNvPr id="5" name="Picture 4">
            <a:extLst>
              <a:ext uri="{FF2B5EF4-FFF2-40B4-BE49-F238E27FC236}">
                <a16:creationId xmlns:a16="http://schemas.microsoft.com/office/drawing/2014/main" id="{63E72477-C577-1AF3-0638-7FF15172E6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7240" cy="718447"/>
          </a:xfrm>
          <a:prstGeom prst="rect">
            <a:avLst/>
          </a:prstGeom>
        </p:spPr>
      </p:pic>
      <p:sp>
        <p:nvSpPr>
          <p:cNvPr id="2" name="Rectangle 1">
            <a:extLst>
              <a:ext uri="{FF2B5EF4-FFF2-40B4-BE49-F238E27FC236}">
                <a16:creationId xmlns:a16="http://schemas.microsoft.com/office/drawing/2014/main" id="{E22F9099-E212-0505-31BF-6EF20A1DEAC8}"/>
              </a:ext>
            </a:extLst>
          </p:cNvPr>
          <p:cNvSpPr/>
          <p:nvPr userDrawn="1"/>
        </p:nvSpPr>
        <p:spPr>
          <a:xfrm>
            <a:off x="0" y="5730867"/>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4" name="Title 7">
            <a:extLst>
              <a:ext uri="{FF2B5EF4-FFF2-40B4-BE49-F238E27FC236}">
                <a16:creationId xmlns:a16="http://schemas.microsoft.com/office/drawing/2014/main" id="{3C1E3A2A-18E4-635B-48ED-9982B7EE9DEA}"/>
              </a:ext>
            </a:extLst>
          </p:cNvPr>
          <p:cNvSpPr>
            <a:spLocks noGrp="1"/>
          </p:cNvSpPr>
          <p:nvPr>
            <p:ph type="ctrTitle"/>
          </p:nvPr>
        </p:nvSpPr>
        <p:spPr>
          <a:xfrm>
            <a:off x="704851" y="2722400"/>
            <a:ext cx="8825230" cy="2448493"/>
          </a:xfrm>
          <a:prstGeom prst="rect">
            <a:avLst/>
          </a:prstGeom>
        </p:spPr>
        <p:txBody>
          <a:bodyPr anchor="ctr" anchorCtr="0"/>
          <a:lstStyle>
            <a:lvl1pPr>
              <a:defRPr sz="7200" b="1" i="0" cap="none" baseline="0">
                <a:solidFill>
                  <a:schemeClr val="tx1"/>
                </a:solidFill>
                <a:latin typeface="Outfit" pitchFamily="2" charset="0"/>
              </a:defRPr>
            </a:lvl1pPr>
          </a:lstStyle>
          <a:p>
            <a:r>
              <a:rPr lang="en-US" dirty="0"/>
              <a:t>Click to edit Master title style</a:t>
            </a:r>
          </a:p>
        </p:txBody>
      </p:sp>
      <p:pic>
        <p:nvPicPr>
          <p:cNvPr id="10" name="Picture 9" descr="A close up of a logo&#10;&#10;AI-generated content may be incorrect.">
            <a:extLst>
              <a:ext uri="{FF2B5EF4-FFF2-40B4-BE49-F238E27FC236}">
                <a16:creationId xmlns:a16="http://schemas.microsoft.com/office/drawing/2014/main" id="{2256AB32-D68A-B214-DC9F-5BA4637A55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4794" y="1005967"/>
            <a:ext cx="3682355" cy="782764"/>
          </a:xfrm>
          <a:prstGeom prst="rect">
            <a:avLst/>
          </a:prstGeom>
        </p:spPr>
      </p:pic>
      <p:pic>
        <p:nvPicPr>
          <p:cNvPr id="11" name="Picture 10" descr="A black background with blue and green text&#10;&#10;AI-generated content may be incorrect.">
            <a:extLst>
              <a:ext uri="{FF2B5EF4-FFF2-40B4-BE49-F238E27FC236}">
                <a16:creationId xmlns:a16="http://schemas.microsoft.com/office/drawing/2014/main" id="{07885F01-C13E-788C-7106-5122F82ECB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4850" y="878959"/>
            <a:ext cx="2784152" cy="1036160"/>
          </a:xfrm>
          <a:prstGeom prst="rect">
            <a:avLst/>
          </a:prstGeom>
        </p:spPr>
      </p:pic>
      <p:sp>
        <p:nvSpPr>
          <p:cNvPr id="13" name="Rectangle 12">
            <a:extLst>
              <a:ext uri="{FF2B5EF4-FFF2-40B4-BE49-F238E27FC236}">
                <a16:creationId xmlns:a16="http://schemas.microsoft.com/office/drawing/2014/main" id="{606F1DEA-778D-E50D-6884-04EF1EC60A5A}"/>
              </a:ext>
            </a:extLst>
          </p:cNvPr>
          <p:cNvSpPr/>
          <p:nvPr userDrawn="1"/>
        </p:nvSpPr>
        <p:spPr>
          <a:xfrm>
            <a:off x="0" y="2009767"/>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3" name="Slide Number Placeholder 3">
            <a:extLst>
              <a:ext uri="{FF2B5EF4-FFF2-40B4-BE49-F238E27FC236}">
                <a16:creationId xmlns:a16="http://schemas.microsoft.com/office/drawing/2014/main" id="{A27C47FD-4A2A-2C29-C5BA-E79FA7C95B82}"/>
              </a:ext>
            </a:extLst>
          </p:cNvPr>
          <p:cNvSpPr>
            <a:spLocks noGrp="1"/>
          </p:cNvSpPr>
          <p:nvPr>
            <p:ph type="sldNum" sz="quarter" idx="12"/>
          </p:nvPr>
        </p:nvSpPr>
        <p:spPr>
          <a:xfrm>
            <a:off x="0" y="6443502"/>
            <a:ext cx="558800" cy="365125"/>
          </a:xfrm>
          <a:prstGeom prst="rect">
            <a:avLst/>
          </a:prstGeom>
        </p:spPr>
        <p:txBody>
          <a:bodyPr/>
          <a:lstStyle>
            <a:lvl1pPr algn="ctr">
              <a:defRPr b="0" i="0">
                <a:solidFill>
                  <a:srgbClr val="1CBAAA"/>
                </a:solidFill>
                <a:latin typeface="Outfit Light" pitchFamily="2" charset="0"/>
              </a:defRPr>
            </a:lvl1pPr>
          </a:lstStyle>
          <a:p>
            <a:pPr>
              <a:defRPr/>
            </a:pPr>
            <a:fld id="{3CB8336F-CD63-4A62-A531-0C98AA8900A0}" type="slidenum">
              <a:rPr lang="en-US" smtClean="0"/>
              <a:pPr>
                <a:defRPr/>
              </a:pPr>
              <a:t>‹#›</a:t>
            </a:fld>
            <a:endParaRPr lang="en-US" dirty="0"/>
          </a:p>
        </p:txBody>
      </p:sp>
    </p:spTree>
    <p:extLst>
      <p:ext uri="{BB962C8B-B14F-4D97-AF65-F5344CB8AC3E}">
        <p14:creationId xmlns:p14="http://schemas.microsoft.com/office/powerpoint/2010/main" val="221960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21">
            <a:extLst>
              <a:ext uri="{FF2B5EF4-FFF2-40B4-BE49-F238E27FC236}">
                <a16:creationId xmlns:a16="http://schemas.microsoft.com/office/drawing/2014/main" id="{AF39E024-A8C5-0B3E-7541-22E23608B271}"/>
              </a:ext>
            </a:extLst>
          </p:cNvPr>
          <p:cNvSpPr>
            <a:spLocks noGrp="1"/>
          </p:cNvSpPr>
          <p:nvPr>
            <p:ph type="title"/>
          </p:nvPr>
        </p:nvSpPr>
        <p:spPr bwMode="auto">
          <a:xfrm>
            <a:off x="558800" y="231935"/>
            <a:ext cx="1107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 name="Text Placeholder 12">
            <a:extLst>
              <a:ext uri="{FF2B5EF4-FFF2-40B4-BE49-F238E27FC236}">
                <a16:creationId xmlns:a16="http://schemas.microsoft.com/office/drawing/2014/main" id="{3D3D6301-01D2-A893-FBEB-818EDB389EEC}"/>
              </a:ext>
            </a:extLst>
          </p:cNvPr>
          <p:cNvSpPr>
            <a:spLocks noGrp="1"/>
          </p:cNvSpPr>
          <p:nvPr>
            <p:ph idx="1"/>
          </p:nvPr>
        </p:nvSpPr>
        <p:spPr bwMode="auto">
          <a:xfrm>
            <a:off x="551180" y="1705356"/>
            <a:ext cx="11089640" cy="4525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3">
            <a:extLst>
              <a:ext uri="{FF2B5EF4-FFF2-40B4-BE49-F238E27FC236}">
                <a16:creationId xmlns:a16="http://schemas.microsoft.com/office/drawing/2014/main" id="{41ED5816-D35E-B4AB-B6A4-844C35F8783A}"/>
              </a:ext>
            </a:extLst>
          </p:cNvPr>
          <p:cNvSpPr>
            <a:spLocks noGrp="1"/>
          </p:cNvSpPr>
          <p:nvPr>
            <p:ph type="sldNum" sz="quarter" idx="12"/>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a:t>
            </a:fld>
            <a:endParaRPr lang="en-US" dirty="0"/>
          </a:p>
        </p:txBody>
      </p:sp>
      <p:sp>
        <p:nvSpPr>
          <p:cNvPr id="8" name="Text Placeholder 29">
            <a:extLst>
              <a:ext uri="{FF2B5EF4-FFF2-40B4-BE49-F238E27FC236}">
                <a16:creationId xmlns:a16="http://schemas.microsoft.com/office/drawing/2014/main" id="{A8B7C346-9F22-AFB1-53EC-534BD5B7C44F}"/>
              </a:ext>
            </a:extLst>
          </p:cNvPr>
          <p:cNvSpPr>
            <a:spLocks noGrp="1"/>
          </p:cNvSpPr>
          <p:nvPr>
            <p:ph type="body" sz="quarter" idx="14" hasCustomPrompt="1"/>
          </p:nvPr>
        </p:nvSpPr>
        <p:spPr>
          <a:xfrm>
            <a:off x="685800" y="6443501"/>
            <a:ext cx="8534400" cy="365125"/>
          </a:xfrm>
          <a:prstGeom prst="rect">
            <a:avLst/>
          </a:prstGeom>
        </p:spPr>
        <p:txBody>
          <a:bodyPr>
            <a:noAutofit/>
          </a:bodyPr>
          <a:lstStyle>
            <a:lvl1pPr marL="0" indent="0">
              <a:buFontTx/>
              <a:buNone/>
              <a:defRPr sz="1800" b="0" i="0">
                <a:solidFill>
                  <a:schemeClr val="bg1"/>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lvl="0"/>
            <a:r>
              <a:rPr lang="en-US" dirty="0"/>
              <a:t>Footer</a:t>
            </a:r>
          </a:p>
        </p:txBody>
      </p:sp>
      <p:sp>
        <p:nvSpPr>
          <p:cNvPr id="10" name="Text Placeholder 29">
            <a:extLst>
              <a:ext uri="{FF2B5EF4-FFF2-40B4-BE49-F238E27FC236}">
                <a16:creationId xmlns:a16="http://schemas.microsoft.com/office/drawing/2014/main" id="{29061B56-BAFF-3351-030A-6F5E66F5C0A0}"/>
              </a:ext>
            </a:extLst>
          </p:cNvPr>
          <p:cNvSpPr>
            <a:spLocks noGrp="1"/>
          </p:cNvSpPr>
          <p:nvPr>
            <p:ph type="body" sz="quarter" idx="15" hasCustomPrompt="1"/>
          </p:nvPr>
        </p:nvSpPr>
        <p:spPr>
          <a:xfrm>
            <a:off x="9372600" y="6443500"/>
            <a:ext cx="2819400" cy="365125"/>
          </a:xfrm>
          <a:prstGeom prst="rect">
            <a:avLst/>
          </a:prstGeom>
        </p:spPr>
        <p:txBody>
          <a:bodyPr>
            <a:noAutofit/>
          </a:bodyPr>
          <a:lstStyle>
            <a:lvl1pPr marL="0" indent="0" algn="r">
              <a:buFontTx/>
              <a:buNone/>
              <a:defRPr sz="1800" b="0" i="0">
                <a:solidFill>
                  <a:schemeClr val="bg1"/>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a:defRPr/>
            </a:pPr>
            <a:fld id="{140FF8D9-9E7E-7842-9F7F-68BD806E6566}" type="datetime4">
              <a:rPr lang="en-US" smtClean="0"/>
              <a:t>May 30, 2025</a:t>
            </a:fld>
            <a:endParaRPr lang="en-US" dirty="0"/>
          </a:p>
        </p:txBody>
      </p:sp>
    </p:spTree>
    <p:extLst>
      <p:ext uri="{BB962C8B-B14F-4D97-AF65-F5344CB8AC3E}">
        <p14:creationId xmlns:p14="http://schemas.microsoft.com/office/powerpoint/2010/main" val="382457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8800" y="1746631"/>
            <a:ext cx="8534398" cy="1673225"/>
          </a:xfrm>
        </p:spPr>
        <p:txBody>
          <a:bodyPr/>
          <a:lstStyle>
            <a:lvl1pPr marL="0" indent="0">
              <a:buNone/>
              <a:defRPr sz="2800">
                <a:solidFill>
                  <a:srgbClr val="1CBAAA"/>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9" name="Rectangle 8">
            <a:extLst>
              <a:ext uri="{FF2B5EF4-FFF2-40B4-BE49-F238E27FC236}">
                <a16:creationId xmlns:a16="http://schemas.microsoft.com/office/drawing/2014/main" id="{E10A0967-943C-953E-8731-C3614C60ADE0}"/>
              </a:ext>
            </a:extLst>
          </p:cNvPr>
          <p:cNvSpPr/>
          <p:nvPr userDrawn="1"/>
        </p:nvSpPr>
        <p:spPr>
          <a:xfrm>
            <a:off x="0" y="541333"/>
            <a:ext cx="12192000" cy="906467"/>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11" name="Title Placeholder 21">
            <a:extLst>
              <a:ext uri="{FF2B5EF4-FFF2-40B4-BE49-F238E27FC236}">
                <a16:creationId xmlns:a16="http://schemas.microsoft.com/office/drawing/2014/main" id="{F217CFC8-2659-598D-B04B-C000047CA7CB}"/>
              </a:ext>
            </a:extLst>
          </p:cNvPr>
          <p:cNvSpPr>
            <a:spLocks noGrp="1"/>
          </p:cNvSpPr>
          <p:nvPr>
            <p:ph type="title"/>
          </p:nvPr>
        </p:nvSpPr>
        <p:spPr bwMode="auto">
          <a:xfrm>
            <a:off x="558800" y="499266"/>
            <a:ext cx="800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chemeClr val="bg1"/>
                </a:solidFill>
              </a:defRPr>
            </a:lvl1pPr>
          </a:lstStyle>
          <a:p>
            <a:pPr lvl="0"/>
            <a:r>
              <a:rPr lang="en-US" altLang="en-US" dirty="0"/>
              <a:t>Click to edit Master title style</a:t>
            </a:r>
          </a:p>
        </p:txBody>
      </p:sp>
      <p:sp>
        <p:nvSpPr>
          <p:cNvPr id="10" name="Slide Number Placeholder 3">
            <a:extLst>
              <a:ext uri="{FF2B5EF4-FFF2-40B4-BE49-F238E27FC236}">
                <a16:creationId xmlns:a16="http://schemas.microsoft.com/office/drawing/2014/main" id="{7D1A2FD8-488B-6F4B-1E44-196C524BAC00}"/>
              </a:ext>
            </a:extLst>
          </p:cNvPr>
          <p:cNvSpPr>
            <a:spLocks noGrp="1"/>
          </p:cNvSpPr>
          <p:nvPr>
            <p:ph type="sldNum" sz="quarter" idx="12"/>
          </p:nvPr>
        </p:nvSpPr>
        <p:spPr>
          <a:xfrm>
            <a:off x="0" y="6443502"/>
            <a:ext cx="558800" cy="365125"/>
          </a:xfrm>
          <a:prstGeom prst="rect">
            <a:avLst/>
          </a:prstGeom>
        </p:spPr>
        <p:txBody>
          <a:bodyPr/>
          <a:lstStyle>
            <a:lvl1pPr algn="ctr">
              <a:defRPr b="0" i="0">
                <a:solidFill>
                  <a:srgbClr val="1CBAAA"/>
                </a:solidFill>
                <a:latin typeface="Outfit Light" pitchFamily="2" charset="0"/>
              </a:defRPr>
            </a:lvl1pPr>
          </a:lstStyle>
          <a:p>
            <a:pPr>
              <a:defRPr/>
            </a:pPr>
            <a:fld id="{3CB8336F-CD63-4A62-A531-0C98AA8900A0}" type="slidenum">
              <a:rPr lang="en-US" smtClean="0"/>
              <a:pPr>
                <a:defRPr/>
              </a:pPr>
              <a:t>‹#›</a:t>
            </a:fld>
            <a:endParaRPr lang="en-US" dirty="0"/>
          </a:p>
        </p:txBody>
      </p:sp>
      <p:sp>
        <p:nvSpPr>
          <p:cNvPr id="12" name="Text Placeholder 29">
            <a:extLst>
              <a:ext uri="{FF2B5EF4-FFF2-40B4-BE49-F238E27FC236}">
                <a16:creationId xmlns:a16="http://schemas.microsoft.com/office/drawing/2014/main" id="{56B9A396-EC33-CDD6-6133-60505CD1D326}"/>
              </a:ext>
            </a:extLst>
          </p:cNvPr>
          <p:cNvSpPr>
            <a:spLocks noGrp="1"/>
          </p:cNvSpPr>
          <p:nvPr>
            <p:ph type="body" sz="quarter" idx="14" hasCustomPrompt="1"/>
          </p:nvPr>
        </p:nvSpPr>
        <p:spPr>
          <a:xfrm>
            <a:off x="685800" y="6443501"/>
            <a:ext cx="8534400" cy="365125"/>
          </a:xfrm>
          <a:prstGeom prst="rect">
            <a:avLst/>
          </a:prstGeom>
        </p:spPr>
        <p:txBody>
          <a:bodyPr>
            <a:noAutofit/>
          </a:bodyPr>
          <a:lstStyle>
            <a:lvl1pPr marL="0" indent="0">
              <a:buFontTx/>
              <a:buNone/>
              <a:defRPr sz="1800" b="0" i="0">
                <a:solidFill>
                  <a:srgbClr val="15375E"/>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lvl="0"/>
            <a:r>
              <a:rPr lang="en-US" dirty="0"/>
              <a:t>Footer</a:t>
            </a:r>
          </a:p>
        </p:txBody>
      </p:sp>
      <p:sp>
        <p:nvSpPr>
          <p:cNvPr id="13" name="Text Placeholder 29">
            <a:extLst>
              <a:ext uri="{FF2B5EF4-FFF2-40B4-BE49-F238E27FC236}">
                <a16:creationId xmlns:a16="http://schemas.microsoft.com/office/drawing/2014/main" id="{A2BD02D4-276C-C263-C73F-465AEFEDD1DD}"/>
              </a:ext>
            </a:extLst>
          </p:cNvPr>
          <p:cNvSpPr>
            <a:spLocks noGrp="1"/>
          </p:cNvSpPr>
          <p:nvPr>
            <p:ph type="body" sz="quarter" idx="15" hasCustomPrompt="1"/>
          </p:nvPr>
        </p:nvSpPr>
        <p:spPr>
          <a:xfrm>
            <a:off x="9372600" y="6443500"/>
            <a:ext cx="2819400" cy="365125"/>
          </a:xfrm>
          <a:prstGeom prst="rect">
            <a:avLst/>
          </a:prstGeom>
        </p:spPr>
        <p:txBody>
          <a:bodyPr>
            <a:noAutofit/>
          </a:bodyPr>
          <a:lstStyle>
            <a:lvl1pPr marL="0" indent="0" algn="r">
              <a:buFontTx/>
              <a:buNone/>
              <a:defRPr sz="1800" b="0" i="0">
                <a:solidFill>
                  <a:srgbClr val="15375E"/>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a:defRPr/>
            </a:pPr>
            <a:fld id="{140FF8D9-9E7E-7842-9F7F-68BD806E6566}" type="datetime4">
              <a:rPr lang="en-US" smtClean="0"/>
              <a:t>May 30, 2025</a:t>
            </a:fld>
            <a:endParaRPr lang="en-US" dirty="0"/>
          </a:p>
        </p:txBody>
      </p:sp>
    </p:spTree>
    <p:extLst>
      <p:ext uri="{BB962C8B-B14F-4D97-AF65-F5344CB8AC3E}">
        <p14:creationId xmlns:p14="http://schemas.microsoft.com/office/powerpoint/2010/main" val="45906126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558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029824FB-796B-4395-578D-5A983D46DB23}"/>
              </a:ext>
            </a:extLst>
          </p:cNvPr>
          <p:cNvSpPr>
            <a:spLocks noGrp="1"/>
          </p:cNvSpPr>
          <p:nvPr>
            <p:ph type="sldNum" sz="quarter" idx="12"/>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a:t>
            </a:fld>
            <a:endParaRPr lang="en-US" dirty="0"/>
          </a:p>
        </p:txBody>
      </p:sp>
      <p:sp>
        <p:nvSpPr>
          <p:cNvPr id="7" name="Text Placeholder 29">
            <a:extLst>
              <a:ext uri="{FF2B5EF4-FFF2-40B4-BE49-F238E27FC236}">
                <a16:creationId xmlns:a16="http://schemas.microsoft.com/office/drawing/2014/main" id="{5AEEC18E-78F4-DC0C-84FF-A0F47F86A652}"/>
              </a:ext>
            </a:extLst>
          </p:cNvPr>
          <p:cNvSpPr>
            <a:spLocks noGrp="1"/>
          </p:cNvSpPr>
          <p:nvPr>
            <p:ph type="body" sz="quarter" idx="14" hasCustomPrompt="1"/>
          </p:nvPr>
        </p:nvSpPr>
        <p:spPr>
          <a:xfrm>
            <a:off x="685800" y="6443501"/>
            <a:ext cx="8534400" cy="365125"/>
          </a:xfrm>
          <a:prstGeom prst="rect">
            <a:avLst/>
          </a:prstGeom>
        </p:spPr>
        <p:txBody>
          <a:bodyPr>
            <a:noAutofit/>
          </a:bodyPr>
          <a:lstStyle>
            <a:lvl1pPr marL="0" indent="0">
              <a:buFontTx/>
              <a:buNone/>
              <a:defRPr sz="1800" b="0" i="0">
                <a:solidFill>
                  <a:schemeClr val="bg1"/>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lvl="0"/>
            <a:r>
              <a:rPr lang="en-US" dirty="0"/>
              <a:t>Footer</a:t>
            </a:r>
          </a:p>
        </p:txBody>
      </p:sp>
      <p:sp>
        <p:nvSpPr>
          <p:cNvPr id="8" name="Text Placeholder 29">
            <a:extLst>
              <a:ext uri="{FF2B5EF4-FFF2-40B4-BE49-F238E27FC236}">
                <a16:creationId xmlns:a16="http://schemas.microsoft.com/office/drawing/2014/main" id="{98B2651D-0A48-159B-B51E-95CD2090A355}"/>
              </a:ext>
            </a:extLst>
          </p:cNvPr>
          <p:cNvSpPr>
            <a:spLocks noGrp="1"/>
          </p:cNvSpPr>
          <p:nvPr>
            <p:ph type="body" sz="quarter" idx="15" hasCustomPrompt="1"/>
          </p:nvPr>
        </p:nvSpPr>
        <p:spPr>
          <a:xfrm>
            <a:off x="9372600" y="6443500"/>
            <a:ext cx="2819400" cy="365125"/>
          </a:xfrm>
          <a:prstGeom prst="rect">
            <a:avLst/>
          </a:prstGeom>
        </p:spPr>
        <p:txBody>
          <a:bodyPr>
            <a:noAutofit/>
          </a:bodyPr>
          <a:lstStyle>
            <a:lvl1pPr marL="0" indent="0" algn="r">
              <a:buFontTx/>
              <a:buNone/>
              <a:defRPr sz="1800" b="0" i="0">
                <a:solidFill>
                  <a:schemeClr val="bg1"/>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a:defRPr/>
            </a:pPr>
            <a:fld id="{140FF8D9-9E7E-7842-9F7F-68BD806E6566}" type="datetime4">
              <a:rPr lang="en-US" smtClean="0"/>
              <a:t>May 30, 2025</a:t>
            </a:fld>
            <a:endParaRPr lang="en-US" dirty="0"/>
          </a:p>
        </p:txBody>
      </p:sp>
    </p:spTree>
    <p:extLst>
      <p:ext uri="{BB962C8B-B14F-4D97-AF65-F5344CB8AC3E}">
        <p14:creationId xmlns:p14="http://schemas.microsoft.com/office/powerpoint/2010/main" val="2088700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58800" y="2438400"/>
            <a:ext cx="5181600" cy="3581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558800" y="1752600"/>
            <a:ext cx="5181600" cy="640080"/>
          </a:xfrm>
          <a:solidFill>
            <a:srgbClr val="15375E"/>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rgbClr val="15375E"/>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3" name="Title Placeholder 21">
            <a:extLst>
              <a:ext uri="{FF2B5EF4-FFF2-40B4-BE49-F238E27FC236}">
                <a16:creationId xmlns:a16="http://schemas.microsoft.com/office/drawing/2014/main" id="{9B890302-3D4C-B1F1-1224-A1BA3C7A2365}"/>
              </a:ext>
            </a:extLst>
          </p:cNvPr>
          <p:cNvSpPr>
            <a:spLocks noGrp="1"/>
          </p:cNvSpPr>
          <p:nvPr>
            <p:ph type="title"/>
          </p:nvPr>
        </p:nvSpPr>
        <p:spPr bwMode="auto">
          <a:xfrm>
            <a:off x="558800" y="231935"/>
            <a:ext cx="1107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7" name="Slide Number Placeholder 3">
            <a:extLst>
              <a:ext uri="{FF2B5EF4-FFF2-40B4-BE49-F238E27FC236}">
                <a16:creationId xmlns:a16="http://schemas.microsoft.com/office/drawing/2014/main" id="{9E2FDDF8-901E-0D85-6C6D-A0ACED2C84CF}"/>
              </a:ext>
            </a:extLst>
          </p:cNvPr>
          <p:cNvSpPr>
            <a:spLocks noGrp="1"/>
          </p:cNvSpPr>
          <p:nvPr>
            <p:ph type="sldNum" sz="quarter" idx="12"/>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a:t>
            </a:fld>
            <a:endParaRPr lang="en-US" dirty="0"/>
          </a:p>
        </p:txBody>
      </p:sp>
      <p:sp>
        <p:nvSpPr>
          <p:cNvPr id="8" name="Text Placeholder 29">
            <a:extLst>
              <a:ext uri="{FF2B5EF4-FFF2-40B4-BE49-F238E27FC236}">
                <a16:creationId xmlns:a16="http://schemas.microsoft.com/office/drawing/2014/main" id="{FDCE5651-46D8-C0F6-19D2-24E87DA5C156}"/>
              </a:ext>
            </a:extLst>
          </p:cNvPr>
          <p:cNvSpPr>
            <a:spLocks noGrp="1"/>
          </p:cNvSpPr>
          <p:nvPr>
            <p:ph type="body" sz="quarter" idx="14" hasCustomPrompt="1"/>
          </p:nvPr>
        </p:nvSpPr>
        <p:spPr>
          <a:xfrm>
            <a:off x="685800" y="6443501"/>
            <a:ext cx="8534400" cy="365125"/>
          </a:xfrm>
          <a:prstGeom prst="rect">
            <a:avLst/>
          </a:prstGeom>
        </p:spPr>
        <p:txBody>
          <a:bodyPr>
            <a:noAutofit/>
          </a:bodyPr>
          <a:lstStyle>
            <a:lvl1pPr marL="0" indent="0">
              <a:buFontTx/>
              <a:buNone/>
              <a:defRPr sz="1800" b="0" i="0">
                <a:solidFill>
                  <a:schemeClr val="bg1"/>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lvl="0"/>
            <a:r>
              <a:rPr lang="en-US" dirty="0"/>
              <a:t>Footer</a:t>
            </a:r>
          </a:p>
        </p:txBody>
      </p:sp>
      <p:sp>
        <p:nvSpPr>
          <p:cNvPr id="9" name="Text Placeholder 29">
            <a:extLst>
              <a:ext uri="{FF2B5EF4-FFF2-40B4-BE49-F238E27FC236}">
                <a16:creationId xmlns:a16="http://schemas.microsoft.com/office/drawing/2014/main" id="{53CF2E5C-8859-D264-BB67-F1F3F0F88AAA}"/>
              </a:ext>
            </a:extLst>
          </p:cNvPr>
          <p:cNvSpPr>
            <a:spLocks noGrp="1"/>
          </p:cNvSpPr>
          <p:nvPr>
            <p:ph type="body" sz="quarter" idx="15" hasCustomPrompt="1"/>
          </p:nvPr>
        </p:nvSpPr>
        <p:spPr>
          <a:xfrm>
            <a:off x="9372600" y="6443500"/>
            <a:ext cx="2819400" cy="365125"/>
          </a:xfrm>
          <a:prstGeom prst="rect">
            <a:avLst/>
          </a:prstGeom>
        </p:spPr>
        <p:txBody>
          <a:bodyPr>
            <a:noAutofit/>
          </a:bodyPr>
          <a:lstStyle>
            <a:lvl1pPr marL="0" indent="0" algn="r">
              <a:buFontTx/>
              <a:buNone/>
              <a:defRPr sz="1800" b="0" i="0">
                <a:solidFill>
                  <a:schemeClr val="bg1"/>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a:defRPr/>
            </a:pPr>
            <a:fld id="{140FF8D9-9E7E-7842-9F7F-68BD806E6566}" type="datetime4">
              <a:rPr lang="en-US" smtClean="0"/>
              <a:t>May 30, 2025</a:t>
            </a:fld>
            <a:endParaRPr lang="en-US" dirty="0"/>
          </a:p>
        </p:txBody>
      </p:sp>
    </p:spTree>
    <p:extLst>
      <p:ext uri="{BB962C8B-B14F-4D97-AF65-F5344CB8AC3E}">
        <p14:creationId xmlns:p14="http://schemas.microsoft.com/office/powerpoint/2010/main" val="3099119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a:extLst>
              <a:ext uri="{FF2B5EF4-FFF2-40B4-BE49-F238E27FC236}">
                <a16:creationId xmlns:a16="http://schemas.microsoft.com/office/drawing/2014/main" id="{6B88A2FF-80BF-D97C-8645-19341640E0AB}"/>
              </a:ext>
            </a:extLst>
          </p:cNvPr>
          <p:cNvSpPr>
            <a:spLocks noGrp="1"/>
          </p:cNvSpPr>
          <p:nvPr>
            <p:ph type="body" idx="1"/>
          </p:nvPr>
        </p:nvSpPr>
        <p:spPr>
          <a:xfrm>
            <a:off x="558800" y="1746631"/>
            <a:ext cx="5537200" cy="1673225"/>
          </a:xfrm>
        </p:spPr>
        <p:txBody>
          <a:bodyPr/>
          <a:lstStyle>
            <a:lvl1pPr marL="0" indent="0">
              <a:buNone/>
              <a:defRPr sz="2800">
                <a:solidFill>
                  <a:srgbClr val="1CBAAA"/>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7" name="Slide Number Placeholder 3">
            <a:extLst>
              <a:ext uri="{FF2B5EF4-FFF2-40B4-BE49-F238E27FC236}">
                <a16:creationId xmlns:a16="http://schemas.microsoft.com/office/drawing/2014/main" id="{D38FAA7E-FC0C-145F-C516-CF0DA7970ABF}"/>
              </a:ext>
            </a:extLst>
          </p:cNvPr>
          <p:cNvSpPr>
            <a:spLocks noGrp="1"/>
          </p:cNvSpPr>
          <p:nvPr>
            <p:ph type="sldNum" sz="quarter" idx="12"/>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a:t>
            </a:fld>
            <a:endParaRPr lang="en-US" dirty="0"/>
          </a:p>
        </p:txBody>
      </p:sp>
      <p:sp>
        <p:nvSpPr>
          <p:cNvPr id="10" name="Text Placeholder 29">
            <a:extLst>
              <a:ext uri="{FF2B5EF4-FFF2-40B4-BE49-F238E27FC236}">
                <a16:creationId xmlns:a16="http://schemas.microsoft.com/office/drawing/2014/main" id="{F353F676-699B-15BC-5310-7B14CE157803}"/>
              </a:ext>
            </a:extLst>
          </p:cNvPr>
          <p:cNvSpPr>
            <a:spLocks noGrp="1"/>
          </p:cNvSpPr>
          <p:nvPr>
            <p:ph type="body" sz="quarter" idx="14" hasCustomPrompt="1"/>
          </p:nvPr>
        </p:nvSpPr>
        <p:spPr>
          <a:xfrm>
            <a:off x="685800" y="6443501"/>
            <a:ext cx="8534400" cy="365125"/>
          </a:xfrm>
          <a:prstGeom prst="rect">
            <a:avLst/>
          </a:prstGeom>
        </p:spPr>
        <p:txBody>
          <a:bodyPr>
            <a:noAutofit/>
          </a:bodyPr>
          <a:lstStyle>
            <a:lvl1pPr marL="0" indent="0">
              <a:buFontTx/>
              <a:buNone/>
              <a:defRPr sz="1800" b="0" i="0">
                <a:solidFill>
                  <a:schemeClr val="bg1"/>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lvl="0"/>
            <a:r>
              <a:rPr lang="en-US" dirty="0"/>
              <a:t>Footer</a:t>
            </a:r>
          </a:p>
        </p:txBody>
      </p:sp>
      <p:sp>
        <p:nvSpPr>
          <p:cNvPr id="12" name="Text Placeholder 29">
            <a:extLst>
              <a:ext uri="{FF2B5EF4-FFF2-40B4-BE49-F238E27FC236}">
                <a16:creationId xmlns:a16="http://schemas.microsoft.com/office/drawing/2014/main" id="{E260B955-ED34-8745-159C-51785F19C875}"/>
              </a:ext>
            </a:extLst>
          </p:cNvPr>
          <p:cNvSpPr>
            <a:spLocks noGrp="1"/>
          </p:cNvSpPr>
          <p:nvPr>
            <p:ph type="body" sz="quarter" idx="15" hasCustomPrompt="1"/>
          </p:nvPr>
        </p:nvSpPr>
        <p:spPr>
          <a:xfrm>
            <a:off x="9372600" y="6443500"/>
            <a:ext cx="2819400" cy="365125"/>
          </a:xfrm>
          <a:prstGeom prst="rect">
            <a:avLst/>
          </a:prstGeom>
        </p:spPr>
        <p:txBody>
          <a:bodyPr>
            <a:noAutofit/>
          </a:bodyPr>
          <a:lstStyle>
            <a:lvl1pPr marL="0" indent="0" algn="r">
              <a:buFontTx/>
              <a:buNone/>
              <a:defRPr sz="1800" b="0" i="0">
                <a:solidFill>
                  <a:schemeClr val="bg1"/>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a:defRPr/>
            </a:pPr>
            <a:fld id="{140FF8D9-9E7E-7842-9F7F-68BD806E6566}" type="datetime4">
              <a:rPr lang="en-US" smtClean="0"/>
              <a:t>May 30, 2025</a:t>
            </a:fld>
            <a:endParaRPr lang="en-US" dirty="0"/>
          </a:p>
        </p:txBody>
      </p:sp>
    </p:spTree>
    <p:extLst>
      <p:ext uri="{BB962C8B-B14F-4D97-AF65-F5344CB8AC3E}">
        <p14:creationId xmlns:p14="http://schemas.microsoft.com/office/powerpoint/2010/main" val="3698642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Title Placeholder 21">
            <a:extLst>
              <a:ext uri="{FF2B5EF4-FFF2-40B4-BE49-F238E27FC236}">
                <a16:creationId xmlns:a16="http://schemas.microsoft.com/office/drawing/2014/main" id="{524DE669-9CF8-D933-BDEB-2A9976A6BC13}"/>
              </a:ext>
            </a:extLst>
          </p:cNvPr>
          <p:cNvSpPr>
            <a:spLocks noGrp="1"/>
          </p:cNvSpPr>
          <p:nvPr>
            <p:ph type="title"/>
          </p:nvPr>
        </p:nvSpPr>
        <p:spPr bwMode="auto">
          <a:xfrm>
            <a:off x="558800" y="231935"/>
            <a:ext cx="1107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 name="Rectangle 9">
            <a:extLst>
              <a:ext uri="{FF2B5EF4-FFF2-40B4-BE49-F238E27FC236}">
                <a16:creationId xmlns:a16="http://schemas.microsoft.com/office/drawing/2014/main" id="{19D296D3-37AB-3027-E0A8-49177F418C08}"/>
              </a:ext>
            </a:extLst>
          </p:cNvPr>
          <p:cNvSpPr/>
          <p:nvPr userDrawn="1"/>
        </p:nvSpPr>
        <p:spPr>
          <a:xfrm>
            <a:off x="0" y="6096000"/>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8" name="Slide Number Placeholder 3">
            <a:extLst>
              <a:ext uri="{FF2B5EF4-FFF2-40B4-BE49-F238E27FC236}">
                <a16:creationId xmlns:a16="http://schemas.microsoft.com/office/drawing/2014/main" id="{E89A882D-A9EC-5A5E-EA1A-25DB7547F73F}"/>
              </a:ext>
            </a:extLst>
          </p:cNvPr>
          <p:cNvSpPr>
            <a:spLocks noGrp="1"/>
          </p:cNvSpPr>
          <p:nvPr>
            <p:ph type="sldNum" sz="quarter" idx="12"/>
          </p:nvPr>
        </p:nvSpPr>
        <p:spPr>
          <a:xfrm>
            <a:off x="0" y="6443502"/>
            <a:ext cx="558800" cy="365125"/>
          </a:xfrm>
          <a:prstGeom prst="rect">
            <a:avLst/>
          </a:prstGeom>
        </p:spPr>
        <p:txBody>
          <a:bodyPr/>
          <a:lstStyle>
            <a:lvl1pPr algn="ctr">
              <a:defRPr b="0" i="0">
                <a:solidFill>
                  <a:srgbClr val="1CBAAA"/>
                </a:solidFill>
                <a:latin typeface="Outfit Light" pitchFamily="2" charset="0"/>
              </a:defRPr>
            </a:lvl1pPr>
          </a:lstStyle>
          <a:p>
            <a:pPr>
              <a:defRPr/>
            </a:pPr>
            <a:fld id="{3CB8336F-CD63-4A62-A531-0C98AA8900A0}" type="slidenum">
              <a:rPr lang="en-US" smtClean="0"/>
              <a:pPr>
                <a:defRPr/>
              </a:pPr>
              <a:t>‹#›</a:t>
            </a:fld>
            <a:endParaRPr lang="en-US" dirty="0"/>
          </a:p>
        </p:txBody>
      </p:sp>
      <p:sp>
        <p:nvSpPr>
          <p:cNvPr id="11" name="Text Placeholder 29">
            <a:extLst>
              <a:ext uri="{FF2B5EF4-FFF2-40B4-BE49-F238E27FC236}">
                <a16:creationId xmlns:a16="http://schemas.microsoft.com/office/drawing/2014/main" id="{CAD24F8B-4B2C-941F-25A5-7041E2355109}"/>
              </a:ext>
            </a:extLst>
          </p:cNvPr>
          <p:cNvSpPr>
            <a:spLocks noGrp="1"/>
          </p:cNvSpPr>
          <p:nvPr>
            <p:ph type="body" sz="quarter" idx="14" hasCustomPrompt="1"/>
          </p:nvPr>
        </p:nvSpPr>
        <p:spPr>
          <a:xfrm>
            <a:off x="685800" y="6443501"/>
            <a:ext cx="8534400" cy="365125"/>
          </a:xfrm>
          <a:prstGeom prst="rect">
            <a:avLst/>
          </a:prstGeom>
        </p:spPr>
        <p:txBody>
          <a:bodyPr>
            <a:noAutofit/>
          </a:bodyPr>
          <a:lstStyle>
            <a:lvl1pPr marL="0" indent="0">
              <a:buFontTx/>
              <a:buNone/>
              <a:defRPr sz="1800" b="0" i="0">
                <a:solidFill>
                  <a:srgbClr val="15375E"/>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lvl="0"/>
            <a:r>
              <a:rPr lang="en-US" dirty="0"/>
              <a:t>Footer</a:t>
            </a:r>
          </a:p>
        </p:txBody>
      </p:sp>
      <p:sp>
        <p:nvSpPr>
          <p:cNvPr id="12" name="Text Placeholder 29">
            <a:extLst>
              <a:ext uri="{FF2B5EF4-FFF2-40B4-BE49-F238E27FC236}">
                <a16:creationId xmlns:a16="http://schemas.microsoft.com/office/drawing/2014/main" id="{59CE4359-0986-01B3-E0B2-B31215DB490F}"/>
              </a:ext>
            </a:extLst>
          </p:cNvPr>
          <p:cNvSpPr>
            <a:spLocks noGrp="1"/>
          </p:cNvSpPr>
          <p:nvPr>
            <p:ph type="body" sz="quarter" idx="15" hasCustomPrompt="1"/>
          </p:nvPr>
        </p:nvSpPr>
        <p:spPr>
          <a:xfrm>
            <a:off x="9372600" y="6443500"/>
            <a:ext cx="2819400" cy="365125"/>
          </a:xfrm>
          <a:prstGeom prst="rect">
            <a:avLst/>
          </a:prstGeom>
        </p:spPr>
        <p:txBody>
          <a:bodyPr>
            <a:noAutofit/>
          </a:bodyPr>
          <a:lstStyle>
            <a:lvl1pPr marL="0" indent="0" algn="r">
              <a:buFontTx/>
              <a:buNone/>
              <a:defRPr sz="1800" b="0" i="0">
                <a:solidFill>
                  <a:srgbClr val="15375E"/>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a:defRPr/>
            </a:pPr>
            <a:fld id="{140FF8D9-9E7E-7842-9F7F-68BD806E6566}" type="datetime4">
              <a:rPr lang="en-US" smtClean="0"/>
              <a:t>May 30, 2025</a:t>
            </a:fld>
            <a:endParaRPr lang="en-US" dirty="0"/>
          </a:p>
        </p:txBody>
      </p:sp>
      <p:sp>
        <p:nvSpPr>
          <p:cNvPr id="13" name="Text Placeholder 2">
            <a:extLst>
              <a:ext uri="{FF2B5EF4-FFF2-40B4-BE49-F238E27FC236}">
                <a16:creationId xmlns:a16="http://schemas.microsoft.com/office/drawing/2014/main" id="{AAD41901-448B-9648-03B0-BB6362A4C56B}"/>
              </a:ext>
            </a:extLst>
          </p:cNvPr>
          <p:cNvSpPr>
            <a:spLocks noGrp="1"/>
          </p:cNvSpPr>
          <p:nvPr>
            <p:ph type="body" idx="1"/>
          </p:nvPr>
        </p:nvSpPr>
        <p:spPr>
          <a:xfrm>
            <a:off x="558800" y="1746631"/>
            <a:ext cx="5237566" cy="1673225"/>
          </a:xfrm>
        </p:spPr>
        <p:txBody>
          <a:bodyPr/>
          <a:lstStyle>
            <a:lvl1pPr marL="0" indent="0">
              <a:buNone/>
              <a:defRPr sz="4400">
                <a:solidFill>
                  <a:srgbClr val="1CBAAA"/>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15" name="Text Placeholder 2">
            <a:extLst>
              <a:ext uri="{FF2B5EF4-FFF2-40B4-BE49-F238E27FC236}">
                <a16:creationId xmlns:a16="http://schemas.microsoft.com/office/drawing/2014/main" id="{46F1A962-E2D5-5FE8-AC9D-EB1260381966}"/>
              </a:ext>
            </a:extLst>
          </p:cNvPr>
          <p:cNvSpPr>
            <a:spLocks noGrp="1"/>
          </p:cNvSpPr>
          <p:nvPr>
            <p:ph type="body" idx="16" hasCustomPrompt="1"/>
          </p:nvPr>
        </p:nvSpPr>
        <p:spPr>
          <a:xfrm>
            <a:off x="6395636" y="2057400"/>
            <a:ext cx="5237566" cy="3639844"/>
          </a:xfrm>
        </p:spPr>
        <p:txBody>
          <a:bodyPr/>
          <a:lstStyle>
            <a:lvl1pPr marL="0" indent="0">
              <a:buNone/>
              <a:defRPr sz="1800">
                <a:solidFill>
                  <a:srgbClr val="6D6F7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Tree>
    <p:extLst>
      <p:ext uri="{BB962C8B-B14F-4D97-AF65-F5344CB8AC3E}">
        <p14:creationId xmlns:p14="http://schemas.microsoft.com/office/powerpoint/2010/main" val="35826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15375E"/>
        </a:solidFill>
        <a:effectLst/>
      </p:bgPr>
    </p:bg>
    <p:spTree>
      <p:nvGrpSpPr>
        <p:cNvPr id="1" name=""/>
        <p:cNvGrpSpPr/>
        <p:nvPr/>
      </p:nvGrpSpPr>
      <p:grpSpPr>
        <a:xfrm>
          <a:off x="0" y="0"/>
          <a:ext cx="0" cy="0"/>
          <a:chOff x="0" y="0"/>
          <a:chExt cx="0" cy="0"/>
        </a:xfrm>
      </p:grpSpPr>
      <p:sp>
        <p:nvSpPr>
          <p:cNvPr id="9" name="Title Placeholder 21">
            <a:extLst>
              <a:ext uri="{FF2B5EF4-FFF2-40B4-BE49-F238E27FC236}">
                <a16:creationId xmlns:a16="http://schemas.microsoft.com/office/drawing/2014/main" id="{524DE669-9CF8-D933-BDEB-2A9976A6BC13}"/>
              </a:ext>
            </a:extLst>
          </p:cNvPr>
          <p:cNvSpPr>
            <a:spLocks noGrp="1"/>
          </p:cNvSpPr>
          <p:nvPr>
            <p:ph type="title"/>
          </p:nvPr>
        </p:nvSpPr>
        <p:spPr bwMode="auto">
          <a:xfrm>
            <a:off x="558800" y="231935"/>
            <a:ext cx="1107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chemeClr val="bg1"/>
                </a:solidFill>
              </a:defRPr>
            </a:lvl1pPr>
          </a:lstStyle>
          <a:p>
            <a:pPr lvl="0"/>
            <a:r>
              <a:rPr lang="en-US" altLang="en-US" dirty="0"/>
              <a:t>Click to edit Master title style</a:t>
            </a:r>
          </a:p>
        </p:txBody>
      </p:sp>
      <p:sp>
        <p:nvSpPr>
          <p:cNvPr id="10" name="Rectangle 9">
            <a:extLst>
              <a:ext uri="{FF2B5EF4-FFF2-40B4-BE49-F238E27FC236}">
                <a16:creationId xmlns:a16="http://schemas.microsoft.com/office/drawing/2014/main" id="{19D296D3-37AB-3027-E0A8-49177F418C08}"/>
              </a:ext>
            </a:extLst>
          </p:cNvPr>
          <p:cNvSpPr/>
          <p:nvPr userDrawn="1"/>
        </p:nvSpPr>
        <p:spPr>
          <a:xfrm>
            <a:off x="0" y="6096000"/>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2" name="Slide Number Placeholder 3">
            <a:extLst>
              <a:ext uri="{FF2B5EF4-FFF2-40B4-BE49-F238E27FC236}">
                <a16:creationId xmlns:a16="http://schemas.microsoft.com/office/drawing/2014/main" id="{0C4CA5E2-4C6D-B3CE-DFDE-F32FA6F678A2}"/>
              </a:ext>
            </a:extLst>
          </p:cNvPr>
          <p:cNvSpPr>
            <a:spLocks noGrp="1"/>
          </p:cNvSpPr>
          <p:nvPr>
            <p:ph type="sldNum" sz="quarter" idx="12"/>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a:t>
            </a:fld>
            <a:endParaRPr lang="en-US" dirty="0"/>
          </a:p>
        </p:txBody>
      </p:sp>
      <p:sp>
        <p:nvSpPr>
          <p:cNvPr id="3" name="Text Placeholder 29">
            <a:extLst>
              <a:ext uri="{FF2B5EF4-FFF2-40B4-BE49-F238E27FC236}">
                <a16:creationId xmlns:a16="http://schemas.microsoft.com/office/drawing/2014/main" id="{A09C1C98-8926-8AB1-BFA0-DFE6912448AE}"/>
              </a:ext>
            </a:extLst>
          </p:cNvPr>
          <p:cNvSpPr>
            <a:spLocks noGrp="1"/>
          </p:cNvSpPr>
          <p:nvPr>
            <p:ph type="body" sz="quarter" idx="14" hasCustomPrompt="1"/>
          </p:nvPr>
        </p:nvSpPr>
        <p:spPr>
          <a:xfrm>
            <a:off x="685800" y="6443501"/>
            <a:ext cx="8534400" cy="365125"/>
          </a:xfrm>
          <a:prstGeom prst="rect">
            <a:avLst/>
          </a:prstGeom>
        </p:spPr>
        <p:txBody>
          <a:bodyPr>
            <a:noAutofit/>
          </a:bodyPr>
          <a:lstStyle>
            <a:lvl1pPr marL="0" indent="0">
              <a:buFontTx/>
              <a:buNone/>
              <a:defRPr sz="1800" b="0" i="0">
                <a:solidFill>
                  <a:schemeClr val="bg1"/>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lvl="0"/>
            <a:r>
              <a:rPr lang="en-US" dirty="0"/>
              <a:t>Footer</a:t>
            </a:r>
          </a:p>
        </p:txBody>
      </p:sp>
      <p:sp>
        <p:nvSpPr>
          <p:cNvPr id="7" name="Text Placeholder 29">
            <a:extLst>
              <a:ext uri="{FF2B5EF4-FFF2-40B4-BE49-F238E27FC236}">
                <a16:creationId xmlns:a16="http://schemas.microsoft.com/office/drawing/2014/main" id="{B7099487-CA39-379B-2505-91AB9B913E63}"/>
              </a:ext>
            </a:extLst>
          </p:cNvPr>
          <p:cNvSpPr>
            <a:spLocks noGrp="1"/>
          </p:cNvSpPr>
          <p:nvPr>
            <p:ph type="body" sz="quarter" idx="15" hasCustomPrompt="1"/>
          </p:nvPr>
        </p:nvSpPr>
        <p:spPr>
          <a:xfrm>
            <a:off x="9372600" y="6443500"/>
            <a:ext cx="2819400" cy="365125"/>
          </a:xfrm>
          <a:prstGeom prst="rect">
            <a:avLst/>
          </a:prstGeom>
        </p:spPr>
        <p:txBody>
          <a:bodyPr>
            <a:noAutofit/>
          </a:bodyPr>
          <a:lstStyle>
            <a:lvl1pPr marL="0" indent="0" algn="r">
              <a:buFontTx/>
              <a:buNone/>
              <a:defRPr sz="1800" b="0" i="0">
                <a:solidFill>
                  <a:schemeClr val="bg1"/>
                </a:solidFill>
                <a:latin typeface="Outfit ExtraLight" pitchFamily="2" charset="0"/>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a:defRPr/>
            </a:pPr>
            <a:fld id="{140FF8D9-9E7E-7842-9F7F-68BD806E6566}" type="datetime4">
              <a:rPr lang="en-US" smtClean="0"/>
              <a:t>May 30, 2025</a:t>
            </a:fld>
            <a:endParaRPr lang="en-US" dirty="0"/>
          </a:p>
        </p:txBody>
      </p:sp>
    </p:spTree>
    <p:extLst>
      <p:ext uri="{BB962C8B-B14F-4D97-AF65-F5344CB8AC3E}">
        <p14:creationId xmlns:p14="http://schemas.microsoft.com/office/powerpoint/2010/main" val="360497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15375E"/>
        </a:solidFill>
        <a:effectLst/>
      </p:bgPr>
    </p:bg>
    <p:spTree>
      <p:nvGrpSpPr>
        <p:cNvPr id="1" name=""/>
        <p:cNvGrpSpPr/>
        <p:nvPr/>
      </p:nvGrpSpPr>
      <p:grpSpPr>
        <a:xfrm>
          <a:off x="0" y="0"/>
          <a:ext cx="0" cy="0"/>
          <a:chOff x="0" y="0"/>
          <a:chExt cx="0" cy="0"/>
        </a:xfrm>
      </p:grpSpPr>
      <p:pic>
        <p:nvPicPr>
          <p:cNvPr id="8" name="Picture 7" descr="A bridge over water with a city in the background&#10;&#10;Description automatically generated">
            <a:extLst>
              <a:ext uri="{FF2B5EF4-FFF2-40B4-BE49-F238E27FC236}">
                <a16:creationId xmlns:a16="http://schemas.microsoft.com/office/drawing/2014/main" id="{2D753FA2-071A-DD62-E74C-F2F077788B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4CFFCE05-46C3-39C5-A5FD-DD76DB52AC14}"/>
              </a:ext>
            </a:extLst>
          </p:cNvPr>
          <p:cNvSpPr/>
          <p:nvPr userDrawn="1"/>
        </p:nvSpPr>
        <p:spPr>
          <a:xfrm>
            <a:off x="1" y="12700"/>
            <a:ext cx="12191999" cy="6858000"/>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88151D4-A0C1-C00B-23F2-931E497717F9}"/>
              </a:ext>
            </a:extLst>
          </p:cNvPr>
          <p:cNvGrpSpPr/>
          <p:nvPr userDrawn="1"/>
        </p:nvGrpSpPr>
        <p:grpSpPr>
          <a:xfrm>
            <a:off x="0" y="5696221"/>
            <a:ext cx="12192000" cy="276999"/>
            <a:chOff x="0" y="6063343"/>
            <a:chExt cx="12192000" cy="276999"/>
          </a:xfrm>
        </p:grpSpPr>
        <p:sp>
          <p:nvSpPr>
            <p:cNvPr id="4" name="Rectangle 3">
              <a:extLst>
                <a:ext uri="{FF2B5EF4-FFF2-40B4-BE49-F238E27FC236}">
                  <a16:creationId xmlns:a16="http://schemas.microsoft.com/office/drawing/2014/main" id="{36EC7210-6A11-95C2-8FF8-7927E44A43B7}"/>
                </a:ext>
              </a:extLst>
            </p:cNvPr>
            <p:cNvSpPr/>
            <p:nvPr userDrawn="1"/>
          </p:nvSpPr>
          <p:spPr>
            <a:xfrm>
              <a:off x="0" y="6096000"/>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grpSp>
          <p:nvGrpSpPr>
            <p:cNvPr id="5" name="Group 4">
              <a:extLst>
                <a:ext uri="{FF2B5EF4-FFF2-40B4-BE49-F238E27FC236}">
                  <a16:creationId xmlns:a16="http://schemas.microsoft.com/office/drawing/2014/main" id="{46F17369-E407-23B7-566B-FC69FE27B721}"/>
                </a:ext>
              </a:extLst>
            </p:cNvPr>
            <p:cNvGrpSpPr/>
            <p:nvPr userDrawn="1"/>
          </p:nvGrpSpPr>
          <p:grpSpPr>
            <a:xfrm>
              <a:off x="1213757" y="6063343"/>
              <a:ext cx="9764486" cy="276999"/>
              <a:chOff x="1164771" y="6047601"/>
              <a:chExt cx="9764486" cy="276999"/>
            </a:xfrm>
          </p:grpSpPr>
          <p:sp>
            <p:nvSpPr>
              <p:cNvPr id="6" name="TextBox 5">
                <a:extLst>
                  <a:ext uri="{FF2B5EF4-FFF2-40B4-BE49-F238E27FC236}">
                    <a16:creationId xmlns:a16="http://schemas.microsoft.com/office/drawing/2014/main" id="{72B274A1-669A-7205-F546-B8080C0FA22E}"/>
                  </a:ext>
                </a:extLst>
              </p:cNvPr>
              <p:cNvSpPr txBox="1"/>
              <p:nvPr userDrawn="1"/>
            </p:nvSpPr>
            <p:spPr>
              <a:xfrm>
                <a:off x="1164771" y="6047601"/>
                <a:ext cx="1458686" cy="276999"/>
              </a:xfrm>
              <a:prstGeom prst="rect">
                <a:avLst/>
              </a:prstGeom>
              <a:noFill/>
            </p:spPr>
            <p:txBody>
              <a:bodyPr wrap="square">
                <a:spAutoFit/>
              </a:bodyPr>
              <a:lstStyle/>
              <a:p>
                <a:pPr algn="ctr"/>
                <a:r>
                  <a:rPr lang="en-US" sz="1200" b="0" i="0" dirty="0">
                    <a:solidFill>
                      <a:srgbClr val="F6F7F9"/>
                    </a:solidFill>
                    <a:latin typeface="Outfit" pitchFamily="2" charset="0"/>
                  </a:rPr>
                  <a:t>Sacramento</a:t>
                </a:r>
              </a:p>
            </p:txBody>
          </p:sp>
          <p:sp>
            <p:nvSpPr>
              <p:cNvPr id="10" name="TextBox 9">
                <a:extLst>
                  <a:ext uri="{FF2B5EF4-FFF2-40B4-BE49-F238E27FC236}">
                    <a16:creationId xmlns:a16="http://schemas.microsoft.com/office/drawing/2014/main" id="{C045C7C0-EAE6-CE9F-9D20-30E4DB0751B8}"/>
                  </a:ext>
                </a:extLst>
              </p:cNvPr>
              <p:cNvSpPr txBox="1"/>
              <p:nvPr userDrawn="1"/>
            </p:nvSpPr>
            <p:spPr>
              <a:xfrm>
                <a:off x="3192236" y="6047601"/>
                <a:ext cx="1621972" cy="276999"/>
              </a:xfrm>
              <a:prstGeom prst="rect">
                <a:avLst/>
              </a:prstGeom>
              <a:noFill/>
            </p:spPr>
            <p:txBody>
              <a:bodyPr wrap="square">
                <a:spAutoFit/>
              </a:bodyPr>
              <a:lstStyle/>
              <a:p>
                <a:pPr algn="ctr"/>
                <a:r>
                  <a:rPr lang="en-US" sz="1200" b="0" i="0" dirty="0">
                    <a:solidFill>
                      <a:srgbClr val="F6F7F9"/>
                    </a:solidFill>
                    <a:latin typeface="Outfit" pitchFamily="2" charset="0"/>
                  </a:rPr>
                  <a:t>San Francisco</a:t>
                </a:r>
              </a:p>
            </p:txBody>
          </p:sp>
          <p:sp>
            <p:nvSpPr>
              <p:cNvPr id="11" name="TextBox 10">
                <a:extLst>
                  <a:ext uri="{FF2B5EF4-FFF2-40B4-BE49-F238E27FC236}">
                    <a16:creationId xmlns:a16="http://schemas.microsoft.com/office/drawing/2014/main" id="{7ADB7E7F-A371-97F4-918E-181AD43E9935}"/>
                  </a:ext>
                </a:extLst>
              </p:cNvPr>
              <p:cNvSpPr txBox="1"/>
              <p:nvPr userDrawn="1"/>
            </p:nvSpPr>
            <p:spPr>
              <a:xfrm>
                <a:off x="5382987" y="6047601"/>
                <a:ext cx="1393371" cy="276999"/>
              </a:xfrm>
              <a:prstGeom prst="rect">
                <a:avLst/>
              </a:prstGeom>
              <a:noFill/>
            </p:spPr>
            <p:txBody>
              <a:bodyPr wrap="square">
                <a:spAutoFit/>
              </a:bodyPr>
              <a:lstStyle/>
              <a:p>
                <a:pPr algn="ctr"/>
                <a:r>
                  <a:rPr lang="en-US" sz="1200" b="0" i="0" dirty="0">
                    <a:solidFill>
                      <a:srgbClr val="F6F7F9"/>
                    </a:solidFill>
                    <a:latin typeface="Outfit" pitchFamily="2" charset="0"/>
                  </a:rPr>
                  <a:t>Los Angeles</a:t>
                </a:r>
              </a:p>
            </p:txBody>
          </p:sp>
          <p:sp>
            <p:nvSpPr>
              <p:cNvPr id="13" name="TextBox 12">
                <a:extLst>
                  <a:ext uri="{FF2B5EF4-FFF2-40B4-BE49-F238E27FC236}">
                    <a16:creationId xmlns:a16="http://schemas.microsoft.com/office/drawing/2014/main" id="{379FC6FC-EBA0-9FBB-B580-BF8C15DE9BA5}"/>
                  </a:ext>
                </a:extLst>
              </p:cNvPr>
              <p:cNvSpPr txBox="1"/>
              <p:nvPr userDrawn="1"/>
            </p:nvSpPr>
            <p:spPr>
              <a:xfrm>
                <a:off x="7345137" y="6047601"/>
                <a:ext cx="1763485" cy="276999"/>
              </a:xfrm>
              <a:prstGeom prst="rect">
                <a:avLst/>
              </a:prstGeom>
              <a:noFill/>
            </p:spPr>
            <p:txBody>
              <a:bodyPr wrap="square">
                <a:spAutoFit/>
              </a:bodyPr>
              <a:lstStyle/>
              <a:p>
                <a:pPr algn="ctr"/>
                <a:r>
                  <a:rPr lang="en-US" sz="1200" b="0" i="0" dirty="0">
                    <a:solidFill>
                      <a:srgbClr val="F6F7F9"/>
                    </a:solidFill>
                    <a:latin typeface="Outfit" pitchFamily="2" charset="0"/>
                  </a:rPr>
                  <a:t>Orange County</a:t>
                </a:r>
              </a:p>
            </p:txBody>
          </p:sp>
          <p:sp>
            <p:nvSpPr>
              <p:cNvPr id="14" name="TextBox 13">
                <a:extLst>
                  <a:ext uri="{FF2B5EF4-FFF2-40B4-BE49-F238E27FC236}">
                    <a16:creationId xmlns:a16="http://schemas.microsoft.com/office/drawing/2014/main" id="{F4A049D6-47B8-29B0-4838-A0F7CEF43F0E}"/>
                  </a:ext>
                </a:extLst>
              </p:cNvPr>
              <p:cNvSpPr txBox="1"/>
              <p:nvPr userDrawn="1"/>
            </p:nvSpPr>
            <p:spPr>
              <a:xfrm>
                <a:off x="9677400" y="6047601"/>
                <a:ext cx="1251857" cy="276999"/>
              </a:xfrm>
              <a:prstGeom prst="rect">
                <a:avLst/>
              </a:prstGeom>
              <a:noFill/>
            </p:spPr>
            <p:txBody>
              <a:bodyPr wrap="square">
                <a:spAutoFit/>
              </a:bodyPr>
              <a:lstStyle/>
              <a:p>
                <a:pPr algn="ctr"/>
                <a:r>
                  <a:rPr lang="en-US" sz="1200" b="0" i="0" dirty="0">
                    <a:solidFill>
                      <a:srgbClr val="F6F7F9"/>
                    </a:solidFill>
                    <a:latin typeface="Outfit" pitchFamily="2" charset="0"/>
                  </a:rPr>
                  <a:t>San Diego</a:t>
                </a:r>
              </a:p>
            </p:txBody>
          </p:sp>
        </p:grpSp>
      </p:grpSp>
      <p:sp>
        <p:nvSpPr>
          <p:cNvPr id="15" name="Title 7">
            <a:extLst>
              <a:ext uri="{FF2B5EF4-FFF2-40B4-BE49-F238E27FC236}">
                <a16:creationId xmlns:a16="http://schemas.microsoft.com/office/drawing/2014/main" id="{5312DFF2-719A-E1EB-C570-20415D3E2FCE}"/>
              </a:ext>
            </a:extLst>
          </p:cNvPr>
          <p:cNvSpPr>
            <a:spLocks noGrp="1"/>
          </p:cNvSpPr>
          <p:nvPr>
            <p:ph type="ctrTitle"/>
          </p:nvPr>
        </p:nvSpPr>
        <p:spPr>
          <a:xfrm>
            <a:off x="6096001" y="1911737"/>
            <a:ext cx="5638800" cy="2282085"/>
          </a:xfrm>
          <a:prstGeom prst="rect">
            <a:avLst/>
          </a:prstGeom>
        </p:spPr>
        <p:txBody>
          <a:bodyPr anchor="b"/>
          <a:lstStyle>
            <a:lvl1pPr>
              <a:defRPr sz="4400" b="1" i="0" cap="none" baseline="0">
                <a:solidFill>
                  <a:srgbClr val="F6F7F9"/>
                </a:solidFill>
                <a:latin typeface="Outfit Black" pitchFamily="2" charset="0"/>
              </a:defRPr>
            </a:lvl1pPr>
          </a:lstStyle>
          <a:p>
            <a:r>
              <a:rPr lang="en-US" dirty="0"/>
              <a:t>Click to edit Master title style</a:t>
            </a:r>
          </a:p>
        </p:txBody>
      </p:sp>
      <p:sp>
        <p:nvSpPr>
          <p:cNvPr id="16" name="Date Placeholder 27">
            <a:extLst>
              <a:ext uri="{FF2B5EF4-FFF2-40B4-BE49-F238E27FC236}">
                <a16:creationId xmlns:a16="http://schemas.microsoft.com/office/drawing/2014/main" id="{34428114-A4B9-41BB-870D-6A0ACC0F8F9D}"/>
              </a:ext>
            </a:extLst>
          </p:cNvPr>
          <p:cNvSpPr txBox="1">
            <a:spLocks/>
          </p:cNvSpPr>
          <p:nvPr userDrawn="1"/>
        </p:nvSpPr>
        <p:spPr>
          <a:xfrm>
            <a:off x="6096000" y="4511409"/>
            <a:ext cx="3512278" cy="365125"/>
          </a:xfrm>
          <a:prstGeom prst="rect">
            <a:avLst/>
          </a:prstGeom>
        </p:spPr>
        <p:txBody>
          <a:bodyPr>
            <a:noAutofit/>
          </a:bodyPr>
          <a:lstStyle>
            <a:defPPr>
              <a:defRPr lang="en-US"/>
            </a:defPPr>
            <a:lvl1pPr algn="l" rtl="0" fontAlgn="auto">
              <a:spcBef>
                <a:spcPts val="0"/>
              </a:spcBef>
              <a:spcAft>
                <a:spcPts val="0"/>
              </a:spcAft>
              <a:defRPr sz="2000" b="0" i="0" kern="1200">
                <a:solidFill>
                  <a:srgbClr val="FFFFFF"/>
                </a:solidFill>
                <a:latin typeface="Outfit ExtraLight" pitchFamily="2"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5B906BCB-C47D-419E-957F-AB25044E62F6}" type="datetime4">
              <a:rPr lang="en-US" smtClean="0"/>
              <a:pPr>
                <a:defRPr/>
              </a:pPr>
              <a:t>May 4, 2026</a:t>
            </a:fld>
            <a:endParaRPr lang="en-US" dirty="0"/>
          </a:p>
        </p:txBody>
      </p:sp>
      <p:pic>
        <p:nvPicPr>
          <p:cNvPr id="17" name="Picture 16">
            <a:extLst>
              <a:ext uri="{FF2B5EF4-FFF2-40B4-BE49-F238E27FC236}">
                <a16:creationId xmlns:a16="http://schemas.microsoft.com/office/drawing/2014/main" id="{E1B3FF4E-C739-00BF-5C50-D7860AC8787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3285" y="42814"/>
            <a:ext cx="2270758" cy="1450964"/>
          </a:xfrm>
          <a:prstGeom prst="rect">
            <a:avLst/>
          </a:prstGeom>
        </p:spPr>
      </p:pic>
      <p:sp>
        <p:nvSpPr>
          <p:cNvPr id="20" name="Subtitle 8">
            <a:extLst>
              <a:ext uri="{FF2B5EF4-FFF2-40B4-BE49-F238E27FC236}">
                <a16:creationId xmlns:a16="http://schemas.microsoft.com/office/drawing/2014/main" id="{D70F315C-E3DA-FBF3-1B99-7640D2FBBE2C}"/>
              </a:ext>
            </a:extLst>
          </p:cNvPr>
          <p:cNvSpPr>
            <a:spLocks noGrp="1"/>
          </p:cNvSpPr>
          <p:nvPr>
            <p:ph type="subTitle" idx="1" hasCustomPrompt="1"/>
          </p:nvPr>
        </p:nvSpPr>
        <p:spPr>
          <a:xfrm>
            <a:off x="144780" y="5959467"/>
            <a:ext cx="11894820" cy="898533"/>
          </a:xfrm>
          <a:ln>
            <a:noFill/>
          </a:ln>
        </p:spPr>
        <p:txBody>
          <a:bodyPr anchor="ctr">
            <a:normAutofit/>
          </a:bodyPr>
          <a:lstStyle>
            <a:lvl1pPr marL="0" indent="0" algn="l">
              <a:buNone/>
              <a:defRPr sz="1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disclaimer</a:t>
            </a:r>
          </a:p>
        </p:txBody>
      </p:sp>
    </p:spTree>
    <p:extLst>
      <p:ext uri="{BB962C8B-B14F-4D97-AF65-F5344CB8AC3E}">
        <p14:creationId xmlns:p14="http://schemas.microsoft.com/office/powerpoint/2010/main" val="251281845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93D9-D533-BD2A-BD9B-55EEF76B9114}"/>
              </a:ext>
            </a:extLst>
          </p:cNvPr>
          <p:cNvSpPr>
            <a:spLocks noGrp="1"/>
          </p:cNvSpPr>
          <p:nvPr>
            <p:ph type="title"/>
          </p:nvPr>
        </p:nvSpPr>
        <p:spPr>
          <a:xfrm>
            <a:off x="558800" y="203944"/>
            <a:ext cx="11074400" cy="9906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4F8123-CF0B-E5D6-8682-498D49A05D0D}"/>
              </a:ext>
            </a:extLst>
          </p:cNvPr>
          <p:cNvSpPr>
            <a:spLocks noGrp="1"/>
          </p:cNvSpPr>
          <p:nvPr>
            <p:ph idx="1" hasCustomPrompt="1"/>
          </p:nvPr>
        </p:nvSpPr>
        <p:spPr>
          <a:xfrm>
            <a:off x="756453" y="1824233"/>
            <a:ext cx="11089640" cy="4525963"/>
          </a:xfrm>
        </p:spPr>
        <p:txBody>
          <a:bodyPr/>
          <a:lstStyle/>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p:txBody>
      </p:sp>
      <p:sp>
        <p:nvSpPr>
          <p:cNvPr id="4" name="Date Placeholder 3">
            <a:extLst>
              <a:ext uri="{FF2B5EF4-FFF2-40B4-BE49-F238E27FC236}">
                <a16:creationId xmlns:a16="http://schemas.microsoft.com/office/drawing/2014/main" id="{485E729E-06FF-6E75-9540-264FCB1C92C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B78839A-1FE3-1FDC-1661-F3A0B5F201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1A2D9F-3C95-735F-F499-0F55902D2F34}"/>
              </a:ext>
            </a:extLst>
          </p:cNvPr>
          <p:cNvSpPr>
            <a:spLocks noGrp="1"/>
          </p:cNvSpPr>
          <p:nvPr>
            <p:ph type="sldNum" sz="quarter" idx="12"/>
          </p:nvPr>
        </p:nvSpPr>
        <p:spPr/>
        <p:txBody>
          <a:bodyPr/>
          <a:lstStyle/>
          <a:p>
            <a:fld id="{76842CB2-DF05-4B2B-9E42-17A3D1C1F858}" type="slidenum">
              <a:rPr lang="en-US" smtClean="0"/>
              <a:t>‹#›</a:t>
            </a:fld>
            <a:endParaRPr lang="en-US" dirty="0"/>
          </a:p>
        </p:txBody>
      </p:sp>
    </p:spTree>
    <p:extLst>
      <p:ext uri="{BB962C8B-B14F-4D97-AF65-F5344CB8AC3E}">
        <p14:creationId xmlns:p14="http://schemas.microsoft.com/office/powerpoint/2010/main" val="1718055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9"/>
          <p:cNvSpPr>
            <a:spLocks noGrp="1"/>
          </p:cNvSpPr>
          <p:nvPr>
            <p:ph type="sldNum" sz="quarter" idx="10"/>
          </p:nvPr>
        </p:nvSpPr>
        <p:spPr/>
        <p:txBody>
          <a:bodyPr rtlCol="0"/>
          <a:lstStyle>
            <a:lvl1pPr>
              <a:defRPr/>
            </a:lvl1pPr>
          </a:lstStyle>
          <a:p>
            <a:pPr>
              <a:defRPr/>
            </a:pPr>
            <a:fld id="{4E0764BC-F4A2-41BE-B51C-2A867E5B6A1F}" type="slidenum">
              <a:rPr lang="en-US"/>
              <a:pPr>
                <a:defRPr/>
              </a:pPr>
              <a:t>‹#›</a:t>
            </a:fld>
            <a:endParaRPr lang="en-US" dirty="0"/>
          </a:p>
        </p:txBody>
      </p:sp>
    </p:spTree>
    <p:extLst>
      <p:ext uri="{BB962C8B-B14F-4D97-AF65-F5344CB8AC3E}">
        <p14:creationId xmlns:p14="http://schemas.microsoft.com/office/powerpoint/2010/main" val="3692144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9" name="Picture 8" descr="A bridge over water with a city in the background&#10;&#10;Description automatically generated">
            <a:extLst>
              <a:ext uri="{FF2B5EF4-FFF2-40B4-BE49-F238E27FC236}">
                <a16:creationId xmlns:a16="http://schemas.microsoft.com/office/drawing/2014/main" id="{9E5D1145-AB0C-B2C3-CCFB-57427A58FFC4}"/>
              </a:ext>
            </a:extLst>
          </p:cNvPr>
          <p:cNvPicPr>
            <a:picLocks noChangeAspect="1"/>
          </p:cNvPicPr>
          <p:nvPr userDrawn="1"/>
        </p:nvPicPr>
        <p:blipFill>
          <a:blip r:embed="rId2">
            <a:extLst>
              <a:ext uri="{28A0092B-C50C-407E-A947-70E740481C1C}">
                <a14:useLocalDpi xmlns:a14="http://schemas.microsoft.com/office/drawing/2010/main" val="0"/>
              </a:ext>
            </a:extLst>
          </a:blip>
          <a:srcRect r="44472"/>
          <a:stretch/>
        </p:blipFill>
        <p:spPr>
          <a:xfrm>
            <a:off x="1" y="225538"/>
            <a:ext cx="6096000" cy="6175262"/>
          </a:xfrm>
          <a:prstGeom prst="rect">
            <a:avLst/>
          </a:prstGeom>
        </p:spPr>
      </p:pic>
      <p:sp>
        <p:nvSpPr>
          <p:cNvPr id="2" name="Rectangle 1">
            <a:extLst>
              <a:ext uri="{FF2B5EF4-FFF2-40B4-BE49-F238E27FC236}">
                <a16:creationId xmlns:a16="http://schemas.microsoft.com/office/drawing/2014/main" id="{C7017510-CCC4-7FA3-7514-C3B2A749ACCF}"/>
              </a:ext>
            </a:extLst>
          </p:cNvPr>
          <p:cNvSpPr/>
          <p:nvPr userDrawn="1"/>
        </p:nvSpPr>
        <p:spPr>
          <a:xfrm>
            <a:off x="0" y="218689"/>
            <a:ext cx="6099048" cy="6181344"/>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BAAA"/>
              </a:solidFill>
            </a:endParaRPr>
          </a:p>
        </p:txBody>
      </p:sp>
      <p:sp>
        <p:nvSpPr>
          <p:cNvPr id="4" name="Date Placeholder 3"/>
          <p:cNvSpPr>
            <a:spLocks noGrp="1"/>
          </p:cNvSpPr>
          <p:nvPr>
            <p:ph type="dt" sz="half" idx="10"/>
          </p:nvPr>
        </p:nvSpPr>
        <p:spPr>
          <a:xfrm>
            <a:off x="7999984" y="6443502"/>
            <a:ext cx="3556000" cy="365125"/>
          </a:xfrm>
          <a:prstGeom prst="rect">
            <a:avLst/>
          </a:prstGeom>
        </p:spPr>
        <p:txBody>
          <a:bodyPr/>
          <a:lstStyle>
            <a:lvl1pPr algn="r" fontAlgn="auto">
              <a:spcBef>
                <a:spcPts val="0"/>
              </a:spcBef>
              <a:spcAft>
                <a:spcPts val="0"/>
              </a:spcAft>
              <a:defRPr b="0" i="0">
                <a:solidFill>
                  <a:schemeClr val="bg2"/>
                </a:solidFill>
                <a:latin typeface="Outfit ExtraLight" pitchFamily="2" charset="0"/>
              </a:defRPr>
            </a:lvl1pPr>
          </a:lstStyle>
          <a:p>
            <a:pPr>
              <a:defRPr/>
            </a:pPr>
            <a:fld id="{9FD9E3A9-28CA-4F4B-A63E-AF5947B8C78B}" type="datetime4">
              <a:rPr lang="en-US" smtClean="0"/>
              <a:t>May 4, 2026</a:t>
            </a:fld>
            <a:endParaRPr lang="en-US" dirty="0"/>
          </a:p>
        </p:txBody>
      </p:sp>
      <p:sp>
        <p:nvSpPr>
          <p:cNvPr id="5" name="Rectangle 4">
            <a:extLst>
              <a:ext uri="{FF2B5EF4-FFF2-40B4-BE49-F238E27FC236}">
                <a16:creationId xmlns:a16="http://schemas.microsoft.com/office/drawing/2014/main" id="{56286E70-BF9E-8070-C2A0-EF6DA33940EC}"/>
              </a:ext>
            </a:extLst>
          </p:cNvPr>
          <p:cNvSpPr/>
          <p:nvPr userDrawn="1"/>
        </p:nvSpPr>
        <p:spPr>
          <a:xfrm>
            <a:off x="0" y="965"/>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6" name="Rectangle 5">
            <a:extLst>
              <a:ext uri="{FF2B5EF4-FFF2-40B4-BE49-F238E27FC236}">
                <a16:creationId xmlns:a16="http://schemas.microsoft.com/office/drawing/2014/main" id="{E09EDFEC-0B3D-A9DA-5AE6-4571DAC2A0F3}"/>
              </a:ext>
            </a:extLst>
          </p:cNvPr>
          <p:cNvSpPr/>
          <p:nvPr userDrawn="1"/>
        </p:nvSpPr>
        <p:spPr>
          <a:xfrm>
            <a:off x="0" y="6400800"/>
            <a:ext cx="12192000" cy="4572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8" name="Title Placeholder 21">
            <a:extLst>
              <a:ext uri="{FF2B5EF4-FFF2-40B4-BE49-F238E27FC236}">
                <a16:creationId xmlns:a16="http://schemas.microsoft.com/office/drawing/2014/main" id="{80680A66-2600-E7B2-7F2F-032FECF6BDCD}"/>
              </a:ext>
            </a:extLst>
          </p:cNvPr>
          <p:cNvSpPr>
            <a:spLocks noGrp="1"/>
          </p:cNvSpPr>
          <p:nvPr>
            <p:ph type="title" hasCustomPrompt="1"/>
          </p:nvPr>
        </p:nvSpPr>
        <p:spPr bwMode="auto">
          <a:xfrm>
            <a:off x="6545904" y="2419496"/>
            <a:ext cx="501008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7200" cap="all" baseline="0">
                <a:solidFill>
                  <a:srgbClr val="F6F7F9"/>
                </a:solidFill>
              </a:defRPr>
            </a:lvl1pPr>
          </a:lstStyle>
          <a:p>
            <a:pPr lvl="0"/>
            <a:r>
              <a:rPr lang="en-US" altLang="en-US" dirty="0"/>
              <a:t>Header</a:t>
            </a:r>
          </a:p>
        </p:txBody>
      </p:sp>
      <p:sp>
        <p:nvSpPr>
          <p:cNvPr id="15" name="Text Placeholder 14">
            <a:extLst>
              <a:ext uri="{FF2B5EF4-FFF2-40B4-BE49-F238E27FC236}">
                <a16:creationId xmlns:a16="http://schemas.microsoft.com/office/drawing/2014/main" id="{BCA25F48-DF29-B7AF-2DDB-4CC79CCC95AE}"/>
              </a:ext>
            </a:extLst>
          </p:cNvPr>
          <p:cNvSpPr>
            <a:spLocks noGrp="1"/>
          </p:cNvSpPr>
          <p:nvPr>
            <p:ph type="body" sz="quarter" idx="11" hasCustomPrompt="1"/>
          </p:nvPr>
        </p:nvSpPr>
        <p:spPr>
          <a:xfrm>
            <a:off x="6825344" y="2648096"/>
            <a:ext cx="4343400" cy="762000"/>
          </a:xfrm>
          <a:prstGeom prst="rect">
            <a:avLst/>
          </a:prstGeom>
        </p:spPr>
        <p:txBody>
          <a:bodyPr/>
          <a:lstStyle>
            <a:lvl1pPr marL="0" indent="0">
              <a:spcBef>
                <a:spcPts val="0"/>
              </a:spcBef>
              <a:buFontTx/>
              <a:buNone/>
              <a:defRPr/>
            </a:lvl1pPr>
          </a:lstStyle>
          <a:p>
            <a:r>
              <a:rPr lang="en-US" altLang="en-US" sz="3200" b="1" i="0" cap="none" baseline="0" dirty="0">
                <a:solidFill>
                  <a:srgbClr val="1CBAAA"/>
                </a:solidFill>
                <a:latin typeface="Outfit SemiBold" pitchFamily="2" charset="0"/>
              </a:rPr>
              <a:t>Header intro sentence</a:t>
            </a:r>
          </a:p>
        </p:txBody>
      </p:sp>
      <p:sp>
        <p:nvSpPr>
          <p:cNvPr id="24" name="Subtitle 8">
            <a:extLst>
              <a:ext uri="{FF2B5EF4-FFF2-40B4-BE49-F238E27FC236}">
                <a16:creationId xmlns:a16="http://schemas.microsoft.com/office/drawing/2014/main" id="{043D4FC6-1E80-441B-F6F2-FAC07EF6DC27}"/>
              </a:ext>
            </a:extLst>
          </p:cNvPr>
          <p:cNvSpPr>
            <a:spLocks noGrp="1"/>
          </p:cNvSpPr>
          <p:nvPr>
            <p:ph type="subTitle" idx="1"/>
          </p:nvPr>
        </p:nvSpPr>
        <p:spPr>
          <a:xfrm>
            <a:off x="6825344" y="4267201"/>
            <a:ext cx="5149445" cy="990600"/>
          </a:xfrm>
          <a:prstGeom prst="rect">
            <a:avLst/>
          </a:prstGeom>
          <a:ln>
            <a:noFill/>
          </a:ln>
        </p:spPr>
        <p:txBody>
          <a:bodyPr anchor="t" anchorCtr="0">
            <a:normAutofit/>
          </a:bodyPr>
          <a:lstStyle>
            <a:lvl1pPr marL="0" indent="0" algn="l">
              <a:buNone/>
              <a:defRPr sz="1800">
                <a:solidFill>
                  <a:srgbClr val="15375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30" name="Text Placeholder 29">
            <a:extLst>
              <a:ext uri="{FF2B5EF4-FFF2-40B4-BE49-F238E27FC236}">
                <a16:creationId xmlns:a16="http://schemas.microsoft.com/office/drawing/2014/main" id="{F6CE56A1-4DC9-6E80-B4D2-05FF06DE4A3D}"/>
              </a:ext>
            </a:extLst>
          </p:cNvPr>
          <p:cNvSpPr>
            <a:spLocks noGrp="1"/>
          </p:cNvSpPr>
          <p:nvPr>
            <p:ph type="body" sz="quarter" idx="12" hasCustomPrompt="1"/>
          </p:nvPr>
        </p:nvSpPr>
        <p:spPr>
          <a:xfrm>
            <a:off x="6825068" y="5380984"/>
            <a:ext cx="5149445" cy="914400"/>
          </a:xfrm>
          <a:prstGeom prst="rect">
            <a:avLst/>
          </a:prstGeom>
        </p:spPr>
        <p:txBody>
          <a:bodyPr>
            <a:noAutofit/>
          </a:bodyPr>
          <a:lstStyle>
            <a:lvl1pPr marL="0" indent="0">
              <a:buFontTx/>
              <a:buNone/>
              <a:defRPr sz="1000">
                <a:solidFill>
                  <a:schemeClr val="bg1">
                    <a:lumMod val="50000"/>
                  </a:schemeClr>
                </a:solidFill>
              </a:defRPr>
            </a:lvl1pPr>
            <a:lvl2pPr marL="366713" indent="0">
              <a:buFontTx/>
              <a:buNone/>
              <a:defRPr sz="1000">
                <a:solidFill>
                  <a:schemeClr val="bg1">
                    <a:lumMod val="50000"/>
                  </a:schemeClr>
                </a:solidFill>
              </a:defRPr>
            </a:lvl2pPr>
            <a:lvl3pPr marL="685800" indent="0">
              <a:buFontTx/>
              <a:buNone/>
              <a:defRPr sz="1000">
                <a:solidFill>
                  <a:schemeClr val="bg1">
                    <a:lumMod val="50000"/>
                  </a:schemeClr>
                </a:solidFill>
              </a:defRPr>
            </a:lvl3pPr>
            <a:lvl4pPr marL="1143000" indent="0">
              <a:buFontTx/>
              <a:buNone/>
              <a:defRPr sz="1000">
                <a:solidFill>
                  <a:schemeClr val="bg1">
                    <a:lumMod val="50000"/>
                  </a:schemeClr>
                </a:solidFill>
              </a:defRPr>
            </a:lvl4pPr>
            <a:lvl5pPr marL="1600200" indent="0">
              <a:buFontTx/>
              <a:buNone/>
              <a:defRPr sz="1000">
                <a:solidFill>
                  <a:schemeClr val="bg1">
                    <a:lumMod val="50000"/>
                  </a:schemeClr>
                </a:solidFill>
              </a:defRPr>
            </a:lvl5pPr>
          </a:lstStyle>
          <a:p>
            <a:pPr lvl="0"/>
            <a:r>
              <a:rPr lang="en-US" dirty="0"/>
              <a:t>Click to edit disclaimer</a:t>
            </a:r>
          </a:p>
        </p:txBody>
      </p:sp>
      <p:sp>
        <p:nvSpPr>
          <p:cNvPr id="3" name="Slide Number Placeholder 3">
            <a:extLst>
              <a:ext uri="{FF2B5EF4-FFF2-40B4-BE49-F238E27FC236}">
                <a16:creationId xmlns:a16="http://schemas.microsoft.com/office/drawing/2014/main" id="{C9244C17-2700-9C62-FF76-746DFF1CCFAA}"/>
              </a:ext>
            </a:extLst>
          </p:cNvPr>
          <p:cNvSpPr>
            <a:spLocks noGrp="1"/>
          </p:cNvSpPr>
          <p:nvPr>
            <p:ph type="sldNum" sz="quarter" idx="13"/>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a:t>
            </a:fld>
            <a:endParaRPr lang="en-US" dirty="0"/>
          </a:p>
        </p:txBody>
      </p:sp>
    </p:spTree>
    <p:extLst>
      <p:ext uri="{BB962C8B-B14F-4D97-AF65-F5344CB8AC3E}">
        <p14:creationId xmlns:p14="http://schemas.microsoft.com/office/powerpoint/2010/main" val="1183848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999984" y="6443502"/>
            <a:ext cx="3556000" cy="365125"/>
          </a:xfrm>
          <a:prstGeom prst="rect">
            <a:avLst/>
          </a:prstGeom>
        </p:spPr>
        <p:txBody>
          <a:bodyPr/>
          <a:lstStyle>
            <a:lvl1pPr algn="r" fontAlgn="auto">
              <a:spcBef>
                <a:spcPts val="0"/>
              </a:spcBef>
              <a:spcAft>
                <a:spcPts val="0"/>
              </a:spcAft>
              <a:defRPr b="0" i="0">
                <a:solidFill>
                  <a:schemeClr val="bg2"/>
                </a:solidFill>
                <a:latin typeface="Outfit ExtraLight" pitchFamily="2" charset="0"/>
              </a:defRPr>
            </a:lvl1pPr>
          </a:lstStyle>
          <a:p>
            <a:pPr>
              <a:defRPr/>
            </a:pPr>
            <a:fld id="{54DBFAEA-0A75-9643-B8C2-725E83A04518}" type="datetime4">
              <a:rPr lang="en-US" smtClean="0"/>
              <a:t>May 4, 2026</a:t>
            </a:fld>
            <a:endParaRPr lang="en-US" dirty="0"/>
          </a:p>
        </p:txBody>
      </p:sp>
      <p:sp>
        <p:nvSpPr>
          <p:cNvPr id="5" name="Rectangle 4">
            <a:extLst>
              <a:ext uri="{FF2B5EF4-FFF2-40B4-BE49-F238E27FC236}">
                <a16:creationId xmlns:a16="http://schemas.microsoft.com/office/drawing/2014/main" id="{56286E70-BF9E-8070-C2A0-EF6DA33940EC}"/>
              </a:ext>
            </a:extLst>
          </p:cNvPr>
          <p:cNvSpPr/>
          <p:nvPr userDrawn="1"/>
        </p:nvSpPr>
        <p:spPr>
          <a:xfrm>
            <a:off x="0" y="965"/>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6" name="Rectangle 5">
            <a:extLst>
              <a:ext uri="{FF2B5EF4-FFF2-40B4-BE49-F238E27FC236}">
                <a16:creationId xmlns:a16="http://schemas.microsoft.com/office/drawing/2014/main" id="{E09EDFEC-0B3D-A9DA-5AE6-4571DAC2A0F3}"/>
              </a:ext>
            </a:extLst>
          </p:cNvPr>
          <p:cNvSpPr/>
          <p:nvPr userDrawn="1"/>
        </p:nvSpPr>
        <p:spPr>
          <a:xfrm>
            <a:off x="0" y="6400800"/>
            <a:ext cx="12192000" cy="4572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8" name="Title Placeholder 21">
            <a:extLst>
              <a:ext uri="{FF2B5EF4-FFF2-40B4-BE49-F238E27FC236}">
                <a16:creationId xmlns:a16="http://schemas.microsoft.com/office/drawing/2014/main" id="{80680A66-2600-E7B2-7F2F-032FECF6BDCD}"/>
              </a:ext>
            </a:extLst>
          </p:cNvPr>
          <p:cNvSpPr>
            <a:spLocks noGrp="1"/>
          </p:cNvSpPr>
          <p:nvPr>
            <p:ph type="title" hasCustomPrompt="1"/>
          </p:nvPr>
        </p:nvSpPr>
        <p:spPr bwMode="auto">
          <a:xfrm>
            <a:off x="328870" y="434496"/>
            <a:ext cx="964115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7200" cap="all" baseline="0">
                <a:solidFill>
                  <a:srgbClr val="F6F7F9"/>
                </a:solidFill>
              </a:defRPr>
            </a:lvl1pPr>
          </a:lstStyle>
          <a:p>
            <a:pPr lvl="0"/>
            <a:r>
              <a:rPr lang="en-US" altLang="en-US" dirty="0"/>
              <a:t>Housekeeping</a:t>
            </a:r>
          </a:p>
        </p:txBody>
      </p:sp>
      <p:sp>
        <p:nvSpPr>
          <p:cNvPr id="15" name="Text Placeholder 14">
            <a:extLst>
              <a:ext uri="{FF2B5EF4-FFF2-40B4-BE49-F238E27FC236}">
                <a16:creationId xmlns:a16="http://schemas.microsoft.com/office/drawing/2014/main" id="{BCA25F48-DF29-B7AF-2DDB-4CC79CCC95AE}"/>
              </a:ext>
            </a:extLst>
          </p:cNvPr>
          <p:cNvSpPr>
            <a:spLocks noGrp="1"/>
          </p:cNvSpPr>
          <p:nvPr>
            <p:ph type="body" sz="quarter" idx="11" hasCustomPrompt="1"/>
          </p:nvPr>
        </p:nvSpPr>
        <p:spPr>
          <a:xfrm>
            <a:off x="1783512" y="929796"/>
            <a:ext cx="4343400" cy="762000"/>
          </a:xfrm>
          <a:prstGeom prst="rect">
            <a:avLst/>
          </a:prstGeom>
        </p:spPr>
        <p:txBody>
          <a:bodyPr/>
          <a:lstStyle>
            <a:lvl1pPr marL="0" indent="0">
              <a:spcBef>
                <a:spcPts val="0"/>
              </a:spcBef>
              <a:buFontTx/>
              <a:buNone/>
              <a:defRPr sz="4000" baseline="0">
                <a:solidFill>
                  <a:srgbClr val="15375E"/>
                </a:solidFill>
              </a:defRPr>
            </a:lvl1pPr>
          </a:lstStyle>
          <a:p>
            <a:r>
              <a:rPr lang="en-US" altLang="en-US" sz="3200" b="1" i="0" cap="none" baseline="0" dirty="0">
                <a:solidFill>
                  <a:srgbClr val="1CBAAA"/>
                </a:solidFill>
                <a:latin typeface="Outfit SemiBold" pitchFamily="2" charset="0"/>
              </a:rPr>
              <a:t>HOUSEKEEPING</a:t>
            </a:r>
          </a:p>
        </p:txBody>
      </p:sp>
      <p:grpSp>
        <p:nvGrpSpPr>
          <p:cNvPr id="18" name="Group 17">
            <a:extLst>
              <a:ext uri="{FF2B5EF4-FFF2-40B4-BE49-F238E27FC236}">
                <a16:creationId xmlns:a16="http://schemas.microsoft.com/office/drawing/2014/main" id="{2FA247A5-3745-0E08-C447-7E781E45AD0F}"/>
              </a:ext>
            </a:extLst>
          </p:cNvPr>
          <p:cNvGrpSpPr/>
          <p:nvPr userDrawn="1"/>
        </p:nvGrpSpPr>
        <p:grpSpPr>
          <a:xfrm>
            <a:off x="1212011" y="6487564"/>
            <a:ext cx="9764486" cy="276999"/>
            <a:chOff x="1164771" y="6047601"/>
            <a:chExt cx="9764486" cy="276999"/>
          </a:xfrm>
        </p:grpSpPr>
        <p:sp>
          <p:nvSpPr>
            <p:cNvPr id="19" name="TextBox 18">
              <a:extLst>
                <a:ext uri="{FF2B5EF4-FFF2-40B4-BE49-F238E27FC236}">
                  <a16:creationId xmlns:a16="http://schemas.microsoft.com/office/drawing/2014/main" id="{68BC3FE7-3019-7A14-CF10-4531CF07F08C}"/>
                </a:ext>
              </a:extLst>
            </p:cNvPr>
            <p:cNvSpPr txBox="1"/>
            <p:nvPr userDrawn="1"/>
          </p:nvSpPr>
          <p:spPr>
            <a:xfrm>
              <a:off x="1164771" y="6047601"/>
              <a:ext cx="1458686" cy="276999"/>
            </a:xfrm>
            <a:prstGeom prst="rect">
              <a:avLst/>
            </a:prstGeom>
            <a:noFill/>
          </p:spPr>
          <p:txBody>
            <a:bodyPr wrap="square">
              <a:spAutoFit/>
            </a:bodyPr>
            <a:lstStyle/>
            <a:p>
              <a:pPr algn="ctr"/>
              <a:r>
                <a:rPr lang="en-US" sz="1200" b="0" i="0" dirty="0">
                  <a:solidFill>
                    <a:srgbClr val="F6F7F9"/>
                  </a:solidFill>
                  <a:latin typeface="Outfit" pitchFamily="2" charset="0"/>
                </a:rPr>
                <a:t>Sacramento</a:t>
              </a:r>
            </a:p>
          </p:txBody>
        </p:sp>
        <p:sp>
          <p:nvSpPr>
            <p:cNvPr id="20" name="TextBox 19">
              <a:extLst>
                <a:ext uri="{FF2B5EF4-FFF2-40B4-BE49-F238E27FC236}">
                  <a16:creationId xmlns:a16="http://schemas.microsoft.com/office/drawing/2014/main" id="{27BB1584-FCA6-407A-A4E0-BA7FE82AEAA0}"/>
                </a:ext>
              </a:extLst>
            </p:cNvPr>
            <p:cNvSpPr txBox="1"/>
            <p:nvPr userDrawn="1"/>
          </p:nvSpPr>
          <p:spPr>
            <a:xfrm>
              <a:off x="3192236" y="6047601"/>
              <a:ext cx="1621972" cy="276999"/>
            </a:xfrm>
            <a:prstGeom prst="rect">
              <a:avLst/>
            </a:prstGeom>
            <a:noFill/>
          </p:spPr>
          <p:txBody>
            <a:bodyPr wrap="square">
              <a:spAutoFit/>
            </a:bodyPr>
            <a:lstStyle/>
            <a:p>
              <a:pPr algn="ctr"/>
              <a:r>
                <a:rPr lang="en-US" sz="1200" b="0" i="0" dirty="0">
                  <a:solidFill>
                    <a:srgbClr val="F6F7F9"/>
                  </a:solidFill>
                  <a:latin typeface="Outfit" pitchFamily="2" charset="0"/>
                </a:rPr>
                <a:t>San Francisco</a:t>
              </a:r>
            </a:p>
          </p:txBody>
        </p:sp>
        <p:sp>
          <p:nvSpPr>
            <p:cNvPr id="21" name="TextBox 20">
              <a:extLst>
                <a:ext uri="{FF2B5EF4-FFF2-40B4-BE49-F238E27FC236}">
                  <a16:creationId xmlns:a16="http://schemas.microsoft.com/office/drawing/2014/main" id="{18478526-4706-DAC1-DEBD-9FD5D6D702D1}"/>
                </a:ext>
              </a:extLst>
            </p:cNvPr>
            <p:cNvSpPr txBox="1"/>
            <p:nvPr userDrawn="1"/>
          </p:nvSpPr>
          <p:spPr>
            <a:xfrm>
              <a:off x="5382987" y="6047601"/>
              <a:ext cx="1393371" cy="276999"/>
            </a:xfrm>
            <a:prstGeom prst="rect">
              <a:avLst/>
            </a:prstGeom>
            <a:noFill/>
          </p:spPr>
          <p:txBody>
            <a:bodyPr wrap="square">
              <a:spAutoFit/>
            </a:bodyPr>
            <a:lstStyle/>
            <a:p>
              <a:pPr algn="ctr"/>
              <a:r>
                <a:rPr lang="en-US" sz="1200" b="0" i="0" dirty="0">
                  <a:solidFill>
                    <a:srgbClr val="F6F7F9"/>
                  </a:solidFill>
                  <a:latin typeface="Outfit" pitchFamily="2" charset="0"/>
                </a:rPr>
                <a:t>Los Angeles</a:t>
              </a:r>
            </a:p>
          </p:txBody>
        </p:sp>
        <p:sp>
          <p:nvSpPr>
            <p:cNvPr id="22" name="TextBox 21">
              <a:extLst>
                <a:ext uri="{FF2B5EF4-FFF2-40B4-BE49-F238E27FC236}">
                  <a16:creationId xmlns:a16="http://schemas.microsoft.com/office/drawing/2014/main" id="{FB3168DC-51AD-4746-05A2-0431D1C6AF20}"/>
                </a:ext>
              </a:extLst>
            </p:cNvPr>
            <p:cNvSpPr txBox="1"/>
            <p:nvPr userDrawn="1"/>
          </p:nvSpPr>
          <p:spPr>
            <a:xfrm>
              <a:off x="7345137" y="6047601"/>
              <a:ext cx="1763485" cy="276999"/>
            </a:xfrm>
            <a:prstGeom prst="rect">
              <a:avLst/>
            </a:prstGeom>
            <a:noFill/>
          </p:spPr>
          <p:txBody>
            <a:bodyPr wrap="square">
              <a:spAutoFit/>
            </a:bodyPr>
            <a:lstStyle/>
            <a:p>
              <a:pPr algn="ctr"/>
              <a:r>
                <a:rPr lang="en-US" sz="1200" b="0" i="0" dirty="0">
                  <a:solidFill>
                    <a:srgbClr val="F6F7F9"/>
                  </a:solidFill>
                  <a:latin typeface="Outfit" pitchFamily="2" charset="0"/>
                </a:rPr>
                <a:t>Orange County</a:t>
              </a:r>
            </a:p>
          </p:txBody>
        </p:sp>
        <p:sp>
          <p:nvSpPr>
            <p:cNvPr id="23" name="TextBox 22">
              <a:extLst>
                <a:ext uri="{FF2B5EF4-FFF2-40B4-BE49-F238E27FC236}">
                  <a16:creationId xmlns:a16="http://schemas.microsoft.com/office/drawing/2014/main" id="{F460E834-78CE-096A-BC63-1922902E7032}"/>
                </a:ext>
              </a:extLst>
            </p:cNvPr>
            <p:cNvSpPr txBox="1"/>
            <p:nvPr userDrawn="1"/>
          </p:nvSpPr>
          <p:spPr>
            <a:xfrm>
              <a:off x="9677400" y="6047601"/>
              <a:ext cx="1251857" cy="276999"/>
            </a:xfrm>
            <a:prstGeom prst="rect">
              <a:avLst/>
            </a:prstGeom>
            <a:noFill/>
          </p:spPr>
          <p:txBody>
            <a:bodyPr wrap="square">
              <a:spAutoFit/>
            </a:bodyPr>
            <a:lstStyle/>
            <a:p>
              <a:pPr algn="ctr"/>
              <a:r>
                <a:rPr lang="en-US" sz="1200" b="0" i="0" dirty="0">
                  <a:solidFill>
                    <a:srgbClr val="F6F7F9"/>
                  </a:solidFill>
                  <a:latin typeface="Outfit" pitchFamily="2" charset="0"/>
                </a:rPr>
                <a:t>San Diego</a:t>
              </a:r>
            </a:p>
          </p:txBody>
        </p:sp>
      </p:grpSp>
      <p:sp>
        <p:nvSpPr>
          <p:cNvPr id="17" name="Subtitle 8">
            <a:extLst>
              <a:ext uri="{FF2B5EF4-FFF2-40B4-BE49-F238E27FC236}">
                <a16:creationId xmlns:a16="http://schemas.microsoft.com/office/drawing/2014/main" id="{3D2FB404-888F-E937-8183-4E5CEDB3E060}"/>
              </a:ext>
            </a:extLst>
          </p:cNvPr>
          <p:cNvSpPr>
            <a:spLocks noGrp="1"/>
          </p:cNvSpPr>
          <p:nvPr>
            <p:ph type="subTitle" idx="1"/>
          </p:nvPr>
        </p:nvSpPr>
        <p:spPr>
          <a:xfrm>
            <a:off x="6825344" y="4267201"/>
            <a:ext cx="5149445" cy="990600"/>
          </a:xfrm>
          <a:prstGeom prst="rect">
            <a:avLst/>
          </a:prstGeom>
          <a:ln>
            <a:noFill/>
          </a:ln>
        </p:spPr>
        <p:txBody>
          <a:bodyPr anchor="t" anchorCtr="0">
            <a:normAutofit/>
          </a:bodyPr>
          <a:lstStyle>
            <a:lvl1pPr marL="0" indent="0" algn="l">
              <a:buNone/>
              <a:defRPr sz="1800">
                <a:solidFill>
                  <a:srgbClr val="15375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 name="Slide Number Placeholder 3">
            <a:extLst>
              <a:ext uri="{FF2B5EF4-FFF2-40B4-BE49-F238E27FC236}">
                <a16:creationId xmlns:a16="http://schemas.microsoft.com/office/drawing/2014/main" id="{EBFC4305-5EB9-C2E5-1D17-F1A1F55716F3}"/>
              </a:ext>
            </a:extLst>
          </p:cNvPr>
          <p:cNvSpPr>
            <a:spLocks noGrp="1"/>
          </p:cNvSpPr>
          <p:nvPr>
            <p:ph type="sldNum" sz="quarter" idx="12"/>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a:t>
            </a:fld>
            <a:endParaRPr lang="en-US" dirty="0"/>
          </a:p>
        </p:txBody>
      </p:sp>
    </p:spTree>
    <p:extLst>
      <p:ext uri="{BB962C8B-B14F-4D97-AF65-F5344CB8AC3E}">
        <p14:creationId xmlns:p14="http://schemas.microsoft.com/office/powerpoint/2010/main" val="31751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15375E"/>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544373-2172-F46C-CDE8-867C1E51AADF}"/>
              </a:ext>
            </a:extLst>
          </p:cNvPr>
          <p:cNvSpPr/>
          <p:nvPr userDrawn="1"/>
        </p:nvSpPr>
        <p:spPr>
          <a:xfrm>
            <a:off x="0" y="5955499"/>
            <a:ext cx="12192000" cy="906467"/>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pic>
        <p:nvPicPr>
          <p:cNvPr id="27" name="Picture 26" descr="A black and white logo with white text&#10;&#10;AI-generated content may be incorrect.">
            <a:extLst>
              <a:ext uri="{FF2B5EF4-FFF2-40B4-BE49-F238E27FC236}">
                <a16:creationId xmlns:a16="http://schemas.microsoft.com/office/drawing/2014/main" id="{24B7F700-9D3A-FA27-7988-5CF38F8A5B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84" y="42814"/>
            <a:ext cx="2270760" cy="1450964"/>
          </a:xfrm>
          <a:prstGeom prst="rect">
            <a:avLst/>
          </a:prstGeom>
        </p:spPr>
      </p:pic>
      <p:pic>
        <p:nvPicPr>
          <p:cNvPr id="31" name="Picture 30">
            <a:extLst>
              <a:ext uri="{FF2B5EF4-FFF2-40B4-BE49-F238E27FC236}">
                <a16:creationId xmlns:a16="http://schemas.microsoft.com/office/drawing/2014/main" id="{2EB57E14-938E-7E45-E18A-7C2FB3C57509}"/>
              </a:ext>
            </a:extLst>
          </p:cNvPr>
          <p:cNvPicPr>
            <a:picLocks noChangeAspect="1"/>
          </p:cNvPicPr>
          <p:nvPr userDrawn="1"/>
        </p:nvPicPr>
        <p:blipFill>
          <a:blip r:embed="rId4"/>
          <a:stretch>
            <a:fillRect/>
          </a:stretch>
        </p:blipFill>
        <p:spPr>
          <a:xfrm>
            <a:off x="266700" y="5715000"/>
            <a:ext cx="5577840" cy="115244"/>
          </a:xfrm>
          <a:prstGeom prst="rect">
            <a:avLst/>
          </a:prstGeom>
        </p:spPr>
      </p:pic>
      <p:sp>
        <p:nvSpPr>
          <p:cNvPr id="2" name="Title 7">
            <a:extLst>
              <a:ext uri="{FF2B5EF4-FFF2-40B4-BE49-F238E27FC236}">
                <a16:creationId xmlns:a16="http://schemas.microsoft.com/office/drawing/2014/main" id="{98D5EE42-A787-BBDF-94D1-A3921C27107A}"/>
              </a:ext>
            </a:extLst>
          </p:cNvPr>
          <p:cNvSpPr>
            <a:spLocks noGrp="1"/>
          </p:cNvSpPr>
          <p:nvPr>
            <p:ph type="ctrTitle"/>
          </p:nvPr>
        </p:nvSpPr>
        <p:spPr>
          <a:xfrm>
            <a:off x="152399" y="2309159"/>
            <a:ext cx="5257800" cy="2282085"/>
          </a:xfrm>
        </p:spPr>
        <p:txBody>
          <a:bodyPr anchor="b"/>
          <a:lstStyle>
            <a:lvl1pPr>
              <a:defRPr b="0" i="0" cap="none" baseline="0">
                <a:solidFill>
                  <a:srgbClr val="1CBAAA"/>
                </a:solidFill>
                <a:latin typeface="Outfit" pitchFamily="2" charset="0"/>
              </a:defRPr>
            </a:lvl1pPr>
          </a:lstStyle>
          <a:p>
            <a:r>
              <a:rPr lang="en-US" dirty="0"/>
              <a:t>Click to edit Master title style</a:t>
            </a:r>
          </a:p>
        </p:txBody>
      </p:sp>
      <p:sp>
        <p:nvSpPr>
          <p:cNvPr id="3" name="Date Placeholder 27">
            <a:extLst>
              <a:ext uri="{FF2B5EF4-FFF2-40B4-BE49-F238E27FC236}">
                <a16:creationId xmlns:a16="http://schemas.microsoft.com/office/drawing/2014/main" id="{9BBBB1C3-F151-6551-A3D1-37EFA6B6BE1D}"/>
              </a:ext>
            </a:extLst>
          </p:cNvPr>
          <p:cNvSpPr txBox="1">
            <a:spLocks/>
          </p:cNvSpPr>
          <p:nvPr userDrawn="1"/>
        </p:nvSpPr>
        <p:spPr>
          <a:xfrm>
            <a:off x="144780" y="4908831"/>
            <a:ext cx="3512278" cy="365125"/>
          </a:xfrm>
          <a:prstGeom prst="rect">
            <a:avLst/>
          </a:prstGeom>
        </p:spPr>
        <p:txBody>
          <a:bodyPr>
            <a:noAutofit/>
          </a:bodyPr>
          <a:lstStyle>
            <a:defPPr>
              <a:defRPr lang="en-US"/>
            </a:defPPr>
            <a:lvl1pPr algn="l" rtl="0" fontAlgn="auto">
              <a:spcBef>
                <a:spcPts val="0"/>
              </a:spcBef>
              <a:spcAft>
                <a:spcPts val="0"/>
              </a:spcAft>
              <a:defRPr sz="2000" b="0" i="0" kern="1200">
                <a:solidFill>
                  <a:srgbClr val="FFFFFF"/>
                </a:solidFill>
                <a:latin typeface="Outfit ExtraLight" pitchFamily="2"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5B906BCB-C47D-419E-957F-AB25044E62F6}" type="datetime4">
              <a:rPr lang="en-US" smtClean="0"/>
              <a:pPr>
                <a:defRPr/>
              </a:pPr>
              <a:t>May 4, 2026</a:t>
            </a:fld>
            <a:endParaRPr lang="en-US" dirty="0"/>
          </a:p>
        </p:txBody>
      </p:sp>
      <p:sp>
        <p:nvSpPr>
          <p:cNvPr id="4" name="Subtitle 8">
            <a:extLst>
              <a:ext uri="{FF2B5EF4-FFF2-40B4-BE49-F238E27FC236}">
                <a16:creationId xmlns:a16="http://schemas.microsoft.com/office/drawing/2014/main" id="{D9FBF903-ADB8-6A16-38AD-F17775327329}"/>
              </a:ext>
            </a:extLst>
          </p:cNvPr>
          <p:cNvSpPr>
            <a:spLocks noGrp="1"/>
          </p:cNvSpPr>
          <p:nvPr>
            <p:ph type="subTitle" idx="1" hasCustomPrompt="1"/>
          </p:nvPr>
        </p:nvSpPr>
        <p:spPr>
          <a:xfrm>
            <a:off x="144780" y="5959467"/>
            <a:ext cx="11894820" cy="898533"/>
          </a:xfrm>
          <a:ln>
            <a:noFill/>
          </a:ln>
        </p:spPr>
        <p:txBody>
          <a:bodyPr anchor="ctr">
            <a:normAutofit/>
          </a:bodyPr>
          <a:lstStyle>
            <a:lvl1pPr marL="0" indent="0" algn="l">
              <a:buNone/>
              <a:defRPr sz="1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disclaimer</a:t>
            </a:r>
          </a:p>
        </p:txBody>
      </p:sp>
    </p:spTree>
    <p:extLst>
      <p:ext uri="{BB962C8B-B14F-4D97-AF65-F5344CB8AC3E}">
        <p14:creationId xmlns:p14="http://schemas.microsoft.com/office/powerpoint/2010/main" val="26274000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15" name="Picture 14" descr="A collage of different bridges&#10;&#10;Description automatically generated">
            <a:extLst>
              <a:ext uri="{FF2B5EF4-FFF2-40B4-BE49-F238E27FC236}">
                <a16:creationId xmlns:a16="http://schemas.microsoft.com/office/drawing/2014/main" id="{1C27C65D-852A-DE70-4604-16864640E6EB}"/>
              </a:ext>
            </a:extLst>
          </p:cNvPr>
          <p:cNvPicPr>
            <a:picLocks noChangeAspect="1"/>
          </p:cNvPicPr>
          <p:nvPr userDrawn="1"/>
        </p:nvPicPr>
        <p:blipFill>
          <a:blip r:embed="rId3">
            <a:extLst>
              <a:ext uri="{28A0092B-C50C-407E-A947-70E740481C1C}">
                <a14:useLocalDpi xmlns:a14="http://schemas.microsoft.com/office/drawing/2010/main" val="0"/>
              </a:ext>
            </a:extLst>
          </a:blip>
          <a:srcRect b="64400"/>
          <a:stretch/>
        </p:blipFill>
        <p:spPr>
          <a:xfrm>
            <a:off x="0" y="0"/>
            <a:ext cx="12192000" cy="2441448"/>
          </a:xfrm>
          <a:prstGeom prst="rect">
            <a:avLst/>
          </a:prstGeom>
        </p:spPr>
      </p:pic>
      <p:sp>
        <p:nvSpPr>
          <p:cNvPr id="6" name="Rectangle 5">
            <a:extLst>
              <a:ext uri="{FF2B5EF4-FFF2-40B4-BE49-F238E27FC236}">
                <a16:creationId xmlns:a16="http://schemas.microsoft.com/office/drawing/2014/main" id="{2C5ADA3B-3F0D-8303-1030-A4B369D0774A}"/>
              </a:ext>
            </a:extLst>
          </p:cNvPr>
          <p:cNvSpPr/>
          <p:nvPr userDrawn="1"/>
        </p:nvSpPr>
        <p:spPr>
          <a:xfrm>
            <a:off x="9748646" y="0"/>
            <a:ext cx="2443353"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9" name="Rectangle 8">
            <a:extLst>
              <a:ext uri="{FF2B5EF4-FFF2-40B4-BE49-F238E27FC236}">
                <a16:creationId xmlns:a16="http://schemas.microsoft.com/office/drawing/2014/main" id="{9F4DA2CA-46E8-1181-000A-12585C82C9DD}"/>
              </a:ext>
            </a:extLst>
          </p:cNvPr>
          <p:cNvSpPr/>
          <p:nvPr userDrawn="1"/>
        </p:nvSpPr>
        <p:spPr>
          <a:xfrm>
            <a:off x="7312914"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Rectangle 7">
            <a:extLst>
              <a:ext uri="{FF2B5EF4-FFF2-40B4-BE49-F238E27FC236}">
                <a16:creationId xmlns:a16="http://schemas.microsoft.com/office/drawing/2014/main" id="{1010B4C3-EDDB-120D-7D9D-F13265D7832B}"/>
              </a:ext>
            </a:extLst>
          </p:cNvPr>
          <p:cNvSpPr/>
          <p:nvPr userDrawn="1"/>
        </p:nvSpPr>
        <p:spPr>
          <a:xfrm>
            <a:off x="4875276"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Rectangle 9">
            <a:extLst>
              <a:ext uri="{FF2B5EF4-FFF2-40B4-BE49-F238E27FC236}">
                <a16:creationId xmlns:a16="http://schemas.microsoft.com/office/drawing/2014/main" id="{4E6E5D6F-8E24-9FA1-78D9-CB391156DD25}"/>
              </a:ext>
            </a:extLst>
          </p:cNvPr>
          <p:cNvSpPr/>
          <p:nvPr userDrawn="1"/>
        </p:nvSpPr>
        <p:spPr>
          <a:xfrm>
            <a:off x="2436334"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Rectangle 11">
            <a:extLst>
              <a:ext uri="{FF2B5EF4-FFF2-40B4-BE49-F238E27FC236}">
                <a16:creationId xmlns:a16="http://schemas.microsoft.com/office/drawing/2014/main" id="{B5544373-2172-F46C-CDE8-867C1E51AADF}"/>
              </a:ext>
            </a:extLst>
          </p:cNvPr>
          <p:cNvSpPr/>
          <p:nvPr userDrawn="1"/>
        </p:nvSpPr>
        <p:spPr>
          <a:xfrm>
            <a:off x="0" y="5955499"/>
            <a:ext cx="12192000" cy="906467"/>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7" name="Rectangle 6">
            <a:extLst>
              <a:ext uri="{FF2B5EF4-FFF2-40B4-BE49-F238E27FC236}">
                <a16:creationId xmlns:a16="http://schemas.microsoft.com/office/drawing/2014/main" id="{E2E9BE69-758A-0164-C7E8-CFC581FD8B0E}"/>
              </a:ext>
            </a:extLst>
          </p:cNvPr>
          <p:cNvSpPr/>
          <p:nvPr userDrawn="1"/>
        </p:nvSpPr>
        <p:spPr>
          <a:xfrm>
            <a:off x="0"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7">
            <a:extLst>
              <a:ext uri="{FF2B5EF4-FFF2-40B4-BE49-F238E27FC236}">
                <a16:creationId xmlns:a16="http://schemas.microsoft.com/office/drawing/2014/main" id="{98D5EE42-A787-BBDF-94D1-A3921C27107A}"/>
              </a:ext>
            </a:extLst>
          </p:cNvPr>
          <p:cNvSpPr>
            <a:spLocks noGrp="1"/>
          </p:cNvSpPr>
          <p:nvPr>
            <p:ph type="ctrTitle"/>
          </p:nvPr>
        </p:nvSpPr>
        <p:spPr>
          <a:xfrm>
            <a:off x="152398" y="2754186"/>
            <a:ext cx="8168641" cy="1586326"/>
          </a:xfrm>
        </p:spPr>
        <p:txBody>
          <a:bodyPr anchor="t" anchorCtr="0"/>
          <a:lstStyle>
            <a:lvl1pPr>
              <a:defRPr sz="7200" b="0" i="0" cap="none" baseline="0">
                <a:solidFill>
                  <a:srgbClr val="1CBAAA"/>
                </a:solidFill>
                <a:latin typeface="Outfit" pitchFamily="2" charset="0"/>
              </a:defRPr>
            </a:lvl1pPr>
          </a:lstStyle>
          <a:p>
            <a:r>
              <a:rPr lang="en-US" dirty="0"/>
              <a:t>Click to edit Master title style</a:t>
            </a:r>
          </a:p>
        </p:txBody>
      </p:sp>
      <p:sp>
        <p:nvSpPr>
          <p:cNvPr id="4" name="Subtitle 8">
            <a:extLst>
              <a:ext uri="{FF2B5EF4-FFF2-40B4-BE49-F238E27FC236}">
                <a16:creationId xmlns:a16="http://schemas.microsoft.com/office/drawing/2014/main" id="{D9FBF903-ADB8-6A16-38AD-F17775327329}"/>
              </a:ext>
            </a:extLst>
          </p:cNvPr>
          <p:cNvSpPr>
            <a:spLocks noGrp="1"/>
          </p:cNvSpPr>
          <p:nvPr>
            <p:ph type="subTitle" idx="1" hasCustomPrompt="1"/>
          </p:nvPr>
        </p:nvSpPr>
        <p:spPr>
          <a:xfrm>
            <a:off x="144780" y="5959467"/>
            <a:ext cx="11894820" cy="898533"/>
          </a:xfrm>
          <a:ln>
            <a:noFill/>
          </a:ln>
        </p:spPr>
        <p:txBody>
          <a:bodyPr anchor="ctr">
            <a:normAutofit/>
          </a:bodyPr>
          <a:lstStyle>
            <a:lvl1pPr marL="0" indent="0" algn="l">
              <a:buNone/>
              <a:defRPr sz="1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disclaimer</a:t>
            </a:r>
          </a:p>
        </p:txBody>
      </p:sp>
      <p:sp>
        <p:nvSpPr>
          <p:cNvPr id="21" name="TextBox 20">
            <a:extLst>
              <a:ext uri="{FF2B5EF4-FFF2-40B4-BE49-F238E27FC236}">
                <a16:creationId xmlns:a16="http://schemas.microsoft.com/office/drawing/2014/main" id="{76AE16F4-5CBC-28A4-0886-7DEF33A2594E}"/>
              </a:ext>
            </a:extLst>
          </p:cNvPr>
          <p:cNvSpPr txBox="1"/>
          <p:nvPr userDrawn="1"/>
        </p:nvSpPr>
        <p:spPr>
          <a:xfrm>
            <a:off x="491381" y="2046376"/>
            <a:ext cx="1458686" cy="276999"/>
          </a:xfrm>
          <a:prstGeom prst="rect">
            <a:avLst/>
          </a:prstGeom>
          <a:noFill/>
        </p:spPr>
        <p:txBody>
          <a:bodyPr wrap="square">
            <a:spAutoFit/>
          </a:bodyPr>
          <a:lstStyle/>
          <a:p>
            <a:pPr algn="ctr"/>
            <a:r>
              <a:rPr lang="en-US" sz="1200" b="0" i="0" dirty="0">
                <a:solidFill>
                  <a:srgbClr val="F6F7F9"/>
                </a:solidFill>
                <a:latin typeface="Outfit" pitchFamily="2" charset="0"/>
              </a:rPr>
              <a:t>Sacramento</a:t>
            </a:r>
          </a:p>
        </p:txBody>
      </p:sp>
      <p:sp>
        <p:nvSpPr>
          <p:cNvPr id="22" name="TextBox 21">
            <a:extLst>
              <a:ext uri="{FF2B5EF4-FFF2-40B4-BE49-F238E27FC236}">
                <a16:creationId xmlns:a16="http://schemas.microsoft.com/office/drawing/2014/main" id="{11434D52-8A23-5574-DB49-2FDDA19A3544}"/>
              </a:ext>
            </a:extLst>
          </p:cNvPr>
          <p:cNvSpPr txBox="1"/>
          <p:nvPr userDrawn="1"/>
        </p:nvSpPr>
        <p:spPr>
          <a:xfrm>
            <a:off x="2846072" y="2046376"/>
            <a:ext cx="1621972" cy="276999"/>
          </a:xfrm>
          <a:prstGeom prst="rect">
            <a:avLst/>
          </a:prstGeom>
          <a:noFill/>
        </p:spPr>
        <p:txBody>
          <a:bodyPr wrap="square">
            <a:spAutoFit/>
          </a:bodyPr>
          <a:lstStyle/>
          <a:p>
            <a:pPr algn="ctr"/>
            <a:r>
              <a:rPr lang="en-US" sz="1200" b="0" i="0" dirty="0">
                <a:solidFill>
                  <a:srgbClr val="F6F7F9"/>
                </a:solidFill>
                <a:latin typeface="Outfit" pitchFamily="2" charset="0"/>
              </a:rPr>
              <a:t>San Francisco</a:t>
            </a:r>
          </a:p>
        </p:txBody>
      </p:sp>
      <p:sp>
        <p:nvSpPr>
          <p:cNvPr id="23" name="TextBox 22">
            <a:extLst>
              <a:ext uri="{FF2B5EF4-FFF2-40B4-BE49-F238E27FC236}">
                <a16:creationId xmlns:a16="http://schemas.microsoft.com/office/drawing/2014/main" id="{F46F5722-DD16-5E70-D472-0174347716B3}"/>
              </a:ext>
            </a:extLst>
          </p:cNvPr>
          <p:cNvSpPr txBox="1"/>
          <p:nvPr userDrawn="1"/>
        </p:nvSpPr>
        <p:spPr>
          <a:xfrm>
            <a:off x="5399315" y="2046376"/>
            <a:ext cx="1393371" cy="276999"/>
          </a:xfrm>
          <a:prstGeom prst="rect">
            <a:avLst/>
          </a:prstGeom>
          <a:noFill/>
        </p:spPr>
        <p:txBody>
          <a:bodyPr wrap="square">
            <a:spAutoFit/>
          </a:bodyPr>
          <a:lstStyle/>
          <a:p>
            <a:pPr algn="ctr"/>
            <a:r>
              <a:rPr lang="en-US" sz="1200" b="0" i="0" dirty="0">
                <a:solidFill>
                  <a:srgbClr val="F6F7F9"/>
                </a:solidFill>
                <a:latin typeface="Outfit" pitchFamily="2" charset="0"/>
              </a:rPr>
              <a:t>Los Angeles</a:t>
            </a:r>
          </a:p>
        </p:txBody>
      </p:sp>
      <p:sp>
        <p:nvSpPr>
          <p:cNvPr id="24" name="TextBox 23">
            <a:extLst>
              <a:ext uri="{FF2B5EF4-FFF2-40B4-BE49-F238E27FC236}">
                <a16:creationId xmlns:a16="http://schemas.microsoft.com/office/drawing/2014/main" id="{4A309B5A-9A77-5AA6-79F1-987CA3261415}"/>
              </a:ext>
            </a:extLst>
          </p:cNvPr>
          <p:cNvSpPr txBox="1"/>
          <p:nvPr userDrawn="1"/>
        </p:nvSpPr>
        <p:spPr>
          <a:xfrm>
            <a:off x="7651896" y="2046376"/>
            <a:ext cx="1763485" cy="276999"/>
          </a:xfrm>
          <a:prstGeom prst="rect">
            <a:avLst/>
          </a:prstGeom>
          <a:noFill/>
        </p:spPr>
        <p:txBody>
          <a:bodyPr wrap="square">
            <a:spAutoFit/>
          </a:bodyPr>
          <a:lstStyle/>
          <a:p>
            <a:pPr algn="ctr"/>
            <a:r>
              <a:rPr lang="en-US" sz="1200" b="0" i="0" dirty="0">
                <a:solidFill>
                  <a:srgbClr val="F6F7F9"/>
                </a:solidFill>
                <a:latin typeface="Outfit" pitchFamily="2" charset="0"/>
              </a:rPr>
              <a:t>Orange County</a:t>
            </a:r>
          </a:p>
        </p:txBody>
      </p:sp>
      <p:sp>
        <p:nvSpPr>
          <p:cNvPr id="25" name="TextBox 24">
            <a:extLst>
              <a:ext uri="{FF2B5EF4-FFF2-40B4-BE49-F238E27FC236}">
                <a16:creationId xmlns:a16="http://schemas.microsoft.com/office/drawing/2014/main" id="{C59C37CE-70F0-DA35-2951-1127C2B24E03}"/>
              </a:ext>
            </a:extLst>
          </p:cNvPr>
          <p:cNvSpPr txBox="1"/>
          <p:nvPr userDrawn="1"/>
        </p:nvSpPr>
        <p:spPr>
          <a:xfrm>
            <a:off x="10343443" y="2046376"/>
            <a:ext cx="1251857" cy="276999"/>
          </a:xfrm>
          <a:prstGeom prst="rect">
            <a:avLst/>
          </a:prstGeom>
          <a:noFill/>
        </p:spPr>
        <p:txBody>
          <a:bodyPr wrap="square">
            <a:spAutoFit/>
          </a:bodyPr>
          <a:lstStyle/>
          <a:p>
            <a:pPr algn="ctr"/>
            <a:r>
              <a:rPr lang="en-US" sz="1200" b="0" i="0" dirty="0">
                <a:solidFill>
                  <a:srgbClr val="F6F7F9"/>
                </a:solidFill>
                <a:latin typeface="Outfit" pitchFamily="2" charset="0"/>
              </a:rPr>
              <a:t>San Diego</a:t>
            </a:r>
          </a:p>
        </p:txBody>
      </p:sp>
      <p:pic>
        <p:nvPicPr>
          <p:cNvPr id="65" name="Picture 64">
            <a:extLst>
              <a:ext uri="{FF2B5EF4-FFF2-40B4-BE49-F238E27FC236}">
                <a16:creationId xmlns:a16="http://schemas.microsoft.com/office/drawing/2014/main" id="{E9D12BAA-D02E-AC67-F96E-996BB36EA9B2}"/>
              </a:ext>
            </a:extLst>
          </p:cNvPr>
          <p:cNvPicPr>
            <a:picLocks noChangeAspect="1"/>
          </p:cNvPicPr>
          <p:nvPr userDrawn="1"/>
        </p:nvPicPr>
        <p:blipFill>
          <a:blip r:embed="rId4"/>
          <a:stretch>
            <a:fillRect/>
          </a:stretch>
        </p:blipFill>
        <p:spPr>
          <a:xfrm>
            <a:off x="276828" y="1652901"/>
            <a:ext cx="11645096" cy="241547"/>
          </a:xfrm>
          <a:prstGeom prst="rect">
            <a:avLst/>
          </a:prstGeom>
        </p:spPr>
      </p:pic>
      <p:pic>
        <p:nvPicPr>
          <p:cNvPr id="69" name="Picture 68" descr="A black and white logo&#10;&#10;AI-generated content may be incorrect.">
            <a:extLst>
              <a:ext uri="{FF2B5EF4-FFF2-40B4-BE49-F238E27FC236}">
                <a16:creationId xmlns:a16="http://schemas.microsoft.com/office/drawing/2014/main" id="{441B79EA-A093-0C97-61E1-CD30709669D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5511" y="45748"/>
            <a:ext cx="2130426" cy="1361294"/>
          </a:xfrm>
          <a:prstGeom prst="rect">
            <a:avLst/>
          </a:prstGeom>
        </p:spPr>
      </p:pic>
      <p:sp>
        <p:nvSpPr>
          <p:cNvPr id="70" name="Date Placeholder 27">
            <a:extLst>
              <a:ext uri="{FF2B5EF4-FFF2-40B4-BE49-F238E27FC236}">
                <a16:creationId xmlns:a16="http://schemas.microsoft.com/office/drawing/2014/main" id="{680D992E-8DED-EAA1-08DD-9E8E39E52FBB}"/>
              </a:ext>
            </a:extLst>
          </p:cNvPr>
          <p:cNvSpPr txBox="1">
            <a:spLocks/>
          </p:cNvSpPr>
          <p:nvPr userDrawn="1"/>
        </p:nvSpPr>
        <p:spPr>
          <a:xfrm>
            <a:off x="144780" y="5408499"/>
            <a:ext cx="3512278" cy="365125"/>
          </a:xfrm>
          <a:prstGeom prst="rect">
            <a:avLst/>
          </a:prstGeom>
        </p:spPr>
        <p:txBody>
          <a:bodyPr>
            <a:noAutofit/>
          </a:bodyPr>
          <a:lstStyle>
            <a:defPPr>
              <a:defRPr lang="en-US"/>
            </a:defPPr>
            <a:lvl1pPr algn="l" rtl="0" fontAlgn="auto">
              <a:spcBef>
                <a:spcPts val="0"/>
              </a:spcBef>
              <a:spcAft>
                <a:spcPts val="0"/>
              </a:spcAft>
              <a:defRPr sz="2000" b="0" i="0" kern="1200">
                <a:solidFill>
                  <a:srgbClr val="FFFFFF"/>
                </a:solidFill>
                <a:latin typeface="Outfit ExtraLight" pitchFamily="2"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5B906BCB-C47D-419E-957F-AB25044E62F6}" type="datetime4">
              <a:rPr lang="en-US" smtClean="0">
                <a:solidFill>
                  <a:srgbClr val="15375E"/>
                </a:solidFill>
              </a:rPr>
              <a:pPr>
                <a:defRPr/>
              </a:pPr>
              <a:t>May 4, 2026</a:t>
            </a:fld>
            <a:endParaRPr lang="en-US" dirty="0">
              <a:solidFill>
                <a:srgbClr val="15375E"/>
              </a:solidFill>
            </a:endParaRPr>
          </a:p>
        </p:txBody>
      </p:sp>
    </p:spTree>
    <p:extLst>
      <p:ext uri="{BB962C8B-B14F-4D97-AF65-F5344CB8AC3E}">
        <p14:creationId xmlns:p14="http://schemas.microsoft.com/office/powerpoint/2010/main" val="192012575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tx1"/>
        </a:solidFill>
        <a:effectLst/>
      </p:bgPr>
    </p:bg>
    <p:spTree>
      <p:nvGrpSpPr>
        <p:cNvPr id="1" name=""/>
        <p:cNvGrpSpPr/>
        <p:nvPr/>
      </p:nvGrpSpPr>
      <p:grpSpPr>
        <a:xfrm>
          <a:off x="0" y="0"/>
          <a:ext cx="0" cy="0"/>
          <a:chOff x="0" y="0"/>
          <a:chExt cx="0" cy="0"/>
        </a:xfrm>
      </p:grpSpPr>
      <p:pic>
        <p:nvPicPr>
          <p:cNvPr id="3" name="Picture 2" descr="A collage of different bridges&#10;&#10;Description automatically generated">
            <a:extLst>
              <a:ext uri="{FF2B5EF4-FFF2-40B4-BE49-F238E27FC236}">
                <a16:creationId xmlns:a16="http://schemas.microsoft.com/office/drawing/2014/main" id="{F8EE15AC-E0AD-A62C-E15F-FBB680215BF2}"/>
              </a:ext>
            </a:extLst>
          </p:cNvPr>
          <p:cNvPicPr>
            <a:picLocks noChangeAspect="1"/>
          </p:cNvPicPr>
          <p:nvPr userDrawn="1"/>
        </p:nvPicPr>
        <p:blipFill>
          <a:blip r:embed="rId3">
            <a:extLst>
              <a:ext uri="{28A0092B-C50C-407E-A947-70E740481C1C}">
                <a14:useLocalDpi xmlns:a14="http://schemas.microsoft.com/office/drawing/2010/main" val="0"/>
              </a:ext>
            </a:extLst>
          </a:blip>
          <a:srcRect b="64400"/>
          <a:stretch/>
        </p:blipFill>
        <p:spPr>
          <a:xfrm>
            <a:off x="0" y="0"/>
            <a:ext cx="12192000" cy="2441448"/>
          </a:xfrm>
          <a:prstGeom prst="rect">
            <a:avLst/>
          </a:prstGeom>
        </p:spPr>
      </p:pic>
      <p:sp>
        <p:nvSpPr>
          <p:cNvPr id="47" name="Rectangle 46">
            <a:extLst>
              <a:ext uri="{FF2B5EF4-FFF2-40B4-BE49-F238E27FC236}">
                <a16:creationId xmlns:a16="http://schemas.microsoft.com/office/drawing/2014/main" id="{2C5ADA3B-3F0D-8303-1030-A4B369D0774A}"/>
              </a:ext>
            </a:extLst>
          </p:cNvPr>
          <p:cNvSpPr/>
          <p:nvPr userDrawn="1"/>
        </p:nvSpPr>
        <p:spPr>
          <a:xfrm>
            <a:off x="9748647"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7" name="Rectangle 36">
            <a:extLst>
              <a:ext uri="{FF2B5EF4-FFF2-40B4-BE49-F238E27FC236}">
                <a16:creationId xmlns:a16="http://schemas.microsoft.com/office/drawing/2014/main" id="{E2E9BE69-758A-0164-C7E8-CFC581FD8B0E}"/>
              </a:ext>
            </a:extLst>
          </p:cNvPr>
          <p:cNvSpPr/>
          <p:nvPr userDrawn="1"/>
        </p:nvSpPr>
        <p:spPr>
          <a:xfrm>
            <a:off x="0"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5" name="Rectangle 44">
            <a:extLst>
              <a:ext uri="{FF2B5EF4-FFF2-40B4-BE49-F238E27FC236}">
                <a16:creationId xmlns:a16="http://schemas.microsoft.com/office/drawing/2014/main" id="{1010B4C3-EDDB-120D-7D9D-F13265D7832B}"/>
              </a:ext>
            </a:extLst>
          </p:cNvPr>
          <p:cNvSpPr/>
          <p:nvPr userDrawn="1"/>
        </p:nvSpPr>
        <p:spPr>
          <a:xfrm>
            <a:off x="4875276"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6" name="Rectangle 45">
            <a:extLst>
              <a:ext uri="{FF2B5EF4-FFF2-40B4-BE49-F238E27FC236}">
                <a16:creationId xmlns:a16="http://schemas.microsoft.com/office/drawing/2014/main" id="{9F4DA2CA-46E8-1181-000A-12585C82C9DD}"/>
              </a:ext>
            </a:extLst>
          </p:cNvPr>
          <p:cNvSpPr/>
          <p:nvPr userDrawn="1"/>
        </p:nvSpPr>
        <p:spPr>
          <a:xfrm>
            <a:off x="7312914"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9" name="Rectangle 48">
            <a:extLst>
              <a:ext uri="{FF2B5EF4-FFF2-40B4-BE49-F238E27FC236}">
                <a16:creationId xmlns:a16="http://schemas.microsoft.com/office/drawing/2014/main" id="{4E6E5D6F-8E24-9FA1-78D9-CB391156DD25}"/>
              </a:ext>
            </a:extLst>
          </p:cNvPr>
          <p:cNvSpPr/>
          <p:nvPr userDrawn="1"/>
        </p:nvSpPr>
        <p:spPr>
          <a:xfrm>
            <a:off x="2436334"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Rectangle 11">
            <a:extLst>
              <a:ext uri="{FF2B5EF4-FFF2-40B4-BE49-F238E27FC236}">
                <a16:creationId xmlns:a16="http://schemas.microsoft.com/office/drawing/2014/main" id="{B5544373-2172-F46C-CDE8-867C1E51AADF}"/>
              </a:ext>
            </a:extLst>
          </p:cNvPr>
          <p:cNvSpPr/>
          <p:nvPr userDrawn="1"/>
        </p:nvSpPr>
        <p:spPr>
          <a:xfrm>
            <a:off x="0" y="5955499"/>
            <a:ext cx="12192000" cy="906467"/>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2" name="Title 7">
            <a:extLst>
              <a:ext uri="{FF2B5EF4-FFF2-40B4-BE49-F238E27FC236}">
                <a16:creationId xmlns:a16="http://schemas.microsoft.com/office/drawing/2014/main" id="{98D5EE42-A787-BBDF-94D1-A3921C27107A}"/>
              </a:ext>
            </a:extLst>
          </p:cNvPr>
          <p:cNvSpPr>
            <a:spLocks noGrp="1"/>
          </p:cNvSpPr>
          <p:nvPr>
            <p:ph type="ctrTitle"/>
          </p:nvPr>
        </p:nvSpPr>
        <p:spPr>
          <a:xfrm>
            <a:off x="152398" y="2754186"/>
            <a:ext cx="8168641" cy="1586326"/>
          </a:xfrm>
        </p:spPr>
        <p:txBody>
          <a:bodyPr anchor="t" anchorCtr="0"/>
          <a:lstStyle>
            <a:lvl1pPr>
              <a:defRPr sz="7200" b="0" i="0" cap="none" baseline="0">
                <a:solidFill>
                  <a:srgbClr val="15375E"/>
                </a:solidFill>
                <a:latin typeface="Outfit" pitchFamily="2" charset="0"/>
              </a:defRPr>
            </a:lvl1pPr>
          </a:lstStyle>
          <a:p>
            <a:r>
              <a:rPr lang="en-US" dirty="0"/>
              <a:t>Click to edit Master title style</a:t>
            </a:r>
          </a:p>
        </p:txBody>
      </p:sp>
      <p:sp>
        <p:nvSpPr>
          <p:cNvPr id="4" name="Subtitle 8">
            <a:extLst>
              <a:ext uri="{FF2B5EF4-FFF2-40B4-BE49-F238E27FC236}">
                <a16:creationId xmlns:a16="http://schemas.microsoft.com/office/drawing/2014/main" id="{D9FBF903-ADB8-6A16-38AD-F17775327329}"/>
              </a:ext>
            </a:extLst>
          </p:cNvPr>
          <p:cNvSpPr>
            <a:spLocks noGrp="1"/>
          </p:cNvSpPr>
          <p:nvPr>
            <p:ph type="subTitle" idx="1" hasCustomPrompt="1"/>
          </p:nvPr>
        </p:nvSpPr>
        <p:spPr>
          <a:xfrm>
            <a:off x="144780" y="5959467"/>
            <a:ext cx="11894820" cy="898533"/>
          </a:xfrm>
          <a:ln>
            <a:noFill/>
          </a:ln>
        </p:spPr>
        <p:txBody>
          <a:bodyPr anchor="ctr">
            <a:normAutofit/>
          </a:bodyPr>
          <a:lstStyle>
            <a:lvl1pPr marL="0" indent="0" algn="l">
              <a:buNone/>
              <a:defRPr sz="1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disclaimer</a:t>
            </a:r>
          </a:p>
        </p:txBody>
      </p:sp>
      <p:sp>
        <p:nvSpPr>
          <p:cNvPr id="21" name="TextBox 20">
            <a:extLst>
              <a:ext uri="{FF2B5EF4-FFF2-40B4-BE49-F238E27FC236}">
                <a16:creationId xmlns:a16="http://schemas.microsoft.com/office/drawing/2014/main" id="{76AE16F4-5CBC-28A4-0886-7DEF33A2594E}"/>
              </a:ext>
            </a:extLst>
          </p:cNvPr>
          <p:cNvSpPr txBox="1"/>
          <p:nvPr userDrawn="1"/>
        </p:nvSpPr>
        <p:spPr>
          <a:xfrm>
            <a:off x="491381" y="2046376"/>
            <a:ext cx="1458686" cy="276999"/>
          </a:xfrm>
          <a:prstGeom prst="rect">
            <a:avLst/>
          </a:prstGeom>
          <a:noFill/>
        </p:spPr>
        <p:txBody>
          <a:bodyPr wrap="square">
            <a:spAutoFit/>
          </a:bodyPr>
          <a:lstStyle/>
          <a:p>
            <a:pPr algn="ctr"/>
            <a:r>
              <a:rPr lang="en-US" sz="1200" b="0" i="0" dirty="0">
                <a:solidFill>
                  <a:srgbClr val="F6F7F9"/>
                </a:solidFill>
                <a:latin typeface="Outfit" pitchFamily="2" charset="0"/>
              </a:rPr>
              <a:t>Sacramento</a:t>
            </a:r>
          </a:p>
        </p:txBody>
      </p:sp>
      <p:sp>
        <p:nvSpPr>
          <p:cNvPr id="22" name="TextBox 21">
            <a:extLst>
              <a:ext uri="{FF2B5EF4-FFF2-40B4-BE49-F238E27FC236}">
                <a16:creationId xmlns:a16="http://schemas.microsoft.com/office/drawing/2014/main" id="{11434D52-8A23-5574-DB49-2FDDA19A3544}"/>
              </a:ext>
            </a:extLst>
          </p:cNvPr>
          <p:cNvSpPr txBox="1"/>
          <p:nvPr userDrawn="1"/>
        </p:nvSpPr>
        <p:spPr>
          <a:xfrm>
            <a:off x="2846072" y="2046376"/>
            <a:ext cx="1621972" cy="276999"/>
          </a:xfrm>
          <a:prstGeom prst="rect">
            <a:avLst/>
          </a:prstGeom>
          <a:noFill/>
        </p:spPr>
        <p:txBody>
          <a:bodyPr wrap="square">
            <a:spAutoFit/>
          </a:bodyPr>
          <a:lstStyle/>
          <a:p>
            <a:pPr algn="ctr"/>
            <a:r>
              <a:rPr lang="en-US" sz="1200" b="0" i="0" dirty="0">
                <a:solidFill>
                  <a:srgbClr val="F6F7F9"/>
                </a:solidFill>
                <a:latin typeface="Outfit" pitchFamily="2" charset="0"/>
              </a:rPr>
              <a:t>San Francisco</a:t>
            </a:r>
          </a:p>
        </p:txBody>
      </p:sp>
      <p:sp>
        <p:nvSpPr>
          <p:cNvPr id="23" name="TextBox 22">
            <a:extLst>
              <a:ext uri="{FF2B5EF4-FFF2-40B4-BE49-F238E27FC236}">
                <a16:creationId xmlns:a16="http://schemas.microsoft.com/office/drawing/2014/main" id="{F46F5722-DD16-5E70-D472-0174347716B3}"/>
              </a:ext>
            </a:extLst>
          </p:cNvPr>
          <p:cNvSpPr txBox="1"/>
          <p:nvPr userDrawn="1"/>
        </p:nvSpPr>
        <p:spPr>
          <a:xfrm>
            <a:off x="5399315" y="2046376"/>
            <a:ext cx="1393371" cy="276999"/>
          </a:xfrm>
          <a:prstGeom prst="rect">
            <a:avLst/>
          </a:prstGeom>
          <a:noFill/>
        </p:spPr>
        <p:txBody>
          <a:bodyPr wrap="square">
            <a:spAutoFit/>
          </a:bodyPr>
          <a:lstStyle/>
          <a:p>
            <a:pPr algn="ctr"/>
            <a:r>
              <a:rPr lang="en-US" sz="1200" b="0" i="0" dirty="0">
                <a:solidFill>
                  <a:srgbClr val="F6F7F9"/>
                </a:solidFill>
                <a:latin typeface="Outfit" pitchFamily="2" charset="0"/>
              </a:rPr>
              <a:t>Los Angeles</a:t>
            </a:r>
          </a:p>
        </p:txBody>
      </p:sp>
      <p:sp>
        <p:nvSpPr>
          <p:cNvPr id="24" name="TextBox 23">
            <a:extLst>
              <a:ext uri="{FF2B5EF4-FFF2-40B4-BE49-F238E27FC236}">
                <a16:creationId xmlns:a16="http://schemas.microsoft.com/office/drawing/2014/main" id="{4A309B5A-9A77-5AA6-79F1-987CA3261415}"/>
              </a:ext>
            </a:extLst>
          </p:cNvPr>
          <p:cNvSpPr txBox="1"/>
          <p:nvPr userDrawn="1"/>
        </p:nvSpPr>
        <p:spPr>
          <a:xfrm>
            <a:off x="7651896" y="2046376"/>
            <a:ext cx="1763485" cy="276999"/>
          </a:xfrm>
          <a:prstGeom prst="rect">
            <a:avLst/>
          </a:prstGeom>
          <a:noFill/>
        </p:spPr>
        <p:txBody>
          <a:bodyPr wrap="square">
            <a:spAutoFit/>
          </a:bodyPr>
          <a:lstStyle/>
          <a:p>
            <a:pPr algn="ctr"/>
            <a:r>
              <a:rPr lang="en-US" sz="1200" b="0" i="0" dirty="0">
                <a:solidFill>
                  <a:srgbClr val="F6F7F9"/>
                </a:solidFill>
                <a:latin typeface="Outfit" pitchFamily="2" charset="0"/>
              </a:rPr>
              <a:t>Orange County</a:t>
            </a:r>
          </a:p>
        </p:txBody>
      </p:sp>
      <p:sp>
        <p:nvSpPr>
          <p:cNvPr id="25" name="TextBox 24">
            <a:extLst>
              <a:ext uri="{FF2B5EF4-FFF2-40B4-BE49-F238E27FC236}">
                <a16:creationId xmlns:a16="http://schemas.microsoft.com/office/drawing/2014/main" id="{C59C37CE-70F0-DA35-2951-1127C2B24E03}"/>
              </a:ext>
            </a:extLst>
          </p:cNvPr>
          <p:cNvSpPr txBox="1"/>
          <p:nvPr userDrawn="1"/>
        </p:nvSpPr>
        <p:spPr>
          <a:xfrm>
            <a:off x="10343443" y="2046376"/>
            <a:ext cx="1251857" cy="276999"/>
          </a:xfrm>
          <a:prstGeom prst="rect">
            <a:avLst/>
          </a:prstGeom>
          <a:noFill/>
        </p:spPr>
        <p:txBody>
          <a:bodyPr wrap="square">
            <a:spAutoFit/>
          </a:bodyPr>
          <a:lstStyle/>
          <a:p>
            <a:pPr algn="ctr"/>
            <a:r>
              <a:rPr lang="en-US" sz="1200" b="0" i="0" dirty="0">
                <a:solidFill>
                  <a:srgbClr val="F6F7F9"/>
                </a:solidFill>
                <a:latin typeface="Outfit" pitchFamily="2" charset="0"/>
              </a:rPr>
              <a:t>San Diego</a:t>
            </a:r>
          </a:p>
        </p:txBody>
      </p:sp>
      <p:pic>
        <p:nvPicPr>
          <p:cNvPr id="65" name="Picture 64">
            <a:extLst>
              <a:ext uri="{FF2B5EF4-FFF2-40B4-BE49-F238E27FC236}">
                <a16:creationId xmlns:a16="http://schemas.microsoft.com/office/drawing/2014/main" id="{E9D12BAA-D02E-AC67-F96E-996BB36EA9B2}"/>
              </a:ext>
            </a:extLst>
          </p:cNvPr>
          <p:cNvPicPr>
            <a:picLocks noChangeAspect="1"/>
          </p:cNvPicPr>
          <p:nvPr userDrawn="1"/>
        </p:nvPicPr>
        <p:blipFill>
          <a:blip r:embed="rId4"/>
          <a:stretch>
            <a:fillRect/>
          </a:stretch>
        </p:blipFill>
        <p:spPr>
          <a:xfrm>
            <a:off x="276828" y="1652901"/>
            <a:ext cx="11645096" cy="241547"/>
          </a:xfrm>
          <a:prstGeom prst="rect">
            <a:avLst/>
          </a:prstGeom>
        </p:spPr>
      </p:pic>
      <p:pic>
        <p:nvPicPr>
          <p:cNvPr id="69" name="Picture 68" descr="A black and white logo&#10;&#10;AI-generated content may be incorrect.">
            <a:extLst>
              <a:ext uri="{FF2B5EF4-FFF2-40B4-BE49-F238E27FC236}">
                <a16:creationId xmlns:a16="http://schemas.microsoft.com/office/drawing/2014/main" id="{441B79EA-A093-0C97-61E1-CD30709669D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5511" y="45748"/>
            <a:ext cx="2130426" cy="1361294"/>
          </a:xfrm>
          <a:prstGeom prst="rect">
            <a:avLst/>
          </a:prstGeom>
        </p:spPr>
      </p:pic>
    </p:spTree>
    <p:extLst>
      <p:ext uri="{BB962C8B-B14F-4D97-AF65-F5344CB8AC3E}">
        <p14:creationId xmlns:p14="http://schemas.microsoft.com/office/powerpoint/2010/main" val="79962335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5" name="Picture 4" descr="A collage of different bridges&#10;&#10;Description automatically generated">
            <a:extLst>
              <a:ext uri="{FF2B5EF4-FFF2-40B4-BE49-F238E27FC236}">
                <a16:creationId xmlns:a16="http://schemas.microsoft.com/office/drawing/2014/main" id="{7FE4AF98-8711-E4EA-3924-94D4DE81A5AF}"/>
              </a:ext>
            </a:extLst>
          </p:cNvPr>
          <p:cNvPicPr>
            <a:picLocks noChangeAspect="1"/>
          </p:cNvPicPr>
          <p:nvPr userDrawn="1"/>
        </p:nvPicPr>
        <p:blipFill>
          <a:blip r:embed="rId3">
            <a:extLst>
              <a:ext uri="{28A0092B-C50C-407E-A947-70E740481C1C}">
                <a14:useLocalDpi xmlns:a14="http://schemas.microsoft.com/office/drawing/2010/main" val="0"/>
              </a:ext>
            </a:extLst>
          </a:blip>
          <a:srcRect b="64400"/>
          <a:stretch/>
        </p:blipFill>
        <p:spPr>
          <a:xfrm>
            <a:off x="0" y="0"/>
            <a:ext cx="12192000" cy="2441448"/>
          </a:xfrm>
          <a:prstGeom prst="rect">
            <a:avLst/>
          </a:prstGeom>
        </p:spPr>
      </p:pic>
      <p:sp>
        <p:nvSpPr>
          <p:cNvPr id="47" name="Rectangle 46">
            <a:extLst>
              <a:ext uri="{FF2B5EF4-FFF2-40B4-BE49-F238E27FC236}">
                <a16:creationId xmlns:a16="http://schemas.microsoft.com/office/drawing/2014/main" id="{2C5ADA3B-3F0D-8303-1030-A4B369D0774A}"/>
              </a:ext>
            </a:extLst>
          </p:cNvPr>
          <p:cNvSpPr/>
          <p:nvPr userDrawn="1"/>
        </p:nvSpPr>
        <p:spPr>
          <a:xfrm>
            <a:off x="9748647"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7" name="Rectangle 36">
            <a:extLst>
              <a:ext uri="{FF2B5EF4-FFF2-40B4-BE49-F238E27FC236}">
                <a16:creationId xmlns:a16="http://schemas.microsoft.com/office/drawing/2014/main" id="{E2E9BE69-758A-0164-C7E8-CFC581FD8B0E}"/>
              </a:ext>
            </a:extLst>
          </p:cNvPr>
          <p:cNvSpPr/>
          <p:nvPr userDrawn="1"/>
        </p:nvSpPr>
        <p:spPr>
          <a:xfrm>
            <a:off x="0"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5" name="Rectangle 44">
            <a:extLst>
              <a:ext uri="{FF2B5EF4-FFF2-40B4-BE49-F238E27FC236}">
                <a16:creationId xmlns:a16="http://schemas.microsoft.com/office/drawing/2014/main" id="{1010B4C3-EDDB-120D-7D9D-F13265D7832B}"/>
              </a:ext>
            </a:extLst>
          </p:cNvPr>
          <p:cNvSpPr/>
          <p:nvPr userDrawn="1"/>
        </p:nvSpPr>
        <p:spPr>
          <a:xfrm>
            <a:off x="4875276"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6" name="Rectangle 45">
            <a:extLst>
              <a:ext uri="{FF2B5EF4-FFF2-40B4-BE49-F238E27FC236}">
                <a16:creationId xmlns:a16="http://schemas.microsoft.com/office/drawing/2014/main" id="{9F4DA2CA-46E8-1181-000A-12585C82C9DD}"/>
              </a:ext>
            </a:extLst>
          </p:cNvPr>
          <p:cNvSpPr/>
          <p:nvPr userDrawn="1"/>
        </p:nvSpPr>
        <p:spPr>
          <a:xfrm>
            <a:off x="7312914"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9" name="Rectangle 48">
            <a:extLst>
              <a:ext uri="{FF2B5EF4-FFF2-40B4-BE49-F238E27FC236}">
                <a16:creationId xmlns:a16="http://schemas.microsoft.com/office/drawing/2014/main" id="{4E6E5D6F-8E24-9FA1-78D9-CB391156DD25}"/>
              </a:ext>
            </a:extLst>
          </p:cNvPr>
          <p:cNvSpPr/>
          <p:nvPr userDrawn="1"/>
        </p:nvSpPr>
        <p:spPr>
          <a:xfrm>
            <a:off x="2436334"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Rectangle 11">
            <a:extLst>
              <a:ext uri="{FF2B5EF4-FFF2-40B4-BE49-F238E27FC236}">
                <a16:creationId xmlns:a16="http://schemas.microsoft.com/office/drawing/2014/main" id="{B5544373-2172-F46C-CDE8-867C1E51AADF}"/>
              </a:ext>
            </a:extLst>
          </p:cNvPr>
          <p:cNvSpPr/>
          <p:nvPr userDrawn="1"/>
        </p:nvSpPr>
        <p:spPr>
          <a:xfrm>
            <a:off x="0" y="5955499"/>
            <a:ext cx="12192000" cy="906467"/>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2" name="Title 7">
            <a:extLst>
              <a:ext uri="{FF2B5EF4-FFF2-40B4-BE49-F238E27FC236}">
                <a16:creationId xmlns:a16="http://schemas.microsoft.com/office/drawing/2014/main" id="{98D5EE42-A787-BBDF-94D1-A3921C27107A}"/>
              </a:ext>
            </a:extLst>
          </p:cNvPr>
          <p:cNvSpPr>
            <a:spLocks noGrp="1"/>
          </p:cNvSpPr>
          <p:nvPr>
            <p:ph type="ctrTitle"/>
          </p:nvPr>
        </p:nvSpPr>
        <p:spPr>
          <a:xfrm>
            <a:off x="4882895" y="3204432"/>
            <a:ext cx="5257800" cy="1586326"/>
          </a:xfrm>
        </p:spPr>
        <p:txBody>
          <a:bodyPr anchor="t" anchorCtr="0"/>
          <a:lstStyle>
            <a:lvl1pPr>
              <a:defRPr b="0" i="0" cap="none" baseline="0">
                <a:solidFill>
                  <a:srgbClr val="1CBAAA"/>
                </a:solidFill>
                <a:latin typeface="Outfit" pitchFamily="2" charset="0"/>
              </a:defRPr>
            </a:lvl1pPr>
          </a:lstStyle>
          <a:p>
            <a:r>
              <a:rPr lang="en-US" dirty="0"/>
              <a:t>Click to edit Master title style</a:t>
            </a:r>
          </a:p>
        </p:txBody>
      </p:sp>
      <p:sp>
        <p:nvSpPr>
          <p:cNvPr id="3" name="Date Placeholder 27">
            <a:extLst>
              <a:ext uri="{FF2B5EF4-FFF2-40B4-BE49-F238E27FC236}">
                <a16:creationId xmlns:a16="http://schemas.microsoft.com/office/drawing/2014/main" id="{9BBBB1C3-F151-6551-A3D1-37EFA6B6BE1D}"/>
              </a:ext>
            </a:extLst>
          </p:cNvPr>
          <p:cNvSpPr txBox="1">
            <a:spLocks/>
          </p:cNvSpPr>
          <p:nvPr userDrawn="1"/>
        </p:nvSpPr>
        <p:spPr>
          <a:xfrm>
            <a:off x="144780" y="5408499"/>
            <a:ext cx="3512278" cy="365125"/>
          </a:xfrm>
          <a:prstGeom prst="rect">
            <a:avLst/>
          </a:prstGeom>
        </p:spPr>
        <p:txBody>
          <a:bodyPr>
            <a:noAutofit/>
          </a:bodyPr>
          <a:lstStyle>
            <a:defPPr>
              <a:defRPr lang="en-US"/>
            </a:defPPr>
            <a:lvl1pPr algn="l" rtl="0" fontAlgn="auto">
              <a:spcBef>
                <a:spcPts val="0"/>
              </a:spcBef>
              <a:spcAft>
                <a:spcPts val="0"/>
              </a:spcAft>
              <a:defRPr sz="2000" b="0" i="0" kern="1200">
                <a:solidFill>
                  <a:srgbClr val="FFFFFF"/>
                </a:solidFill>
                <a:latin typeface="Outfit ExtraLight" pitchFamily="2"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5B906BCB-C47D-419E-957F-AB25044E62F6}" type="datetime4">
              <a:rPr lang="en-US" smtClean="0">
                <a:solidFill>
                  <a:srgbClr val="15375E"/>
                </a:solidFill>
              </a:rPr>
              <a:pPr>
                <a:defRPr/>
              </a:pPr>
              <a:t>May 4, 2026</a:t>
            </a:fld>
            <a:endParaRPr lang="en-US" dirty="0">
              <a:solidFill>
                <a:srgbClr val="15375E"/>
              </a:solidFill>
            </a:endParaRPr>
          </a:p>
        </p:txBody>
      </p:sp>
      <p:sp>
        <p:nvSpPr>
          <p:cNvPr id="4" name="Subtitle 8">
            <a:extLst>
              <a:ext uri="{FF2B5EF4-FFF2-40B4-BE49-F238E27FC236}">
                <a16:creationId xmlns:a16="http://schemas.microsoft.com/office/drawing/2014/main" id="{D9FBF903-ADB8-6A16-38AD-F17775327329}"/>
              </a:ext>
            </a:extLst>
          </p:cNvPr>
          <p:cNvSpPr>
            <a:spLocks noGrp="1"/>
          </p:cNvSpPr>
          <p:nvPr>
            <p:ph type="subTitle" idx="1" hasCustomPrompt="1"/>
          </p:nvPr>
        </p:nvSpPr>
        <p:spPr>
          <a:xfrm>
            <a:off x="144780" y="5959467"/>
            <a:ext cx="11894820" cy="898533"/>
          </a:xfrm>
          <a:ln>
            <a:noFill/>
          </a:ln>
        </p:spPr>
        <p:txBody>
          <a:bodyPr anchor="ctr">
            <a:normAutofit/>
          </a:bodyPr>
          <a:lstStyle>
            <a:lvl1pPr marL="0" indent="0" algn="l">
              <a:buNone/>
              <a:defRPr sz="1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disclaimer</a:t>
            </a:r>
          </a:p>
        </p:txBody>
      </p:sp>
      <p:sp>
        <p:nvSpPr>
          <p:cNvPr id="21" name="TextBox 20">
            <a:extLst>
              <a:ext uri="{FF2B5EF4-FFF2-40B4-BE49-F238E27FC236}">
                <a16:creationId xmlns:a16="http://schemas.microsoft.com/office/drawing/2014/main" id="{76AE16F4-5CBC-28A4-0886-7DEF33A2594E}"/>
              </a:ext>
            </a:extLst>
          </p:cNvPr>
          <p:cNvSpPr txBox="1"/>
          <p:nvPr userDrawn="1"/>
        </p:nvSpPr>
        <p:spPr>
          <a:xfrm>
            <a:off x="491381" y="2046376"/>
            <a:ext cx="1458686" cy="276999"/>
          </a:xfrm>
          <a:prstGeom prst="rect">
            <a:avLst/>
          </a:prstGeom>
          <a:noFill/>
        </p:spPr>
        <p:txBody>
          <a:bodyPr wrap="square">
            <a:spAutoFit/>
          </a:bodyPr>
          <a:lstStyle/>
          <a:p>
            <a:pPr algn="ctr"/>
            <a:r>
              <a:rPr lang="en-US" sz="1200" b="0" i="0" dirty="0">
                <a:solidFill>
                  <a:srgbClr val="F6F7F9"/>
                </a:solidFill>
                <a:latin typeface="Outfit" pitchFamily="2" charset="0"/>
              </a:rPr>
              <a:t>Sacramento</a:t>
            </a:r>
          </a:p>
        </p:txBody>
      </p:sp>
      <p:sp>
        <p:nvSpPr>
          <p:cNvPr id="22" name="TextBox 21">
            <a:extLst>
              <a:ext uri="{FF2B5EF4-FFF2-40B4-BE49-F238E27FC236}">
                <a16:creationId xmlns:a16="http://schemas.microsoft.com/office/drawing/2014/main" id="{11434D52-8A23-5574-DB49-2FDDA19A3544}"/>
              </a:ext>
            </a:extLst>
          </p:cNvPr>
          <p:cNvSpPr txBox="1"/>
          <p:nvPr userDrawn="1"/>
        </p:nvSpPr>
        <p:spPr>
          <a:xfrm>
            <a:off x="2846072" y="2046376"/>
            <a:ext cx="1621972" cy="276999"/>
          </a:xfrm>
          <a:prstGeom prst="rect">
            <a:avLst/>
          </a:prstGeom>
          <a:noFill/>
        </p:spPr>
        <p:txBody>
          <a:bodyPr wrap="square">
            <a:spAutoFit/>
          </a:bodyPr>
          <a:lstStyle/>
          <a:p>
            <a:pPr algn="ctr"/>
            <a:r>
              <a:rPr lang="en-US" sz="1200" b="0" i="0" dirty="0">
                <a:solidFill>
                  <a:srgbClr val="F6F7F9"/>
                </a:solidFill>
                <a:latin typeface="Outfit" pitchFamily="2" charset="0"/>
              </a:rPr>
              <a:t>San Francisco</a:t>
            </a:r>
          </a:p>
        </p:txBody>
      </p:sp>
      <p:sp>
        <p:nvSpPr>
          <p:cNvPr id="23" name="TextBox 22">
            <a:extLst>
              <a:ext uri="{FF2B5EF4-FFF2-40B4-BE49-F238E27FC236}">
                <a16:creationId xmlns:a16="http://schemas.microsoft.com/office/drawing/2014/main" id="{F46F5722-DD16-5E70-D472-0174347716B3}"/>
              </a:ext>
            </a:extLst>
          </p:cNvPr>
          <p:cNvSpPr txBox="1"/>
          <p:nvPr userDrawn="1"/>
        </p:nvSpPr>
        <p:spPr>
          <a:xfrm>
            <a:off x="5399315" y="2046376"/>
            <a:ext cx="1393371" cy="276999"/>
          </a:xfrm>
          <a:prstGeom prst="rect">
            <a:avLst/>
          </a:prstGeom>
          <a:noFill/>
        </p:spPr>
        <p:txBody>
          <a:bodyPr wrap="square">
            <a:spAutoFit/>
          </a:bodyPr>
          <a:lstStyle/>
          <a:p>
            <a:pPr algn="ctr"/>
            <a:r>
              <a:rPr lang="en-US" sz="1200" b="0" i="0" dirty="0">
                <a:solidFill>
                  <a:srgbClr val="F6F7F9"/>
                </a:solidFill>
                <a:latin typeface="Outfit" pitchFamily="2" charset="0"/>
              </a:rPr>
              <a:t>Los Angeles</a:t>
            </a:r>
          </a:p>
        </p:txBody>
      </p:sp>
      <p:sp>
        <p:nvSpPr>
          <p:cNvPr id="24" name="TextBox 23">
            <a:extLst>
              <a:ext uri="{FF2B5EF4-FFF2-40B4-BE49-F238E27FC236}">
                <a16:creationId xmlns:a16="http://schemas.microsoft.com/office/drawing/2014/main" id="{4A309B5A-9A77-5AA6-79F1-987CA3261415}"/>
              </a:ext>
            </a:extLst>
          </p:cNvPr>
          <p:cNvSpPr txBox="1"/>
          <p:nvPr userDrawn="1"/>
        </p:nvSpPr>
        <p:spPr>
          <a:xfrm>
            <a:off x="7651896" y="2046376"/>
            <a:ext cx="1763485" cy="276999"/>
          </a:xfrm>
          <a:prstGeom prst="rect">
            <a:avLst/>
          </a:prstGeom>
          <a:noFill/>
        </p:spPr>
        <p:txBody>
          <a:bodyPr wrap="square">
            <a:spAutoFit/>
          </a:bodyPr>
          <a:lstStyle/>
          <a:p>
            <a:pPr algn="ctr"/>
            <a:r>
              <a:rPr lang="en-US" sz="1200" b="0" i="0" dirty="0">
                <a:solidFill>
                  <a:srgbClr val="F6F7F9"/>
                </a:solidFill>
                <a:latin typeface="Outfit" pitchFamily="2" charset="0"/>
              </a:rPr>
              <a:t>Orange County</a:t>
            </a:r>
          </a:p>
        </p:txBody>
      </p:sp>
      <p:sp>
        <p:nvSpPr>
          <p:cNvPr id="25" name="TextBox 24">
            <a:extLst>
              <a:ext uri="{FF2B5EF4-FFF2-40B4-BE49-F238E27FC236}">
                <a16:creationId xmlns:a16="http://schemas.microsoft.com/office/drawing/2014/main" id="{C59C37CE-70F0-DA35-2951-1127C2B24E03}"/>
              </a:ext>
            </a:extLst>
          </p:cNvPr>
          <p:cNvSpPr txBox="1"/>
          <p:nvPr userDrawn="1"/>
        </p:nvSpPr>
        <p:spPr>
          <a:xfrm>
            <a:off x="10343443" y="2046376"/>
            <a:ext cx="1251857" cy="276999"/>
          </a:xfrm>
          <a:prstGeom prst="rect">
            <a:avLst/>
          </a:prstGeom>
          <a:noFill/>
        </p:spPr>
        <p:txBody>
          <a:bodyPr wrap="square">
            <a:spAutoFit/>
          </a:bodyPr>
          <a:lstStyle/>
          <a:p>
            <a:pPr algn="ctr"/>
            <a:r>
              <a:rPr lang="en-US" sz="1200" b="0" i="0" dirty="0">
                <a:solidFill>
                  <a:srgbClr val="F6F7F9"/>
                </a:solidFill>
                <a:latin typeface="Outfit" pitchFamily="2" charset="0"/>
              </a:rPr>
              <a:t>San Diego</a:t>
            </a:r>
          </a:p>
        </p:txBody>
      </p:sp>
      <p:pic>
        <p:nvPicPr>
          <p:cNvPr id="65" name="Picture 64">
            <a:extLst>
              <a:ext uri="{FF2B5EF4-FFF2-40B4-BE49-F238E27FC236}">
                <a16:creationId xmlns:a16="http://schemas.microsoft.com/office/drawing/2014/main" id="{E9D12BAA-D02E-AC67-F96E-996BB36EA9B2}"/>
              </a:ext>
            </a:extLst>
          </p:cNvPr>
          <p:cNvPicPr>
            <a:picLocks noChangeAspect="1"/>
          </p:cNvPicPr>
          <p:nvPr userDrawn="1"/>
        </p:nvPicPr>
        <p:blipFill>
          <a:blip r:embed="rId4"/>
          <a:stretch>
            <a:fillRect/>
          </a:stretch>
        </p:blipFill>
        <p:spPr>
          <a:xfrm>
            <a:off x="276828" y="1652901"/>
            <a:ext cx="11645096" cy="241547"/>
          </a:xfrm>
          <a:prstGeom prst="rect">
            <a:avLst/>
          </a:prstGeom>
        </p:spPr>
      </p:pic>
      <p:pic>
        <p:nvPicPr>
          <p:cNvPr id="6" name="Picture 5" descr="A logo with blue and green letters&#10;&#10;AI-generated content may be incorrect.">
            <a:extLst>
              <a:ext uri="{FF2B5EF4-FFF2-40B4-BE49-F238E27FC236}">
                <a16:creationId xmlns:a16="http://schemas.microsoft.com/office/drawing/2014/main" id="{1EDFE885-232B-FC7A-0B15-1B1BEA5A0E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54" y="2376797"/>
            <a:ext cx="3820867" cy="2441448"/>
          </a:xfrm>
          <a:prstGeom prst="rect">
            <a:avLst/>
          </a:prstGeom>
        </p:spPr>
      </p:pic>
    </p:spTree>
    <p:extLst>
      <p:ext uri="{BB962C8B-B14F-4D97-AF65-F5344CB8AC3E}">
        <p14:creationId xmlns:p14="http://schemas.microsoft.com/office/powerpoint/2010/main" val="31258724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tx1"/>
        </a:solidFill>
        <a:effectLst/>
      </p:bgPr>
    </p:bg>
    <p:spTree>
      <p:nvGrpSpPr>
        <p:cNvPr id="1" name=""/>
        <p:cNvGrpSpPr/>
        <p:nvPr/>
      </p:nvGrpSpPr>
      <p:grpSpPr>
        <a:xfrm>
          <a:off x="0" y="0"/>
          <a:ext cx="0" cy="0"/>
          <a:chOff x="0" y="0"/>
          <a:chExt cx="0" cy="0"/>
        </a:xfrm>
      </p:grpSpPr>
      <p:pic>
        <p:nvPicPr>
          <p:cNvPr id="5" name="Picture 4" descr="A collage of different bridges&#10;&#10;Description automatically generated">
            <a:extLst>
              <a:ext uri="{FF2B5EF4-FFF2-40B4-BE49-F238E27FC236}">
                <a16:creationId xmlns:a16="http://schemas.microsoft.com/office/drawing/2014/main" id="{6DB8A00F-FB31-EC35-2FF6-5EA8C941EE0F}"/>
              </a:ext>
            </a:extLst>
          </p:cNvPr>
          <p:cNvPicPr>
            <a:picLocks noChangeAspect="1"/>
          </p:cNvPicPr>
          <p:nvPr userDrawn="1"/>
        </p:nvPicPr>
        <p:blipFill>
          <a:blip r:embed="rId3">
            <a:extLst>
              <a:ext uri="{28A0092B-C50C-407E-A947-70E740481C1C}">
                <a14:useLocalDpi xmlns:a14="http://schemas.microsoft.com/office/drawing/2010/main" val="0"/>
              </a:ext>
            </a:extLst>
          </a:blip>
          <a:srcRect b="64400"/>
          <a:stretch/>
        </p:blipFill>
        <p:spPr>
          <a:xfrm>
            <a:off x="0" y="0"/>
            <a:ext cx="12192000" cy="2441448"/>
          </a:xfrm>
          <a:prstGeom prst="rect">
            <a:avLst/>
          </a:prstGeom>
        </p:spPr>
      </p:pic>
      <p:sp>
        <p:nvSpPr>
          <p:cNvPr id="47" name="Rectangle 46">
            <a:extLst>
              <a:ext uri="{FF2B5EF4-FFF2-40B4-BE49-F238E27FC236}">
                <a16:creationId xmlns:a16="http://schemas.microsoft.com/office/drawing/2014/main" id="{2C5ADA3B-3F0D-8303-1030-A4B369D0774A}"/>
              </a:ext>
            </a:extLst>
          </p:cNvPr>
          <p:cNvSpPr/>
          <p:nvPr userDrawn="1"/>
        </p:nvSpPr>
        <p:spPr>
          <a:xfrm>
            <a:off x="9748647"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7" name="Rectangle 36">
            <a:extLst>
              <a:ext uri="{FF2B5EF4-FFF2-40B4-BE49-F238E27FC236}">
                <a16:creationId xmlns:a16="http://schemas.microsoft.com/office/drawing/2014/main" id="{E2E9BE69-758A-0164-C7E8-CFC581FD8B0E}"/>
              </a:ext>
            </a:extLst>
          </p:cNvPr>
          <p:cNvSpPr/>
          <p:nvPr userDrawn="1"/>
        </p:nvSpPr>
        <p:spPr>
          <a:xfrm>
            <a:off x="0"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5" name="Rectangle 44">
            <a:extLst>
              <a:ext uri="{FF2B5EF4-FFF2-40B4-BE49-F238E27FC236}">
                <a16:creationId xmlns:a16="http://schemas.microsoft.com/office/drawing/2014/main" id="{1010B4C3-EDDB-120D-7D9D-F13265D7832B}"/>
              </a:ext>
            </a:extLst>
          </p:cNvPr>
          <p:cNvSpPr/>
          <p:nvPr userDrawn="1"/>
        </p:nvSpPr>
        <p:spPr>
          <a:xfrm>
            <a:off x="4875276"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6" name="Rectangle 45">
            <a:extLst>
              <a:ext uri="{FF2B5EF4-FFF2-40B4-BE49-F238E27FC236}">
                <a16:creationId xmlns:a16="http://schemas.microsoft.com/office/drawing/2014/main" id="{9F4DA2CA-46E8-1181-000A-12585C82C9DD}"/>
              </a:ext>
            </a:extLst>
          </p:cNvPr>
          <p:cNvSpPr/>
          <p:nvPr userDrawn="1"/>
        </p:nvSpPr>
        <p:spPr>
          <a:xfrm>
            <a:off x="7312914"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9" name="Rectangle 48">
            <a:extLst>
              <a:ext uri="{FF2B5EF4-FFF2-40B4-BE49-F238E27FC236}">
                <a16:creationId xmlns:a16="http://schemas.microsoft.com/office/drawing/2014/main" id="{4E6E5D6F-8E24-9FA1-78D9-CB391156DD25}"/>
              </a:ext>
            </a:extLst>
          </p:cNvPr>
          <p:cNvSpPr/>
          <p:nvPr userDrawn="1"/>
        </p:nvSpPr>
        <p:spPr>
          <a:xfrm>
            <a:off x="2436334"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Rectangle 11">
            <a:extLst>
              <a:ext uri="{FF2B5EF4-FFF2-40B4-BE49-F238E27FC236}">
                <a16:creationId xmlns:a16="http://schemas.microsoft.com/office/drawing/2014/main" id="{B5544373-2172-F46C-CDE8-867C1E51AADF}"/>
              </a:ext>
            </a:extLst>
          </p:cNvPr>
          <p:cNvSpPr/>
          <p:nvPr userDrawn="1"/>
        </p:nvSpPr>
        <p:spPr>
          <a:xfrm>
            <a:off x="0" y="5955499"/>
            <a:ext cx="12192000" cy="906467"/>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2" name="Title 7">
            <a:extLst>
              <a:ext uri="{FF2B5EF4-FFF2-40B4-BE49-F238E27FC236}">
                <a16:creationId xmlns:a16="http://schemas.microsoft.com/office/drawing/2014/main" id="{98D5EE42-A787-BBDF-94D1-A3921C27107A}"/>
              </a:ext>
            </a:extLst>
          </p:cNvPr>
          <p:cNvSpPr>
            <a:spLocks noGrp="1"/>
          </p:cNvSpPr>
          <p:nvPr>
            <p:ph type="ctrTitle"/>
          </p:nvPr>
        </p:nvSpPr>
        <p:spPr>
          <a:xfrm>
            <a:off x="4882895" y="3204432"/>
            <a:ext cx="5257800" cy="1586326"/>
          </a:xfrm>
        </p:spPr>
        <p:txBody>
          <a:bodyPr anchor="t" anchorCtr="0"/>
          <a:lstStyle>
            <a:lvl1pPr>
              <a:defRPr b="0" i="0" cap="none" baseline="0">
                <a:solidFill>
                  <a:srgbClr val="15375E"/>
                </a:solidFill>
                <a:latin typeface="Outfit" pitchFamily="2" charset="0"/>
              </a:defRPr>
            </a:lvl1pPr>
          </a:lstStyle>
          <a:p>
            <a:r>
              <a:rPr lang="en-US" dirty="0"/>
              <a:t>Click to edit Master title style</a:t>
            </a:r>
          </a:p>
        </p:txBody>
      </p:sp>
      <p:sp>
        <p:nvSpPr>
          <p:cNvPr id="4" name="Subtitle 8">
            <a:extLst>
              <a:ext uri="{FF2B5EF4-FFF2-40B4-BE49-F238E27FC236}">
                <a16:creationId xmlns:a16="http://schemas.microsoft.com/office/drawing/2014/main" id="{D9FBF903-ADB8-6A16-38AD-F17775327329}"/>
              </a:ext>
            </a:extLst>
          </p:cNvPr>
          <p:cNvSpPr>
            <a:spLocks noGrp="1"/>
          </p:cNvSpPr>
          <p:nvPr>
            <p:ph type="subTitle" idx="1" hasCustomPrompt="1"/>
          </p:nvPr>
        </p:nvSpPr>
        <p:spPr>
          <a:xfrm>
            <a:off x="144780" y="5959467"/>
            <a:ext cx="11894820" cy="898533"/>
          </a:xfrm>
          <a:ln>
            <a:noFill/>
          </a:ln>
        </p:spPr>
        <p:txBody>
          <a:bodyPr anchor="ctr">
            <a:normAutofit/>
          </a:bodyPr>
          <a:lstStyle>
            <a:lvl1pPr marL="0" indent="0" algn="l">
              <a:buNone/>
              <a:defRPr sz="1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disclaimer</a:t>
            </a:r>
          </a:p>
        </p:txBody>
      </p:sp>
      <p:sp>
        <p:nvSpPr>
          <p:cNvPr id="21" name="TextBox 20">
            <a:extLst>
              <a:ext uri="{FF2B5EF4-FFF2-40B4-BE49-F238E27FC236}">
                <a16:creationId xmlns:a16="http://schemas.microsoft.com/office/drawing/2014/main" id="{76AE16F4-5CBC-28A4-0886-7DEF33A2594E}"/>
              </a:ext>
            </a:extLst>
          </p:cNvPr>
          <p:cNvSpPr txBox="1"/>
          <p:nvPr userDrawn="1"/>
        </p:nvSpPr>
        <p:spPr>
          <a:xfrm>
            <a:off x="491381" y="2046376"/>
            <a:ext cx="1458686" cy="276999"/>
          </a:xfrm>
          <a:prstGeom prst="rect">
            <a:avLst/>
          </a:prstGeom>
          <a:noFill/>
        </p:spPr>
        <p:txBody>
          <a:bodyPr wrap="square">
            <a:spAutoFit/>
          </a:bodyPr>
          <a:lstStyle/>
          <a:p>
            <a:pPr algn="ctr"/>
            <a:r>
              <a:rPr lang="en-US" sz="1200" b="0" i="0" dirty="0">
                <a:solidFill>
                  <a:srgbClr val="F6F7F9"/>
                </a:solidFill>
                <a:latin typeface="Outfit" pitchFamily="2" charset="0"/>
              </a:rPr>
              <a:t>Sacramento</a:t>
            </a:r>
          </a:p>
        </p:txBody>
      </p:sp>
      <p:sp>
        <p:nvSpPr>
          <p:cNvPr id="22" name="TextBox 21">
            <a:extLst>
              <a:ext uri="{FF2B5EF4-FFF2-40B4-BE49-F238E27FC236}">
                <a16:creationId xmlns:a16="http://schemas.microsoft.com/office/drawing/2014/main" id="{11434D52-8A23-5574-DB49-2FDDA19A3544}"/>
              </a:ext>
            </a:extLst>
          </p:cNvPr>
          <p:cNvSpPr txBox="1"/>
          <p:nvPr userDrawn="1"/>
        </p:nvSpPr>
        <p:spPr>
          <a:xfrm>
            <a:off x="2846072" y="2046376"/>
            <a:ext cx="1621972" cy="276999"/>
          </a:xfrm>
          <a:prstGeom prst="rect">
            <a:avLst/>
          </a:prstGeom>
          <a:noFill/>
        </p:spPr>
        <p:txBody>
          <a:bodyPr wrap="square">
            <a:spAutoFit/>
          </a:bodyPr>
          <a:lstStyle/>
          <a:p>
            <a:pPr algn="ctr"/>
            <a:r>
              <a:rPr lang="en-US" sz="1200" b="0" i="0" dirty="0">
                <a:solidFill>
                  <a:srgbClr val="F6F7F9"/>
                </a:solidFill>
                <a:latin typeface="Outfit" pitchFamily="2" charset="0"/>
              </a:rPr>
              <a:t>San Francisco</a:t>
            </a:r>
          </a:p>
        </p:txBody>
      </p:sp>
      <p:sp>
        <p:nvSpPr>
          <p:cNvPr id="23" name="TextBox 22">
            <a:extLst>
              <a:ext uri="{FF2B5EF4-FFF2-40B4-BE49-F238E27FC236}">
                <a16:creationId xmlns:a16="http://schemas.microsoft.com/office/drawing/2014/main" id="{F46F5722-DD16-5E70-D472-0174347716B3}"/>
              </a:ext>
            </a:extLst>
          </p:cNvPr>
          <p:cNvSpPr txBox="1"/>
          <p:nvPr userDrawn="1"/>
        </p:nvSpPr>
        <p:spPr>
          <a:xfrm>
            <a:off x="5399315" y="2046376"/>
            <a:ext cx="1393371" cy="276999"/>
          </a:xfrm>
          <a:prstGeom prst="rect">
            <a:avLst/>
          </a:prstGeom>
          <a:noFill/>
        </p:spPr>
        <p:txBody>
          <a:bodyPr wrap="square">
            <a:spAutoFit/>
          </a:bodyPr>
          <a:lstStyle/>
          <a:p>
            <a:pPr algn="ctr"/>
            <a:r>
              <a:rPr lang="en-US" sz="1200" b="0" i="0" dirty="0">
                <a:solidFill>
                  <a:srgbClr val="F6F7F9"/>
                </a:solidFill>
                <a:latin typeface="Outfit" pitchFamily="2" charset="0"/>
              </a:rPr>
              <a:t>Los Angeles</a:t>
            </a:r>
          </a:p>
        </p:txBody>
      </p:sp>
      <p:sp>
        <p:nvSpPr>
          <p:cNvPr id="24" name="TextBox 23">
            <a:extLst>
              <a:ext uri="{FF2B5EF4-FFF2-40B4-BE49-F238E27FC236}">
                <a16:creationId xmlns:a16="http://schemas.microsoft.com/office/drawing/2014/main" id="{4A309B5A-9A77-5AA6-79F1-987CA3261415}"/>
              </a:ext>
            </a:extLst>
          </p:cNvPr>
          <p:cNvSpPr txBox="1"/>
          <p:nvPr userDrawn="1"/>
        </p:nvSpPr>
        <p:spPr>
          <a:xfrm>
            <a:off x="7651896" y="2046376"/>
            <a:ext cx="1763485" cy="276999"/>
          </a:xfrm>
          <a:prstGeom prst="rect">
            <a:avLst/>
          </a:prstGeom>
          <a:noFill/>
        </p:spPr>
        <p:txBody>
          <a:bodyPr wrap="square">
            <a:spAutoFit/>
          </a:bodyPr>
          <a:lstStyle/>
          <a:p>
            <a:pPr algn="ctr"/>
            <a:r>
              <a:rPr lang="en-US" sz="1200" b="0" i="0" dirty="0">
                <a:solidFill>
                  <a:srgbClr val="F6F7F9"/>
                </a:solidFill>
                <a:latin typeface="Outfit" pitchFamily="2" charset="0"/>
              </a:rPr>
              <a:t>Orange County</a:t>
            </a:r>
          </a:p>
        </p:txBody>
      </p:sp>
      <p:sp>
        <p:nvSpPr>
          <p:cNvPr id="25" name="TextBox 24">
            <a:extLst>
              <a:ext uri="{FF2B5EF4-FFF2-40B4-BE49-F238E27FC236}">
                <a16:creationId xmlns:a16="http://schemas.microsoft.com/office/drawing/2014/main" id="{C59C37CE-70F0-DA35-2951-1127C2B24E03}"/>
              </a:ext>
            </a:extLst>
          </p:cNvPr>
          <p:cNvSpPr txBox="1"/>
          <p:nvPr userDrawn="1"/>
        </p:nvSpPr>
        <p:spPr>
          <a:xfrm>
            <a:off x="10343443" y="2046376"/>
            <a:ext cx="1251857" cy="276999"/>
          </a:xfrm>
          <a:prstGeom prst="rect">
            <a:avLst/>
          </a:prstGeom>
          <a:noFill/>
        </p:spPr>
        <p:txBody>
          <a:bodyPr wrap="square">
            <a:spAutoFit/>
          </a:bodyPr>
          <a:lstStyle/>
          <a:p>
            <a:pPr algn="ctr"/>
            <a:r>
              <a:rPr lang="en-US" sz="1200" b="0" i="0" dirty="0">
                <a:solidFill>
                  <a:srgbClr val="F6F7F9"/>
                </a:solidFill>
                <a:latin typeface="Outfit" pitchFamily="2" charset="0"/>
              </a:rPr>
              <a:t>San Diego</a:t>
            </a:r>
          </a:p>
        </p:txBody>
      </p:sp>
      <p:pic>
        <p:nvPicPr>
          <p:cNvPr id="65" name="Picture 64">
            <a:extLst>
              <a:ext uri="{FF2B5EF4-FFF2-40B4-BE49-F238E27FC236}">
                <a16:creationId xmlns:a16="http://schemas.microsoft.com/office/drawing/2014/main" id="{E9D12BAA-D02E-AC67-F96E-996BB36EA9B2}"/>
              </a:ext>
            </a:extLst>
          </p:cNvPr>
          <p:cNvPicPr>
            <a:picLocks noChangeAspect="1"/>
          </p:cNvPicPr>
          <p:nvPr userDrawn="1"/>
        </p:nvPicPr>
        <p:blipFill>
          <a:blip r:embed="rId4"/>
          <a:stretch>
            <a:fillRect/>
          </a:stretch>
        </p:blipFill>
        <p:spPr>
          <a:xfrm>
            <a:off x="276828" y="1652901"/>
            <a:ext cx="11645096" cy="241547"/>
          </a:xfrm>
          <a:prstGeom prst="rect">
            <a:avLst/>
          </a:prstGeom>
        </p:spPr>
      </p:pic>
      <p:pic>
        <p:nvPicPr>
          <p:cNvPr id="6" name="Picture 5" descr="A logo with blue and green letters&#10;&#10;AI-generated content may be incorrect.">
            <a:extLst>
              <a:ext uri="{FF2B5EF4-FFF2-40B4-BE49-F238E27FC236}">
                <a16:creationId xmlns:a16="http://schemas.microsoft.com/office/drawing/2014/main" id="{1EDFE885-232B-FC7A-0B15-1B1BEA5A0E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54" y="2376797"/>
            <a:ext cx="3820867" cy="2441448"/>
          </a:xfrm>
          <a:prstGeom prst="rect">
            <a:avLst/>
          </a:prstGeom>
        </p:spPr>
      </p:pic>
    </p:spTree>
    <p:extLst>
      <p:ext uri="{BB962C8B-B14F-4D97-AF65-F5344CB8AC3E}">
        <p14:creationId xmlns:p14="http://schemas.microsoft.com/office/powerpoint/2010/main" val="5526197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9" name="Picture 8" descr="A collage of different bridges&#10;&#10;Description automatically generated">
            <a:extLst>
              <a:ext uri="{FF2B5EF4-FFF2-40B4-BE49-F238E27FC236}">
                <a16:creationId xmlns:a16="http://schemas.microsoft.com/office/drawing/2014/main" id="{ACB67450-E924-828F-C2D7-4E0446D0E071}"/>
              </a:ext>
            </a:extLst>
          </p:cNvPr>
          <p:cNvPicPr>
            <a:picLocks noChangeAspect="1"/>
          </p:cNvPicPr>
          <p:nvPr userDrawn="1"/>
        </p:nvPicPr>
        <p:blipFill>
          <a:blip r:embed="rId3">
            <a:extLst>
              <a:ext uri="{28A0092B-C50C-407E-A947-70E740481C1C}">
                <a14:useLocalDpi xmlns:a14="http://schemas.microsoft.com/office/drawing/2010/main" val="0"/>
              </a:ext>
            </a:extLst>
          </a:blip>
          <a:srcRect b="64400"/>
          <a:stretch/>
        </p:blipFill>
        <p:spPr>
          <a:xfrm>
            <a:off x="0" y="0"/>
            <a:ext cx="12192000" cy="2441448"/>
          </a:xfrm>
          <a:prstGeom prst="rect">
            <a:avLst/>
          </a:prstGeom>
        </p:spPr>
      </p:pic>
      <p:sp>
        <p:nvSpPr>
          <p:cNvPr id="47" name="Rectangle 46">
            <a:extLst>
              <a:ext uri="{FF2B5EF4-FFF2-40B4-BE49-F238E27FC236}">
                <a16:creationId xmlns:a16="http://schemas.microsoft.com/office/drawing/2014/main" id="{2C5ADA3B-3F0D-8303-1030-A4B369D0774A}"/>
              </a:ext>
            </a:extLst>
          </p:cNvPr>
          <p:cNvSpPr/>
          <p:nvPr userDrawn="1"/>
        </p:nvSpPr>
        <p:spPr>
          <a:xfrm>
            <a:off x="9748647"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7" name="Rectangle 36">
            <a:extLst>
              <a:ext uri="{FF2B5EF4-FFF2-40B4-BE49-F238E27FC236}">
                <a16:creationId xmlns:a16="http://schemas.microsoft.com/office/drawing/2014/main" id="{E2E9BE69-758A-0164-C7E8-CFC581FD8B0E}"/>
              </a:ext>
            </a:extLst>
          </p:cNvPr>
          <p:cNvSpPr/>
          <p:nvPr userDrawn="1"/>
        </p:nvSpPr>
        <p:spPr>
          <a:xfrm>
            <a:off x="0"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5" name="Rectangle 44">
            <a:extLst>
              <a:ext uri="{FF2B5EF4-FFF2-40B4-BE49-F238E27FC236}">
                <a16:creationId xmlns:a16="http://schemas.microsoft.com/office/drawing/2014/main" id="{1010B4C3-EDDB-120D-7D9D-F13265D7832B}"/>
              </a:ext>
            </a:extLst>
          </p:cNvPr>
          <p:cNvSpPr/>
          <p:nvPr userDrawn="1"/>
        </p:nvSpPr>
        <p:spPr>
          <a:xfrm>
            <a:off x="4875276"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6" name="Rectangle 45">
            <a:extLst>
              <a:ext uri="{FF2B5EF4-FFF2-40B4-BE49-F238E27FC236}">
                <a16:creationId xmlns:a16="http://schemas.microsoft.com/office/drawing/2014/main" id="{9F4DA2CA-46E8-1181-000A-12585C82C9DD}"/>
              </a:ext>
            </a:extLst>
          </p:cNvPr>
          <p:cNvSpPr/>
          <p:nvPr userDrawn="1"/>
        </p:nvSpPr>
        <p:spPr>
          <a:xfrm>
            <a:off x="7312914"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9" name="Rectangle 48">
            <a:extLst>
              <a:ext uri="{FF2B5EF4-FFF2-40B4-BE49-F238E27FC236}">
                <a16:creationId xmlns:a16="http://schemas.microsoft.com/office/drawing/2014/main" id="{4E6E5D6F-8E24-9FA1-78D9-CB391156DD25}"/>
              </a:ext>
            </a:extLst>
          </p:cNvPr>
          <p:cNvSpPr/>
          <p:nvPr userDrawn="1"/>
        </p:nvSpPr>
        <p:spPr>
          <a:xfrm>
            <a:off x="2436334" y="0"/>
            <a:ext cx="2441448" cy="2441448"/>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Rectangle 11">
            <a:extLst>
              <a:ext uri="{FF2B5EF4-FFF2-40B4-BE49-F238E27FC236}">
                <a16:creationId xmlns:a16="http://schemas.microsoft.com/office/drawing/2014/main" id="{B5544373-2172-F46C-CDE8-867C1E51AADF}"/>
              </a:ext>
            </a:extLst>
          </p:cNvPr>
          <p:cNvSpPr/>
          <p:nvPr userDrawn="1"/>
        </p:nvSpPr>
        <p:spPr>
          <a:xfrm>
            <a:off x="0" y="5955499"/>
            <a:ext cx="12192000" cy="906467"/>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2" name="Title 7">
            <a:extLst>
              <a:ext uri="{FF2B5EF4-FFF2-40B4-BE49-F238E27FC236}">
                <a16:creationId xmlns:a16="http://schemas.microsoft.com/office/drawing/2014/main" id="{98D5EE42-A787-BBDF-94D1-A3921C27107A}"/>
              </a:ext>
            </a:extLst>
          </p:cNvPr>
          <p:cNvSpPr>
            <a:spLocks noGrp="1"/>
          </p:cNvSpPr>
          <p:nvPr>
            <p:ph type="ctrTitle"/>
          </p:nvPr>
        </p:nvSpPr>
        <p:spPr>
          <a:xfrm>
            <a:off x="4882895" y="3204432"/>
            <a:ext cx="5257800" cy="1586326"/>
          </a:xfrm>
        </p:spPr>
        <p:txBody>
          <a:bodyPr anchor="t" anchorCtr="0"/>
          <a:lstStyle>
            <a:lvl1pPr>
              <a:defRPr b="0" i="0" cap="none" baseline="0">
                <a:solidFill>
                  <a:srgbClr val="1CBAAA"/>
                </a:solidFill>
                <a:latin typeface="Outfit" pitchFamily="2" charset="0"/>
              </a:defRPr>
            </a:lvl1pPr>
          </a:lstStyle>
          <a:p>
            <a:r>
              <a:rPr lang="en-US" dirty="0"/>
              <a:t>Click to edit Master title style</a:t>
            </a:r>
          </a:p>
        </p:txBody>
      </p:sp>
      <p:sp>
        <p:nvSpPr>
          <p:cNvPr id="3" name="Date Placeholder 27">
            <a:extLst>
              <a:ext uri="{FF2B5EF4-FFF2-40B4-BE49-F238E27FC236}">
                <a16:creationId xmlns:a16="http://schemas.microsoft.com/office/drawing/2014/main" id="{9BBBB1C3-F151-6551-A3D1-37EFA6B6BE1D}"/>
              </a:ext>
            </a:extLst>
          </p:cNvPr>
          <p:cNvSpPr txBox="1">
            <a:spLocks/>
          </p:cNvSpPr>
          <p:nvPr userDrawn="1"/>
        </p:nvSpPr>
        <p:spPr>
          <a:xfrm>
            <a:off x="144780" y="5408499"/>
            <a:ext cx="3512278" cy="365125"/>
          </a:xfrm>
          <a:prstGeom prst="rect">
            <a:avLst/>
          </a:prstGeom>
        </p:spPr>
        <p:txBody>
          <a:bodyPr>
            <a:noAutofit/>
          </a:bodyPr>
          <a:lstStyle>
            <a:defPPr>
              <a:defRPr lang="en-US"/>
            </a:defPPr>
            <a:lvl1pPr algn="l" rtl="0" fontAlgn="auto">
              <a:spcBef>
                <a:spcPts val="0"/>
              </a:spcBef>
              <a:spcAft>
                <a:spcPts val="0"/>
              </a:spcAft>
              <a:defRPr sz="2000" b="0" i="0" kern="1200">
                <a:solidFill>
                  <a:srgbClr val="FFFFFF"/>
                </a:solidFill>
                <a:latin typeface="Outfit ExtraLight" pitchFamily="2"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5B906BCB-C47D-419E-957F-AB25044E62F6}" type="datetime4">
              <a:rPr lang="en-US" smtClean="0">
                <a:solidFill>
                  <a:srgbClr val="15375E"/>
                </a:solidFill>
              </a:rPr>
              <a:pPr>
                <a:defRPr/>
              </a:pPr>
              <a:t>May 4, 2026</a:t>
            </a:fld>
            <a:endParaRPr lang="en-US" dirty="0">
              <a:solidFill>
                <a:srgbClr val="15375E"/>
              </a:solidFill>
            </a:endParaRPr>
          </a:p>
        </p:txBody>
      </p:sp>
      <p:sp>
        <p:nvSpPr>
          <p:cNvPr id="4" name="Subtitle 8">
            <a:extLst>
              <a:ext uri="{FF2B5EF4-FFF2-40B4-BE49-F238E27FC236}">
                <a16:creationId xmlns:a16="http://schemas.microsoft.com/office/drawing/2014/main" id="{D9FBF903-ADB8-6A16-38AD-F17775327329}"/>
              </a:ext>
            </a:extLst>
          </p:cNvPr>
          <p:cNvSpPr>
            <a:spLocks noGrp="1"/>
          </p:cNvSpPr>
          <p:nvPr>
            <p:ph type="subTitle" idx="1" hasCustomPrompt="1"/>
          </p:nvPr>
        </p:nvSpPr>
        <p:spPr>
          <a:xfrm>
            <a:off x="144780" y="5959467"/>
            <a:ext cx="11894820" cy="898533"/>
          </a:xfrm>
          <a:ln>
            <a:noFill/>
          </a:ln>
        </p:spPr>
        <p:txBody>
          <a:bodyPr anchor="ctr">
            <a:normAutofit/>
          </a:bodyPr>
          <a:lstStyle>
            <a:lvl1pPr marL="0" indent="0" algn="l">
              <a:buNone/>
              <a:defRPr sz="1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disclaimer</a:t>
            </a:r>
          </a:p>
        </p:txBody>
      </p:sp>
      <p:pic>
        <p:nvPicPr>
          <p:cNvPr id="65" name="Picture 64">
            <a:extLst>
              <a:ext uri="{FF2B5EF4-FFF2-40B4-BE49-F238E27FC236}">
                <a16:creationId xmlns:a16="http://schemas.microsoft.com/office/drawing/2014/main" id="{E9D12BAA-D02E-AC67-F96E-996BB36EA9B2}"/>
              </a:ext>
            </a:extLst>
          </p:cNvPr>
          <p:cNvPicPr>
            <a:picLocks noChangeAspect="1"/>
          </p:cNvPicPr>
          <p:nvPr userDrawn="1"/>
        </p:nvPicPr>
        <p:blipFill>
          <a:blip r:embed="rId4"/>
          <a:stretch>
            <a:fillRect/>
          </a:stretch>
        </p:blipFill>
        <p:spPr>
          <a:xfrm>
            <a:off x="276828" y="1652901"/>
            <a:ext cx="11645096" cy="241547"/>
          </a:xfrm>
          <a:prstGeom prst="rect">
            <a:avLst/>
          </a:prstGeom>
        </p:spPr>
      </p:pic>
      <p:pic>
        <p:nvPicPr>
          <p:cNvPr id="6" name="Picture 5" descr="A logo with blue and green letters&#10;&#10;AI-generated content may be incorrect.">
            <a:extLst>
              <a:ext uri="{FF2B5EF4-FFF2-40B4-BE49-F238E27FC236}">
                <a16:creationId xmlns:a16="http://schemas.microsoft.com/office/drawing/2014/main" id="{1EDFE885-232B-FC7A-0B15-1B1BEA5A0E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54" y="2376797"/>
            <a:ext cx="3820867" cy="2441448"/>
          </a:xfrm>
          <a:prstGeom prst="rect">
            <a:avLst/>
          </a:prstGeom>
        </p:spPr>
      </p:pic>
      <p:grpSp>
        <p:nvGrpSpPr>
          <p:cNvPr id="16" name="Group 15">
            <a:extLst>
              <a:ext uri="{FF2B5EF4-FFF2-40B4-BE49-F238E27FC236}">
                <a16:creationId xmlns:a16="http://schemas.microsoft.com/office/drawing/2014/main" id="{A9C03ED8-9840-3CB8-8CDC-D5A0A51C4B0E}"/>
              </a:ext>
            </a:extLst>
          </p:cNvPr>
          <p:cNvGrpSpPr/>
          <p:nvPr userDrawn="1"/>
        </p:nvGrpSpPr>
        <p:grpSpPr>
          <a:xfrm>
            <a:off x="0" y="2179725"/>
            <a:ext cx="12192000" cy="276999"/>
            <a:chOff x="0" y="2484822"/>
            <a:chExt cx="12192000" cy="276999"/>
          </a:xfrm>
        </p:grpSpPr>
        <p:sp>
          <p:nvSpPr>
            <p:cNvPr id="7" name="Rectangle 6">
              <a:extLst>
                <a:ext uri="{FF2B5EF4-FFF2-40B4-BE49-F238E27FC236}">
                  <a16:creationId xmlns:a16="http://schemas.microsoft.com/office/drawing/2014/main" id="{50677B49-9C5E-3D4B-B928-CFFF4B8825C9}"/>
                </a:ext>
              </a:extLst>
            </p:cNvPr>
            <p:cNvSpPr/>
            <p:nvPr userDrawn="1"/>
          </p:nvSpPr>
          <p:spPr>
            <a:xfrm>
              <a:off x="0" y="2517480"/>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grpSp>
          <p:nvGrpSpPr>
            <p:cNvPr id="15" name="Group 14">
              <a:extLst>
                <a:ext uri="{FF2B5EF4-FFF2-40B4-BE49-F238E27FC236}">
                  <a16:creationId xmlns:a16="http://schemas.microsoft.com/office/drawing/2014/main" id="{513F3B8A-CA5C-C615-B617-A808DABC70C4}"/>
                </a:ext>
              </a:extLst>
            </p:cNvPr>
            <p:cNvGrpSpPr>
              <a:grpSpLocks/>
            </p:cNvGrpSpPr>
            <p:nvPr userDrawn="1"/>
          </p:nvGrpSpPr>
          <p:grpSpPr>
            <a:xfrm>
              <a:off x="491381" y="2484822"/>
              <a:ext cx="11103919" cy="276999"/>
              <a:chOff x="491381" y="2046376"/>
              <a:chExt cx="11103919" cy="276999"/>
            </a:xfrm>
          </p:grpSpPr>
          <p:sp>
            <p:nvSpPr>
              <p:cNvPr id="21" name="TextBox 20">
                <a:extLst>
                  <a:ext uri="{FF2B5EF4-FFF2-40B4-BE49-F238E27FC236}">
                    <a16:creationId xmlns:a16="http://schemas.microsoft.com/office/drawing/2014/main" id="{76AE16F4-5CBC-28A4-0886-7DEF33A2594E}"/>
                  </a:ext>
                </a:extLst>
              </p:cNvPr>
              <p:cNvSpPr txBox="1">
                <a:spLocks/>
              </p:cNvSpPr>
              <p:nvPr userDrawn="1"/>
            </p:nvSpPr>
            <p:spPr>
              <a:xfrm>
                <a:off x="491381" y="2046376"/>
                <a:ext cx="1458686" cy="276999"/>
              </a:xfrm>
              <a:prstGeom prst="rect">
                <a:avLst/>
              </a:prstGeom>
              <a:noFill/>
            </p:spPr>
            <p:txBody>
              <a:bodyPr wrap="square">
                <a:spAutoFit/>
              </a:bodyPr>
              <a:lstStyle/>
              <a:p>
                <a:pPr algn="ctr"/>
                <a:r>
                  <a:rPr lang="en-US" sz="1200" b="0" i="0" dirty="0">
                    <a:solidFill>
                      <a:srgbClr val="F6F7F9"/>
                    </a:solidFill>
                    <a:latin typeface="Outfit" pitchFamily="2" charset="0"/>
                  </a:rPr>
                  <a:t>Sacramento</a:t>
                </a:r>
              </a:p>
            </p:txBody>
          </p:sp>
          <p:sp>
            <p:nvSpPr>
              <p:cNvPr id="22" name="TextBox 21">
                <a:extLst>
                  <a:ext uri="{FF2B5EF4-FFF2-40B4-BE49-F238E27FC236}">
                    <a16:creationId xmlns:a16="http://schemas.microsoft.com/office/drawing/2014/main" id="{11434D52-8A23-5574-DB49-2FDDA19A3544}"/>
                  </a:ext>
                </a:extLst>
              </p:cNvPr>
              <p:cNvSpPr txBox="1">
                <a:spLocks/>
              </p:cNvSpPr>
              <p:nvPr userDrawn="1"/>
            </p:nvSpPr>
            <p:spPr>
              <a:xfrm>
                <a:off x="2846072" y="2046376"/>
                <a:ext cx="1621972" cy="276999"/>
              </a:xfrm>
              <a:prstGeom prst="rect">
                <a:avLst/>
              </a:prstGeom>
              <a:noFill/>
            </p:spPr>
            <p:txBody>
              <a:bodyPr wrap="square">
                <a:spAutoFit/>
              </a:bodyPr>
              <a:lstStyle/>
              <a:p>
                <a:pPr algn="ctr"/>
                <a:r>
                  <a:rPr lang="en-US" sz="1200" b="0" i="0" dirty="0">
                    <a:solidFill>
                      <a:srgbClr val="F6F7F9"/>
                    </a:solidFill>
                    <a:latin typeface="Outfit" pitchFamily="2" charset="0"/>
                  </a:rPr>
                  <a:t>San Francisco</a:t>
                </a:r>
              </a:p>
            </p:txBody>
          </p:sp>
          <p:sp>
            <p:nvSpPr>
              <p:cNvPr id="23" name="TextBox 22">
                <a:extLst>
                  <a:ext uri="{FF2B5EF4-FFF2-40B4-BE49-F238E27FC236}">
                    <a16:creationId xmlns:a16="http://schemas.microsoft.com/office/drawing/2014/main" id="{F46F5722-DD16-5E70-D472-0174347716B3}"/>
                  </a:ext>
                </a:extLst>
              </p:cNvPr>
              <p:cNvSpPr txBox="1">
                <a:spLocks/>
              </p:cNvSpPr>
              <p:nvPr userDrawn="1"/>
            </p:nvSpPr>
            <p:spPr>
              <a:xfrm>
                <a:off x="5399315" y="2046376"/>
                <a:ext cx="1393371" cy="276999"/>
              </a:xfrm>
              <a:prstGeom prst="rect">
                <a:avLst/>
              </a:prstGeom>
              <a:noFill/>
            </p:spPr>
            <p:txBody>
              <a:bodyPr wrap="square">
                <a:spAutoFit/>
              </a:bodyPr>
              <a:lstStyle/>
              <a:p>
                <a:pPr algn="ctr"/>
                <a:r>
                  <a:rPr lang="en-US" sz="1200" b="0" i="0" dirty="0">
                    <a:solidFill>
                      <a:srgbClr val="F6F7F9"/>
                    </a:solidFill>
                    <a:latin typeface="Outfit" pitchFamily="2" charset="0"/>
                  </a:rPr>
                  <a:t>Los Angeles</a:t>
                </a:r>
              </a:p>
            </p:txBody>
          </p:sp>
          <p:sp>
            <p:nvSpPr>
              <p:cNvPr id="24" name="TextBox 23">
                <a:extLst>
                  <a:ext uri="{FF2B5EF4-FFF2-40B4-BE49-F238E27FC236}">
                    <a16:creationId xmlns:a16="http://schemas.microsoft.com/office/drawing/2014/main" id="{4A309B5A-9A77-5AA6-79F1-987CA3261415}"/>
                  </a:ext>
                </a:extLst>
              </p:cNvPr>
              <p:cNvSpPr txBox="1">
                <a:spLocks/>
              </p:cNvSpPr>
              <p:nvPr userDrawn="1"/>
            </p:nvSpPr>
            <p:spPr>
              <a:xfrm>
                <a:off x="7651896" y="2046376"/>
                <a:ext cx="1763485" cy="276999"/>
              </a:xfrm>
              <a:prstGeom prst="rect">
                <a:avLst/>
              </a:prstGeom>
              <a:noFill/>
            </p:spPr>
            <p:txBody>
              <a:bodyPr wrap="square">
                <a:spAutoFit/>
              </a:bodyPr>
              <a:lstStyle/>
              <a:p>
                <a:pPr algn="ctr"/>
                <a:r>
                  <a:rPr lang="en-US" sz="1200" b="0" i="0" dirty="0">
                    <a:solidFill>
                      <a:srgbClr val="F6F7F9"/>
                    </a:solidFill>
                    <a:latin typeface="Outfit" pitchFamily="2" charset="0"/>
                  </a:rPr>
                  <a:t>Orange County</a:t>
                </a:r>
              </a:p>
            </p:txBody>
          </p:sp>
          <p:sp>
            <p:nvSpPr>
              <p:cNvPr id="25" name="TextBox 24">
                <a:extLst>
                  <a:ext uri="{FF2B5EF4-FFF2-40B4-BE49-F238E27FC236}">
                    <a16:creationId xmlns:a16="http://schemas.microsoft.com/office/drawing/2014/main" id="{C59C37CE-70F0-DA35-2951-1127C2B24E03}"/>
                  </a:ext>
                </a:extLst>
              </p:cNvPr>
              <p:cNvSpPr txBox="1">
                <a:spLocks/>
              </p:cNvSpPr>
              <p:nvPr userDrawn="1"/>
            </p:nvSpPr>
            <p:spPr>
              <a:xfrm>
                <a:off x="10343443" y="2046376"/>
                <a:ext cx="1251857" cy="276999"/>
              </a:xfrm>
              <a:prstGeom prst="rect">
                <a:avLst/>
              </a:prstGeom>
              <a:noFill/>
            </p:spPr>
            <p:txBody>
              <a:bodyPr wrap="square">
                <a:spAutoFit/>
              </a:bodyPr>
              <a:lstStyle/>
              <a:p>
                <a:pPr algn="ctr"/>
                <a:r>
                  <a:rPr lang="en-US" sz="1200" b="0" i="0" dirty="0">
                    <a:solidFill>
                      <a:srgbClr val="F6F7F9"/>
                    </a:solidFill>
                    <a:latin typeface="Outfit" pitchFamily="2" charset="0"/>
                  </a:rPr>
                  <a:t>San Diego</a:t>
                </a:r>
              </a:p>
            </p:txBody>
          </p:sp>
        </p:grpSp>
      </p:grpSp>
    </p:spTree>
    <p:extLst>
      <p:ext uri="{BB962C8B-B14F-4D97-AF65-F5344CB8AC3E}">
        <p14:creationId xmlns:p14="http://schemas.microsoft.com/office/powerpoint/2010/main" val="251874033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tx1"/>
        </a:solidFill>
        <a:effectLst/>
      </p:bgPr>
    </p:bg>
    <p:spTree>
      <p:nvGrpSpPr>
        <p:cNvPr id="1" name=""/>
        <p:cNvGrpSpPr/>
        <p:nvPr/>
      </p:nvGrpSpPr>
      <p:grpSpPr>
        <a:xfrm>
          <a:off x="0" y="0"/>
          <a:ext cx="0" cy="0"/>
          <a:chOff x="0" y="0"/>
          <a:chExt cx="0" cy="0"/>
        </a:xfrm>
      </p:grpSpPr>
      <p:pic>
        <p:nvPicPr>
          <p:cNvPr id="5" name="Picture 4" descr="A collage of different bridges&#10;&#10;Description automatically generated">
            <a:extLst>
              <a:ext uri="{FF2B5EF4-FFF2-40B4-BE49-F238E27FC236}">
                <a16:creationId xmlns:a16="http://schemas.microsoft.com/office/drawing/2014/main" id="{A3757716-3C67-FF6C-03F2-3B9D54CEFE6D}"/>
              </a:ext>
            </a:extLst>
          </p:cNvPr>
          <p:cNvPicPr>
            <a:picLocks noChangeAspect="1"/>
          </p:cNvPicPr>
          <p:nvPr userDrawn="1"/>
        </p:nvPicPr>
        <p:blipFill>
          <a:blip r:embed="rId3">
            <a:extLst>
              <a:ext uri="{28A0092B-C50C-407E-A947-70E740481C1C}">
                <a14:useLocalDpi xmlns:a14="http://schemas.microsoft.com/office/drawing/2010/main" val="0"/>
              </a:ext>
            </a:extLst>
          </a:blip>
          <a:srcRect b="64400"/>
          <a:stretch/>
        </p:blipFill>
        <p:spPr>
          <a:xfrm>
            <a:off x="0" y="0"/>
            <a:ext cx="12192000" cy="2441448"/>
          </a:xfrm>
          <a:prstGeom prst="rect">
            <a:avLst/>
          </a:prstGeom>
        </p:spPr>
      </p:pic>
      <p:sp>
        <p:nvSpPr>
          <p:cNvPr id="47" name="Rectangle 46">
            <a:extLst>
              <a:ext uri="{FF2B5EF4-FFF2-40B4-BE49-F238E27FC236}">
                <a16:creationId xmlns:a16="http://schemas.microsoft.com/office/drawing/2014/main" id="{2C5ADA3B-3F0D-8303-1030-A4B369D0774A}"/>
              </a:ext>
            </a:extLst>
          </p:cNvPr>
          <p:cNvSpPr/>
          <p:nvPr userDrawn="1"/>
        </p:nvSpPr>
        <p:spPr>
          <a:xfrm>
            <a:off x="9748647"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7" name="Rectangle 36">
            <a:extLst>
              <a:ext uri="{FF2B5EF4-FFF2-40B4-BE49-F238E27FC236}">
                <a16:creationId xmlns:a16="http://schemas.microsoft.com/office/drawing/2014/main" id="{E2E9BE69-758A-0164-C7E8-CFC581FD8B0E}"/>
              </a:ext>
            </a:extLst>
          </p:cNvPr>
          <p:cNvSpPr/>
          <p:nvPr userDrawn="1"/>
        </p:nvSpPr>
        <p:spPr>
          <a:xfrm>
            <a:off x="0"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5" name="Rectangle 44">
            <a:extLst>
              <a:ext uri="{FF2B5EF4-FFF2-40B4-BE49-F238E27FC236}">
                <a16:creationId xmlns:a16="http://schemas.microsoft.com/office/drawing/2014/main" id="{1010B4C3-EDDB-120D-7D9D-F13265D7832B}"/>
              </a:ext>
            </a:extLst>
          </p:cNvPr>
          <p:cNvSpPr/>
          <p:nvPr userDrawn="1"/>
        </p:nvSpPr>
        <p:spPr>
          <a:xfrm>
            <a:off x="4875276"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6" name="Rectangle 45">
            <a:extLst>
              <a:ext uri="{FF2B5EF4-FFF2-40B4-BE49-F238E27FC236}">
                <a16:creationId xmlns:a16="http://schemas.microsoft.com/office/drawing/2014/main" id="{9F4DA2CA-46E8-1181-000A-12585C82C9DD}"/>
              </a:ext>
            </a:extLst>
          </p:cNvPr>
          <p:cNvSpPr/>
          <p:nvPr userDrawn="1"/>
        </p:nvSpPr>
        <p:spPr>
          <a:xfrm>
            <a:off x="7312914"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9" name="Rectangle 48">
            <a:extLst>
              <a:ext uri="{FF2B5EF4-FFF2-40B4-BE49-F238E27FC236}">
                <a16:creationId xmlns:a16="http://schemas.microsoft.com/office/drawing/2014/main" id="{4E6E5D6F-8E24-9FA1-78D9-CB391156DD25}"/>
              </a:ext>
            </a:extLst>
          </p:cNvPr>
          <p:cNvSpPr/>
          <p:nvPr userDrawn="1"/>
        </p:nvSpPr>
        <p:spPr>
          <a:xfrm>
            <a:off x="2436334" y="0"/>
            <a:ext cx="2441448" cy="2441448"/>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Rectangle 11">
            <a:extLst>
              <a:ext uri="{FF2B5EF4-FFF2-40B4-BE49-F238E27FC236}">
                <a16:creationId xmlns:a16="http://schemas.microsoft.com/office/drawing/2014/main" id="{B5544373-2172-F46C-CDE8-867C1E51AADF}"/>
              </a:ext>
            </a:extLst>
          </p:cNvPr>
          <p:cNvSpPr/>
          <p:nvPr userDrawn="1"/>
        </p:nvSpPr>
        <p:spPr>
          <a:xfrm>
            <a:off x="0" y="5955499"/>
            <a:ext cx="12192000" cy="906467"/>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2" name="Title 7">
            <a:extLst>
              <a:ext uri="{FF2B5EF4-FFF2-40B4-BE49-F238E27FC236}">
                <a16:creationId xmlns:a16="http://schemas.microsoft.com/office/drawing/2014/main" id="{98D5EE42-A787-BBDF-94D1-A3921C27107A}"/>
              </a:ext>
            </a:extLst>
          </p:cNvPr>
          <p:cNvSpPr>
            <a:spLocks noGrp="1"/>
          </p:cNvSpPr>
          <p:nvPr>
            <p:ph type="ctrTitle"/>
          </p:nvPr>
        </p:nvSpPr>
        <p:spPr>
          <a:xfrm>
            <a:off x="4882895" y="3204432"/>
            <a:ext cx="5257800" cy="1586326"/>
          </a:xfrm>
        </p:spPr>
        <p:txBody>
          <a:bodyPr anchor="t" anchorCtr="0"/>
          <a:lstStyle>
            <a:lvl1pPr>
              <a:defRPr b="0" i="0" cap="none" baseline="0">
                <a:solidFill>
                  <a:srgbClr val="15375E"/>
                </a:solidFill>
                <a:latin typeface="Outfit" pitchFamily="2" charset="0"/>
              </a:defRPr>
            </a:lvl1pPr>
          </a:lstStyle>
          <a:p>
            <a:r>
              <a:rPr lang="en-US" dirty="0"/>
              <a:t>Click to edit Master title style</a:t>
            </a:r>
          </a:p>
        </p:txBody>
      </p:sp>
      <p:sp>
        <p:nvSpPr>
          <p:cNvPr id="3" name="Date Placeholder 27">
            <a:extLst>
              <a:ext uri="{FF2B5EF4-FFF2-40B4-BE49-F238E27FC236}">
                <a16:creationId xmlns:a16="http://schemas.microsoft.com/office/drawing/2014/main" id="{9BBBB1C3-F151-6551-A3D1-37EFA6B6BE1D}"/>
              </a:ext>
            </a:extLst>
          </p:cNvPr>
          <p:cNvSpPr txBox="1">
            <a:spLocks/>
          </p:cNvSpPr>
          <p:nvPr userDrawn="1"/>
        </p:nvSpPr>
        <p:spPr>
          <a:xfrm>
            <a:off x="144780" y="5408499"/>
            <a:ext cx="3512278" cy="365125"/>
          </a:xfrm>
          <a:prstGeom prst="rect">
            <a:avLst/>
          </a:prstGeom>
        </p:spPr>
        <p:txBody>
          <a:bodyPr>
            <a:noAutofit/>
          </a:bodyPr>
          <a:lstStyle>
            <a:defPPr>
              <a:defRPr lang="en-US"/>
            </a:defPPr>
            <a:lvl1pPr algn="l" rtl="0" fontAlgn="auto">
              <a:spcBef>
                <a:spcPts val="0"/>
              </a:spcBef>
              <a:spcAft>
                <a:spcPts val="0"/>
              </a:spcAft>
              <a:defRPr sz="2000" b="0" i="0" kern="1200">
                <a:solidFill>
                  <a:srgbClr val="FFFFFF"/>
                </a:solidFill>
                <a:latin typeface="Outfit ExtraLight" pitchFamily="2"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a:solidFill>
                  <a:srgbClr val="15375E"/>
                </a:solidFill>
              </a:rPr>
              <a:t>July 24, 2025</a:t>
            </a:r>
          </a:p>
        </p:txBody>
      </p:sp>
      <p:sp>
        <p:nvSpPr>
          <p:cNvPr id="4" name="Subtitle 8">
            <a:extLst>
              <a:ext uri="{FF2B5EF4-FFF2-40B4-BE49-F238E27FC236}">
                <a16:creationId xmlns:a16="http://schemas.microsoft.com/office/drawing/2014/main" id="{D9FBF903-ADB8-6A16-38AD-F17775327329}"/>
              </a:ext>
            </a:extLst>
          </p:cNvPr>
          <p:cNvSpPr>
            <a:spLocks noGrp="1"/>
          </p:cNvSpPr>
          <p:nvPr>
            <p:ph type="subTitle" idx="1" hasCustomPrompt="1"/>
          </p:nvPr>
        </p:nvSpPr>
        <p:spPr>
          <a:xfrm>
            <a:off x="144780" y="5959467"/>
            <a:ext cx="11894820" cy="898533"/>
          </a:xfrm>
          <a:ln>
            <a:noFill/>
          </a:ln>
        </p:spPr>
        <p:txBody>
          <a:bodyPr anchor="ctr">
            <a:normAutofit/>
          </a:bodyPr>
          <a:lstStyle>
            <a:lvl1pPr marL="0" indent="0" algn="l">
              <a:buNone/>
              <a:defRPr sz="10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disclaimer</a:t>
            </a:r>
          </a:p>
        </p:txBody>
      </p:sp>
      <p:pic>
        <p:nvPicPr>
          <p:cNvPr id="65" name="Picture 64">
            <a:extLst>
              <a:ext uri="{FF2B5EF4-FFF2-40B4-BE49-F238E27FC236}">
                <a16:creationId xmlns:a16="http://schemas.microsoft.com/office/drawing/2014/main" id="{E9D12BAA-D02E-AC67-F96E-996BB36EA9B2}"/>
              </a:ext>
            </a:extLst>
          </p:cNvPr>
          <p:cNvPicPr>
            <a:picLocks noChangeAspect="1"/>
          </p:cNvPicPr>
          <p:nvPr userDrawn="1"/>
        </p:nvPicPr>
        <p:blipFill>
          <a:blip r:embed="rId4"/>
          <a:stretch>
            <a:fillRect/>
          </a:stretch>
        </p:blipFill>
        <p:spPr>
          <a:xfrm>
            <a:off x="276828" y="1652901"/>
            <a:ext cx="11645096" cy="241547"/>
          </a:xfrm>
          <a:prstGeom prst="rect">
            <a:avLst/>
          </a:prstGeom>
        </p:spPr>
      </p:pic>
      <p:pic>
        <p:nvPicPr>
          <p:cNvPr id="6" name="Picture 5" descr="A logo with blue and green letters&#10;&#10;AI-generated content may be incorrect.">
            <a:extLst>
              <a:ext uri="{FF2B5EF4-FFF2-40B4-BE49-F238E27FC236}">
                <a16:creationId xmlns:a16="http://schemas.microsoft.com/office/drawing/2014/main" id="{1EDFE885-232B-FC7A-0B15-1B1BEA5A0E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54" y="2376797"/>
            <a:ext cx="3820867" cy="2441448"/>
          </a:xfrm>
          <a:prstGeom prst="rect">
            <a:avLst/>
          </a:prstGeom>
        </p:spPr>
      </p:pic>
      <p:grpSp>
        <p:nvGrpSpPr>
          <p:cNvPr id="16" name="Group 15">
            <a:extLst>
              <a:ext uri="{FF2B5EF4-FFF2-40B4-BE49-F238E27FC236}">
                <a16:creationId xmlns:a16="http://schemas.microsoft.com/office/drawing/2014/main" id="{A9C03ED8-9840-3CB8-8CDC-D5A0A51C4B0E}"/>
              </a:ext>
            </a:extLst>
          </p:cNvPr>
          <p:cNvGrpSpPr/>
          <p:nvPr userDrawn="1"/>
        </p:nvGrpSpPr>
        <p:grpSpPr>
          <a:xfrm>
            <a:off x="0" y="2179725"/>
            <a:ext cx="12192000" cy="276999"/>
            <a:chOff x="0" y="2484822"/>
            <a:chExt cx="12192000" cy="276999"/>
          </a:xfrm>
        </p:grpSpPr>
        <p:sp>
          <p:nvSpPr>
            <p:cNvPr id="7" name="Rectangle 6">
              <a:extLst>
                <a:ext uri="{FF2B5EF4-FFF2-40B4-BE49-F238E27FC236}">
                  <a16:creationId xmlns:a16="http://schemas.microsoft.com/office/drawing/2014/main" id="{50677B49-9C5E-3D4B-B928-CFFF4B8825C9}"/>
                </a:ext>
              </a:extLst>
            </p:cNvPr>
            <p:cNvSpPr/>
            <p:nvPr userDrawn="1"/>
          </p:nvSpPr>
          <p:spPr>
            <a:xfrm>
              <a:off x="0" y="2517480"/>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grpSp>
          <p:nvGrpSpPr>
            <p:cNvPr id="15" name="Group 14">
              <a:extLst>
                <a:ext uri="{FF2B5EF4-FFF2-40B4-BE49-F238E27FC236}">
                  <a16:creationId xmlns:a16="http://schemas.microsoft.com/office/drawing/2014/main" id="{513F3B8A-CA5C-C615-B617-A808DABC70C4}"/>
                </a:ext>
              </a:extLst>
            </p:cNvPr>
            <p:cNvGrpSpPr>
              <a:grpSpLocks/>
            </p:cNvGrpSpPr>
            <p:nvPr userDrawn="1"/>
          </p:nvGrpSpPr>
          <p:grpSpPr>
            <a:xfrm>
              <a:off x="491381" y="2484822"/>
              <a:ext cx="11103919" cy="276999"/>
              <a:chOff x="491381" y="2046376"/>
              <a:chExt cx="11103919" cy="276999"/>
            </a:xfrm>
          </p:grpSpPr>
          <p:sp>
            <p:nvSpPr>
              <p:cNvPr id="21" name="TextBox 20">
                <a:extLst>
                  <a:ext uri="{FF2B5EF4-FFF2-40B4-BE49-F238E27FC236}">
                    <a16:creationId xmlns:a16="http://schemas.microsoft.com/office/drawing/2014/main" id="{76AE16F4-5CBC-28A4-0886-7DEF33A2594E}"/>
                  </a:ext>
                </a:extLst>
              </p:cNvPr>
              <p:cNvSpPr txBox="1">
                <a:spLocks/>
              </p:cNvSpPr>
              <p:nvPr userDrawn="1"/>
            </p:nvSpPr>
            <p:spPr>
              <a:xfrm>
                <a:off x="491381" y="2046376"/>
                <a:ext cx="1458686" cy="276999"/>
              </a:xfrm>
              <a:prstGeom prst="rect">
                <a:avLst/>
              </a:prstGeom>
              <a:noFill/>
            </p:spPr>
            <p:txBody>
              <a:bodyPr wrap="square">
                <a:spAutoFit/>
              </a:bodyPr>
              <a:lstStyle/>
              <a:p>
                <a:pPr algn="ctr"/>
                <a:r>
                  <a:rPr lang="en-US" sz="1200" b="0" i="0" dirty="0">
                    <a:solidFill>
                      <a:srgbClr val="F6F7F9"/>
                    </a:solidFill>
                    <a:latin typeface="Outfit" pitchFamily="2" charset="0"/>
                  </a:rPr>
                  <a:t>Sacramento</a:t>
                </a:r>
              </a:p>
            </p:txBody>
          </p:sp>
          <p:sp>
            <p:nvSpPr>
              <p:cNvPr id="22" name="TextBox 21">
                <a:extLst>
                  <a:ext uri="{FF2B5EF4-FFF2-40B4-BE49-F238E27FC236}">
                    <a16:creationId xmlns:a16="http://schemas.microsoft.com/office/drawing/2014/main" id="{11434D52-8A23-5574-DB49-2FDDA19A3544}"/>
                  </a:ext>
                </a:extLst>
              </p:cNvPr>
              <p:cNvSpPr txBox="1">
                <a:spLocks/>
              </p:cNvSpPr>
              <p:nvPr userDrawn="1"/>
            </p:nvSpPr>
            <p:spPr>
              <a:xfrm>
                <a:off x="2846072" y="2046376"/>
                <a:ext cx="1621972" cy="276999"/>
              </a:xfrm>
              <a:prstGeom prst="rect">
                <a:avLst/>
              </a:prstGeom>
              <a:noFill/>
            </p:spPr>
            <p:txBody>
              <a:bodyPr wrap="square">
                <a:spAutoFit/>
              </a:bodyPr>
              <a:lstStyle/>
              <a:p>
                <a:pPr algn="ctr"/>
                <a:r>
                  <a:rPr lang="en-US" sz="1200" b="0" i="0" dirty="0">
                    <a:solidFill>
                      <a:srgbClr val="F6F7F9"/>
                    </a:solidFill>
                    <a:latin typeface="Outfit" pitchFamily="2" charset="0"/>
                  </a:rPr>
                  <a:t>San Francisco</a:t>
                </a:r>
              </a:p>
            </p:txBody>
          </p:sp>
          <p:sp>
            <p:nvSpPr>
              <p:cNvPr id="23" name="TextBox 22">
                <a:extLst>
                  <a:ext uri="{FF2B5EF4-FFF2-40B4-BE49-F238E27FC236}">
                    <a16:creationId xmlns:a16="http://schemas.microsoft.com/office/drawing/2014/main" id="{F46F5722-DD16-5E70-D472-0174347716B3}"/>
                  </a:ext>
                </a:extLst>
              </p:cNvPr>
              <p:cNvSpPr txBox="1">
                <a:spLocks/>
              </p:cNvSpPr>
              <p:nvPr userDrawn="1"/>
            </p:nvSpPr>
            <p:spPr>
              <a:xfrm>
                <a:off x="5399315" y="2046376"/>
                <a:ext cx="1393371" cy="276999"/>
              </a:xfrm>
              <a:prstGeom prst="rect">
                <a:avLst/>
              </a:prstGeom>
              <a:noFill/>
            </p:spPr>
            <p:txBody>
              <a:bodyPr wrap="square">
                <a:spAutoFit/>
              </a:bodyPr>
              <a:lstStyle/>
              <a:p>
                <a:pPr algn="ctr"/>
                <a:r>
                  <a:rPr lang="en-US" sz="1200" b="0" i="0" dirty="0">
                    <a:solidFill>
                      <a:srgbClr val="F6F7F9"/>
                    </a:solidFill>
                    <a:latin typeface="Outfit" pitchFamily="2" charset="0"/>
                  </a:rPr>
                  <a:t>Los Angeles</a:t>
                </a:r>
              </a:p>
            </p:txBody>
          </p:sp>
          <p:sp>
            <p:nvSpPr>
              <p:cNvPr id="24" name="TextBox 23">
                <a:extLst>
                  <a:ext uri="{FF2B5EF4-FFF2-40B4-BE49-F238E27FC236}">
                    <a16:creationId xmlns:a16="http://schemas.microsoft.com/office/drawing/2014/main" id="{4A309B5A-9A77-5AA6-79F1-987CA3261415}"/>
                  </a:ext>
                </a:extLst>
              </p:cNvPr>
              <p:cNvSpPr txBox="1">
                <a:spLocks/>
              </p:cNvSpPr>
              <p:nvPr userDrawn="1"/>
            </p:nvSpPr>
            <p:spPr>
              <a:xfrm>
                <a:off x="7651896" y="2046376"/>
                <a:ext cx="1763485" cy="276999"/>
              </a:xfrm>
              <a:prstGeom prst="rect">
                <a:avLst/>
              </a:prstGeom>
              <a:noFill/>
            </p:spPr>
            <p:txBody>
              <a:bodyPr wrap="square">
                <a:spAutoFit/>
              </a:bodyPr>
              <a:lstStyle/>
              <a:p>
                <a:pPr algn="ctr"/>
                <a:r>
                  <a:rPr lang="en-US" sz="1200" b="0" i="0" dirty="0">
                    <a:solidFill>
                      <a:srgbClr val="F6F7F9"/>
                    </a:solidFill>
                    <a:latin typeface="Outfit" pitchFamily="2" charset="0"/>
                  </a:rPr>
                  <a:t>Orange County</a:t>
                </a:r>
              </a:p>
            </p:txBody>
          </p:sp>
          <p:sp>
            <p:nvSpPr>
              <p:cNvPr id="25" name="TextBox 24">
                <a:extLst>
                  <a:ext uri="{FF2B5EF4-FFF2-40B4-BE49-F238E27FC236}">
                    <a16:creationId xmlns:a16="http://schemas.microsoft.com/office/drawing/2014/main" id="{C59C37CE-70F0-DA35-2951-1127C2B24E03}"/>
                  </a:ext>
                </a:extLst>
              </p:cNvPr>
              <p:cNvSpPr txBox="1">
                <a:spLocks/>
              </p:cNvSpPr>
              <p:nvPr userDrawn="1"/>
            </p:nvSpPr>
            <p:spPr>
              <a:xfrm>
                <a:off x="10343443" y="2046376"/>
                <a:ext cx="1251857" cy="276999"/>
              </a:xfrm>
              <a:prstGeom prst="rect">
                <a:avLst/>
              </a:prstGeom>
              <a:noFill/>
            </p:spPr>
            <p:txBody>
              <a:bodyPr wrap="square">
                <a:spAutoFit/>
              </a:bodyPr>
              <a:lstStyle/>
              <a:p>
                <a:pPr algn="ctr"/>
                <a:r>
                  <a:rPr lang="en-US" sz="1200" b="0" i="0" dirty="0">
                    <a:solidFill>
                      <a:srgbClr val="F6F7F9"/>
                    </a:solidFill>
                    <a:latin typeface="Outfit" pitchFamily="2" charset="0"/>
                  </a:rPr>
                  <a:t>San Diego</a:t>
                </a:r>
              </a:p>
            </p:txBody>
          </p:sp>
        </p:grpSp>
      </p:grpSp>
    </p:spTree>
    <p:extLst>
      <p:ext uri="{BB962C8B-B14F-4D97-AF65-F5344CB8AC3E}">
        <p14:creationId xmlns:p14="http://schemas.microsoft.com/office/powerpoint/2010/main" val="295308092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21"/>
          <p:cNvSpPr>
            <a:spLocks noGrp="1"/>
          </p:cNvSpPr>
          <p:nvPr>
            <p:ph type="title"/>
          </p:nvPr>
        </p:nvSpPr>
        <p:spPr bwMode="auto">
          <a:xfrm>
            <a:off x="558800" y="231935"/>
            <a:ext cx="1107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12"/>
          <p:cNvSpPr>
            <a:spLocks noGrp="1"/>
          </p:cNvSpPr>
          <p:nvPr>
            <p:ph type="body" idx="1"/>
          </p:nvPr>
        </p:nvSpPr>
        <p:spPr bwMode="auto">
          <a:xfrm>
            <a:off x="551180" y="1705356"/>
            <a:ext cx="11089640" cy="4525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 name="Rectangle 8"/>
          <p:cNvSpPr/>
          <p:nvPr userDrawn="1"/>
        </p:nvSpPr>
        <p:spPr>
          <a:xfrm>
            <a:off x="0" y="1307275"/>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2" name="Rectangle 1">
            <a:extLst>
              <a:ext uri="{FF2B5EF4-FFF2-40B4-BE49-F238E27FC236}">
                <a16:creationId xmlns:a16="http://schemas.microsoft.com/office/drawing/2014/main" id="{0EB62B64-DFC9-3336-08EC-F065CB6C1075}"/>
              </a:ext>
            </a:extLst>
          </p:cNvPr>
          <p:cNvSpPr/>
          <p:nvPr userDrawn="1"/>
        </p:nvSpPr>
        <p:spPr>
          <a:xfrm>
            <a:off x="0" y="6400800"/>
            <a:ext cx="12192000" cy="4572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16" name="Slide Number Placeholder 3">
            <a:extLst>
              <a:ext uri="{FF2B5EF4-FFF2-40B4-BE49-F238E27FC236}">
                <a16:creationId xmlns:a16="http://schemas.microsoft.com/office/drawing/2014/main" id="{032F448A-19BB-F004-FEF8-ECF4D64D9774}"/>
              </a:ext>
            </a:extLst>
          </p:cNvPr>
          <p:cNvSpPr>
            <a:spLocks noGrp="1"/>
          </p:cNvSpPr>
          <p:nvPr>
            <p:ph type="sldNum" sz="quarter" idx="4"/>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80" r:id="rId2"/>
    <p:sldLayoutId id="2147483678" r:id="rId3"/>
    <p:sldLayoutId id="2147483702" r:id="rId4"/>
    <p:sldLayoutId id="2147483705" r:id="rId5"/>
    <p:sldLayoutId id="2147483703" r:id="rId6"/>
    <p:sldLayoutId id="2147483706" r:id="rId7"/>
    <p:sldLayoutId id="2147483704" r:id="rId8"/>
    <p:sldLayoutId id="2147483707" r:id="rId9"/>
    <p:sldLayoutId id="2147483699" r:id="rId10"/>
    <p:sldLayoutId id="2147483700" r:id="rId11"/>
    <p:sldLayoutId id="2147483701" r:id="rId12"/>
    <p:sldLayoutId id="2147483672" r:id="rId13"/>
    <p:sldLayoutId id="2147483673" r:id="rId14"/>
    <p:sldLayoutId id="2147483674" r:id="rId15"/>
    <p:sldLayoutId id="2147483675" r:id="rId16"/>
    <p:sldLayoutId id="2147483676" r:id="rId17"/>
    <p:sldLayoutId id="2147483677" r:id="rId18"/>
    <p:sldLayoutId id="2147483679" r:id="rId19"/>
    <p:sldLayoutId id="2147483708" r:id="rId20"/>
    <p:sldLayoutId id="2147483709" r:id="rId21"/>
  </p:sldLayoutIdLst>
  <p:hf hdr="0" ftr="0"/>
  <p:txStyles>
    <p:titleStyle>
      <a:lvl1pPr algn="l" rtl="0" eaLnBrk="0" fontAlgn="base" hangingPunct="0">
        <a:spcBef>
          <a:spcPct val="0"/>
        </a:spcBef>
        <a:spcAft>
          <a:spcPct val="0"/>
        </a:spcAft>
        <a:defRPr sz="4400" b="1" i="0" kern="1200">
          <a:solidFill>
            <a:srgbClr val="15375E"/>
          </a:solidFill>
          <a:latin typeface="Outfit SemiBold" pitchFamily="2" charset="0"/>
          <a:ea typeface="+mj-ea"/>
          <a:cs typeface="+mj-cs"/>
        </a:defRPr>
      </a:lvl1pPr>
      <a:lvl2pPr algn="l" rtl="0" eaLnBrk="0" fontAlgn="base" hangingPunct="0">
        <a:spcBef>
          <a:spcPct val="0"/>
        </a:spcBef>
        <a:spcAft>
          <a:spcPct val="0"/>
        </a:spcAft>
        <a:defRPr sz="4400">
          <a:solidFill>
            <a:srgbClr val="CE9346"/>
          </a:solidFill>
          <a:latin typeface="Tw Cen MT" pitchFamily="34" charset="0"/>
        </a:defRPr>
      </a:lvl2pPr>
      <a:lvl3pPr algn="l" rtl="0" eaLnBrk="0" fontAlgn="base" hangingPunct="0">
        <a:spcBef>
          <a:spcPct val="0"/>
        </a:spcBef>
        <a:spcAft>
          <a:spcPct val="0"/>
        </a:spcAft>
        <a:defRPr sz="4400">
          <a:solidFill>
            <a:srgbClr val="CE9346"/>
          </a:solidFill>
          <a:latin typeface="Tw Cen MT" pitchFamily="34" charset="0"/>
        </a:defRPr>
      </a:lvl3pPr>
      <a:lvl4pPr algn="l" rtl="0" eaLnBrk="0" fontAlgn="base" hangingPunct="0">
        <a:spcBef>
          <a:spcPct val="0"/>
        </a:spcBef>
        <a:spcAft>
          <a:spcPct val="0"/>
        </a:spcAft>
        <a:defRPr sz="4400">
          <a:solidFill>
            <a:srgbClr val="CE9346"/>
          </a:solidFill>
          <a:latin typeface="Tw Cen MT" pitchFamily="34" charset="0"/>
        </a:defRPr>
      </a:lvl4pPr>
      <a:lvl5pPr algn="l" rtl="0" eaLnBrk="0" fontAlgn="base" hangingPunct="0">
        <a:spcBef>
          <a:spcPct val="0"/>
        </a:spcBef>
        <a:spcAft>
          <a:spcPct val="0"/>
        </a:spcAft>
        <a:defRPr sz="4400">
          <a:solidFill>
            <a:srgbClr val="CE9346"/>
          </a:solidFill>
          <a:latin typeface="Tw Cen MT" pitchFamily="34" charset="0"/>
        </a:defRPr>
      </a:lvl5pPr>
      <a:lvl6pPr marL="457200" algn="l" rtl="0" fontAlgn="base">
        <a:spcBef>
          <a:spcPct val="0"/>
        </a:spcBef>
        <a:spcAft>
          <a:spcPct val="0"/>
        </a:spcAft>
        <a:defRPr sz="4400">
          <a:solidFill>
            <a:srgbClr val="CE9346"/>
          </a:solidFill>
          <a:latin typeface="Tw Cen MT" pitchFamily="34" charset="0"/>
        </a:defRPr>
      </a:lvl6pPr>
      <a:lvl7pPr marL="914400" algn="l" rtl="0" fontAlgn="base">
        <a:spcBef>
          <a:spcPct val="0"/>
        </a:spcBef>
        <a:spcAft>
          <a:spcPct val="0"/>
        </a:spcAft>
        <a:defRPr sz="4400">
          <a:solidFill>
            <a:srgbClr val="CE9346"/>
          </a:solidFill>
          <a:latin typeface="Tw Cen MT" pitchFamily="34" charset="0"/>
        </a:defRPr>
      </a:lvl7pPr>
      <a:lvl8pPr marL="1371600" algn="l" rtl="0" fontAlgn="base">
        <a:spcBef>
          <a:spcPct val="0"/>
        </a:spcBef>
        <a:spcAft>
          <a:spcPct val="0"/>
        </a:spcAft>
        <a:defRPr sz="4400">
          <a:solidFill>
            <a:srgbClr val="CE9346"/>
          </a:solidFill>
          <a:latin typeface="Tw Cen MT" pitchFamily="34" charset="0"/>
        </a:defRPr>
      </a:lvl8pPr>
      <a:lvl9pPr marL="1828800" algn="l" rtl="0" fontAlgn="base">
        <a:spcBef>
          <a:spcPct val="0"/>
        </a:spcBef>
        <a:spcAft>
          <a:spcPct val="0"/>
        </a:spcAft>
        <a:defRPr sz="4400">
          <a:solidFill>
            <a:srgbClr val="CE9346"/>
          </a:solidFill>
          <a:latin typeface="Tw Cen MT" pitchFamily="34" charset="0"/>
        </a:defRPr>
      </a:lvl9pPr>
    </p:titleStyle>
    <p:bodyStyle>
      <a:lvl1pPr marL="319088" indent="-319088" algn="l" rtl="0" eaLnBrk="0" fontAlgn="base" hangingPunct="0">
        <a:spcBef>
          <a:spcPts val="700"/>
        </a:spcBef>
        <a:spcAft>
          <a:spcPct val="0"/>
        </a:spcAft>
        <a:buClr>
          <a:srgbClr val="1CBAAA"/>
        </a:buClr>
        <a:buSzPct val="60000"/>
        <a:buFont typeface="Wingdings" pitchFamily="2" charset="2"/>
        <a:buChar char=""/>
        <a:defRPr sz="2900" b="0" i="0" kern="1200">
          <a:solidFill>
            <a:schemeClr val="tx1"/>
          </a:solidFill>
          <a:latin typeface="Outfit" pitchFamily="2" charset="0"/>
          <a:ea typeface="+mn-ea"/>
          <a:cs typeface="+mn-cs"/>
        </a:defRPr>
      </a:lvl1pPr>
      <a:lvl2pPr marL="639763" indent="-273050" algn="l" rtl="0" eaLnBrk="0" fontAlgn="base" hangingPunct="0">
        <a:spcBef>
          <a:spcPts val="550"/>
        </a:spcBef>
        <a:spcAft>
          <a:spcPct val="0"/>
        </a:spcAft>
        <a:buClr>
          <a:srgbClr val="15375E"/>
        </a:buClr>
        <a:buSzPct val="70000"/>
        <a:buFont typeface="Wingdings 2" pitchFamily="18" charset="2"/>
        <a:buChar char=""/>
        <a:defRPr sz="2600" b="0" i="0" kern="1200">
          <a:solidFill>
            <a:schemeClr val="tx1"/>
          </a:solidFill>
          <a:latin typeface="Outfit" pitchFamily="2" charset="0"/>
          <a:ea typeface="+mn-ea"/>
          <a:cs typeface="+mn-cs"/>
        </a:defRPr>
      </a:lvl2pPr>
      <a:lvl3pPr marL="914400" indent="-228600" algn="l" rtl="0" eaLnBrk="0" fontAlgn="base" hangingPunct="0">
        <a:spcBef>
          <a:spcPts val="500"/>
        </a:spcBef>
        <a:spcAft>
          <a:spcPct val="0"/>
        </a:spcAft>
        <a:buClr>
          <a:srgbClr val="1CBAAA"/>
        </a:buClr>
        <a:buSzPct val="75000"/>
        <a:buFont typeface="Wingdings" pitchFamily="2" charset="2"/>
        <a:buChar char=""/>
        <a:defRPr sz="2300" b="0" i="0" kern="1200">
          <a:solidFill>
            <a:schemeClr val="tx1"/>
          </a:solidFill>
          <a:latin typeface="Outfit" pitchFamily="2" charset="0"/>
          <a:ea typeface="+mn-ea"/>
          <a:cs typeface="+mn-cs"/>
        </a:defRPr>
      </a:lvl3pPr>
      <a:lvl4pPr marL="1371600" indent="-228600" algn="l" rtl="0" eaLnBrk="0" fontAlgn="base" hangingPunct="0">
        <a:spcBef>
          <a:spcPts val="400"/>
        </a:spcBef>
        <a:spcAft>
          <a:spcPct val="0"/>
        </a:spcAft>
        <a:buClr>
          <a:srgbClr val="15375E"/>
        </a:buClr>
        <a:buSzPct val="75000"/>
        <a:buFont typeface="Wingdings" pitchFamily="2" charset="2"/>
        <a:buChar char=""/>
        <a:defRPr sz="2000" b="0" i="0" kern="1200">
          <a:solidFill>
            <a:schemeClr val="tx1"/>
          </a:solidFill>
          <a:latin typeface="Outfit" pitchFamily="2" charset="0"/>
          <a:ea typeface="+mn-ea"/>
          <a:cs typeface="+mn-cs"/>
        </a:defRPr>
      </a:lvl4pPr>
      <a:lvl5pPr marL="1828800" indent="-228600" algn="l" rtl="0" eaLnBrk="0" fontAlgn="base" hangingPunct="0">
        <a:spcBef>
          <a:spcPts val="400"/>
        </a:spcBef>
        <a:spcAft>
          <a:spcPct val="0"/>
        </a:spcAft>
        <a:buClr>
          <a:srgbClr val="1CBAAA"/>
        </a:buClr>
        <a:buSzPct val="65000"/>
        <a:buFont typeface="Wingdings" pitchFamily="2" charset="2"/>
        <a:buChar char=""/>
        <a:defRPr sz="2000" b="0" i="0" kern="1200">
          <a:solidFill>
            <a:schemeClr val="tx1"/>
          </a:solidFill>
          <a:latin typeface="Outfit" pitchFamily="2"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2A39FC-1DE8-7834-F219-68BB910AA153}"/>
              </a:ext>
            </a:extLst>
          </p:cNvPr>
          <p:cNvSpPr/>
          <p:nvPr userDrawn="1"/>
        </p:nvSpPr>
        <p:spPr>
          <a:xfrm>
            <a:off x="0" y="0"/>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6" name="Rectangle 5">
            <a:extLst>
              <a:ext uri="{FF2B5EF4-FFF2-40B4-BE49-F238E27FC236}">
                <a16:creationId xmlns:a16="http://schemas.microsoft.com/office/drawing/2014/main" id="{ACC858DE-8B33-9316-3936-F8E69EBEB1E7}"/>
              </a:ext>
            </a:extLst>
          </p:cNvPr>
          <p:cNvSpPr/>
          <p:nvPr userDrawn="1"/>
        </p:nvSpPr>
        <p:spPr>
          <a:xfrm>
            <a:off x="0" y="6400800"/>
            <a:ext cx="12192000" cy="4572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14" name="Text Placeholder 12">
            <a:extLst>
              <a:ext uri="{FF2B5EF4-FFF2-40B4-BE49-F238E27FC236}">
                <a16:creationId xmlns:a16="http://schemas.microsoft.com/office/drawing/2014/main" id="{DBA660B5-B305-0463-AD3D-8E9D0BFAEE67}"/>
              </a:ext>
            </a:extLst>
          </p:cNvPr>
          <p:cNvSpPr txBox="1">
            <a:spLocks/>
          </p:cNvSpPr>
          <p:nvPr userDrawn="1"/>
        </p:nvSpPr>
        <p:spPr bwMode="auto">
          <a:xfrm>
            <a:off x="6096000" y="1705356"/>
            <a:ext cx="5544820" cy="4525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rgbClr val="1CBAAA"/>
              </a:buClr>
              <a:buSzPct val="60000"/>
              <a:buFont typeface="Wingdings" panose="05000000000000000000" pitchFamily="2" charset="2"/>
              <a:buChar char=""/>
              <a:defRPr sz="2900" b="0" i="0" kern="1200">
                <a:solidFill>
                  <a:srgbClr val="15365D"/>
                </a:solidFill>
                <a:latin typeface="Outfit" pitchFamily="2" charset="0"/>
                <a:ea typeface="+mn-ea"/>
                <a:cs typeface="+mn-cs"/>
              </a:defRPr>
            </a:lvl1pPr>
            <a:lvl2pPr marL="639763" indent="-273050" algn="l" rtl="0" eaLnBrk="0" fontAlgn="base" hangingPunct="0">
              <a:spcBef>
                <a:spcPts val="550"/>
              </a:spcBef>
              <a:spcAft>
                <a:spcPct val="0"/>
              </a:spcAft>
              <a:buClr>
                <a:srgbClr val="15375E"/>
              </a:buClr>
              <a:buSzPct val="70000"/>
              <a:buFont typeface="Wingdings 2" panose="05020102010507070707" pitchFamily="18" charset="2"/>
              <a:buChar char=""/>
              <a:defRPr sz="2600" b="0" i="0" kern="1200">
                <a:solidFill>
                  <a:srgbClr val="15365D"/>
                </a:solidFill>
                <a:latin typeface="Outfit" pitchFamily="2" charset="0"/>
                <a:ea typeface="+mn-ea"/>
                <a:cs typeface="+mn-cs"/>
              </a:defRPr>
            </a:lvl2pPr>
            <a:lvl3pPr marL="914400" indent="-228600" algn="l" rtl="0" eaLnBrk="0" fontAlgn="base" hangingPunct="0">
              <a:spcBef>
                <a:spcPts val="500"/>
              </a:spcBef>
              <a:spcAft>
                <a:spcPct val="0"/>
              </a:spcAft>
              <a:buClr>
                <a:srgbClr val="1CBAAA"/>
              </a:buClr>
              <a:buSzPct val="75000"/>
              <a:buFont typeface="Wingdings" panose="05000000000000000000" pitchFamily="2" charset="2"/>
              <a:buChar char=""/>
              <a:defRPr sz="2300" b="0" i="0" kern="1200">
                <a:solidFill>
                  <a:srgbClr val="15365D"/>
                </a:solidFill>
                <a:latin typeface="Outfit" pitchFamily="2" charset="0"/>
                <a:ea typeface="+mn-ea"/>
                <a:cs typeface="+mn-cs"/>
              </a:defRPr>
            </a:lvl3pPr>
            <a:lvl4pPr marL="1371600" indent="-228600" algn="l" rtl="0" eaLnBrk="0" fontAlgn="base" hangingPunct="0">
              <a:spcBef>
                <a:spcPts val="400"/>
              </a:spcBef>
              <a:spcAft>
                <a:spcPct val="0"/>
              </a:spcAft>
              <a:buClr>
                <a:srgbClr val="15375E"/>
              </a:buClr>
              <a:buSzPct val="75000"/>
              <a:buFont typeface="Wingdings" panose="05000000000000000000" pitchFamily="2" charset="2"/>
              <a:buChar char=""/>
              <a:defRPr sz="2000" b="0" i="0" kern="1200">
                <a:solidFill>
                  <a:srgbClr val="15365D"/>
                </a:solidFill>
                <a:latin typeface="Outfit" pitchFamily="2" charset="0"/>
                <a:ea typeface="+mn-ea"/>
                <a:cs typeface="+mn-cs"/>
              </a:defRPr>
            </a:lvl4pPr>
            <a:lvl5pPr marL="1828800" indent="-228600" algn="l" rtl="0" eaLnBrk="0" fontAlgn="base" hangingPunct="0">
              <a:spcBef>
                <a:spcPts val="400"/>
              </a:spcBef>
              <a:spcAft>
                <a:spcPct val="0"/>
              </a:spcAft>
              <a:buClr>
                <a:srgbClr val="1CBAAA"/>
              </a:buClr>
              <a:buSzPct val="65000"/>
              <a:buFont typeface="Wingdings" panose="05000000000000000000" pitchFamily="2" charset="2"/>
              <a:buChar char=""/>
              <a:defRPr sz="2000" b="0" i="0" kern="1200">
                <a:solidFill>
                  <a:srgbClr val="15365D"/>
                </a:solidFill>
                <a:latin typeface="Outfit" pitchFamily="2"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9" name="Title Placeholder 21">
            <a:extLst>
              <a:ext uri="{FF2B5EF4-FFF2-40B4-BE49-F238E27FC236}">
                <a16:creationId xmlns:a16="http://schemas.microsoft.com/office/drawing/2014/main" id="{4C6B9380-1605-79AF-BB24-3B508B87614D}"/>
              </a:ext>
            </a:extLst>
          </p:cNvPr>
          <p:cNvSpPr>
            <a:spLocks noGrp="1"/>
          </p:cNvSpPr>
          <p:nvPr>
            <p:ph type="title"/>
          </p:nvPr>
        </p:nvSpPr>
        <p:spPr bwMode="auto">
          <a:xfrm>
            <a:off x="558800" y="231935"/>
            <a:ext cx="1107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Slide Number Placeholder 3">
            <a:extLst>
              <a:ext uri="{FF2B5EF4-FFF2-40B4-BE49-F238E27FC236}">
                <a16:creationId xmlns:a16="http://schemas.microsoft.com/office/drawing/2014/main" id="{CA99AC9A-D75F-779C-62C6-D12B2FEA495F}"/>
              </a:ext>
            </a:extLst>
          </p:cNvPr>
          <p:cNvSpPr>
            <a:spLocks noGrp="1"/>
          </p:cNvSpPr>
          <p:nvPr>
            <p:ph type="sldNum" sz="quarter" idx="4"/>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a:t>
            </a:fld>
            <a:endParaRPr lang="en-US" dirty="0"/>
          </a:p>
        </p:txBody>
      </p:sp>
      <p:pic>
        <p:nvPicPr>
          <p:cNvPr id="8" name="Picture 7" descr="Golden Gate Bridge over water with a city in the background&#10;&#10;Description automatically generated">
            <a:extLst>
              <a:ext uri="{FF2B5EF4-FFF2-40B4-BE49-F238E27FC236}">
                <a16:creationId xmlns:a16="http://schemas.microsoft.com/office/drawing/2014/main" id="{CEE79115-8157-EF0E-2E88-5F9B5E680D56}"/>
              </a:ext>
            </a:extLst>
          </p:cNvPr>
          <p:cNvPicPr>
            <a:picLocks noChangeAspect="1"/>
          </p:cNvPicPr>
          <p:nvPr userDrawn="1"/>
        </p:nvPicPr>
        <p:blipFill>
          <a:blip r:embed="rId3">
            <a:extLst>
              <a:ext uri="{28A0092B-C50C-407E-A947-70E740481C1C}">
                <a14:useLocalDpi xmlns:a14="http://schemas.microsoft.com/office/drawing/2010/main" val="0"/>
              </a:ext>
            </a:extLst>
          </a:blip>
          <a:srcRect r="43788"/>
          <a:stretch/>
        </p:blipFill>
        <p:spPr>
          <a:xfrm>
            <a:off x="1" y="1702411"/>
            <a:ext cx="4695189" cy="4698389"/>
          </a:xfrm>
          <a:prstGeom prst="rect">
            <a:avLst/>
          </a:prstGeom>
        </p:spPr>
      </p:pic>
      <p:sp>
        <p:nvSpPr>
          <p:cNvPr id="9" name="Rectangle 8">
            <a:extLst>
              <a:ext uri="{FF2B5EF4-FFF2-40B4-BE49-F238E27FC236}">
                <a16:creationId xmlns:a16="http://schemas.microsoft.com/office/drawing/2014/main" id="{66F68063-383A-6A83-2AB4-C9F7B68F8578}"/>
              </a:ext>
            </a:extLst>
          </p:cNvPr>
          <p:cNvSpPr/>
          <p:nvPr userDrawn="1"/>
        </p:nvSpPr>
        <p:spPr>
          <a:xfrm>
            <a:off x="-3810" y="1701800"/>
            <a:ext cx="4699000" cy="4699000"/>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BAAA"/>
              </a:solidFill>
            </a:endParaRPr>
          </a:p>
        </p:txBody>
      </p:sp>
    </p:spTree>
    <p:extLst>
      <p:ext uri="{BB962C8B-B14F-4D97-AF65-F5344CB8AC3E}">
        <p14:creationId xmlns:p14="http://schemas.microsoft.com/office/powerpoint/2010/main" val="1541860121"/>
      </p:ext>
    </p:extLst>
  </p:cSld>
  <p:clrMap bg1="lt1" tx1="dk1" bg2="lt2" tx2="dk2" accent1="accent1" accent2="accent2" accent3="accent3" accent4="accent4" accent5="accent5" accent6="accent6" hlink="hlink" folHlink="folHlink"/>
  <p:sldLayoutIdLst>
    <p:sldLayoutId id="2147483681" r:id="rId1"/>
  </p:sldLayoutIdLst>
  <p:hf hdr="0" ftr="0"/>
  <p:txStyles>
    <p:titleStyle>
      <a:lvl1pPr algn="l" rtl="0" eaLnBrk="0" fontAlgn="base" hangingPunct="0">
        <a:spcBef>
          <a:spcPct val="0"/>
        </a:spcBef>
        <a:spcAft>
          <a:spcPct val="0"/>
        </a:spcAft>
        <a:defRPr sz="4400" b="1" i="0" kern="1200" cap="none" baseline="0">
          <a:solidFill>
            <a:srgbClr val="15375E"/>
          </a:solidFill>
          <a:latin typeface="Outfit SemiBold" pitchFamily="2" charset="0"/>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rgbClr val="1CBAAA"/>
        </a:buClr>
        <a:buSzPct val="60000"/>
        <a:buFont typeface="Wingdings" panose="05000000000000000000" pitchFamily="2" charset="2"/>
        <a:buChar char=""/>
        <a:defRPr sz="2900" b="0" i="0" kern="1200">
          <a:solidFill>
            <a:srgbClr val="15365D"/>
          </a:solidFill>
          <a:latin typeface="Outfit" pitchFamily="2" charset="0"/>
          <a:ea typeface="+mn-ea"/>
          <a:cs typeface="+mn-cs"/>
        </a:defRPr>
      </a:lvl1pPr>
      <a:lvl2pPr marL="639763" indent="-273050" algn="l" rtl="0" eaLnBrk="0" fontAlgn="base" hangingPunct="0">
        <a:spcBef>
          <a:spcPts val="550"/>
        </a:spcBef>
        <a:spcAft>
          <a:spcPct val="0"/>
        </a:spcAft>
        <a:buClr>
          <a:srgbClr val="15375E"/>
        </a:buClr>
        <a:buSzPct val="70000"/>
        <a:buFont typeface="Wingdings 2" panose="05020102010507070707" pitchFamily="18" charset="2"/>
        <a:buChar char=""/>
        <a:defRPr sz="2600" b="0" i="0" kern="1200">
          <a:solidFill>
            <a:srgbClr val="15365D"/>
          </a:solidFill>
          <a:latin typeface="Outfit" pitchFamily="2" charset="0"/>
          <a:ea typeface="+mn-ea"/>
          <a:cs typeface="+mn-cs"/>
        </a:defRPr>
      </a:lvl2pPr>
      <a:lvl3pPr marL="914400" indent="-228600" algn="l" rtl="0" eaLnBrk="0" fontAlgn="base" hangingPunct="0">
        <a:spcBef>
          <a:spcPts val="500"/>
        </a:spcBef>
        <a:spcAft>
          <a:spcPct val="0"/>
        </a:spcAft>
        <a:buClr>
          <a:srgbClr val="1CBAAA"/>
        </a:buClr>
        <a:buSzPct val="75000"/>
        <a:buFont typeface="Wingdings" panose="05000000000000000000" pitchFamily="2" charset="2"/>
        <a:buChar char=""/>
        <a:defRPr sz="2300" b="0" i="0" kern="1200">
          <a:solidFill>
            <a:srgbClr val="15365D"/>
          </a:solidFill>
          <a:latin typeface="Outfit" pitchFamily="2" charset="0"/>
          <a:ea typeface="+mn-ea"/>
          <a:cs typeface="+mn-cs"/>
        </a:defRPr>
      </a:lvl3pPr>
      <a:lvl4pPr marL="1371600" indent="-228600" algn="l" rtl="0" eaLnBrk="0" fontAlgn="base" hangingPunct="0">
        <a:spcBef>
          <a:spcPts val="400"/>
        </a:spcBef>
        <a:spcAft>
          <a:spcPct val="0"/>
        </a:spcAft>
        <a:buClr>
          <a:srgbClr val="15375E"/>
        </a:buClr>
        <a:buSzPct val="75000"/>
        <a:buFont typeface="Wingdings" panose="05000000000000000000" pitchFamily="2" charset="2"/>
        <a:buChar char=""/>
        <a:defRPr sz="2000" b="0" i="0" kern="1200">
          <a:solidFill>
            <a:srgbClr val="15365D"/>
          </a:solidFill>
          <a:latin typeface="Outfit" pitchFamily="2" charset="0"/>
          <a:ea typeface="+mn-ea"/>
          <a:cs typeface="+mn-cs"/>
        </a:defRPr>
      </a:lvl4pPr>
      <a:lvl5pPr marL="1828800" indent="-228600" algn="l" rtl="0" eaLnBrk="0" fontAlgn="base" hangingPunct="0">
        <a:spcBef>
          <a:spcPts val="400"/>
        </a:spcBef>
        <a:spcAft>
          <a:spcPct val="0"/>
        </a:spcAft>
        <a:buClr>
          <a:srgbClr val="1CBAAA"/>
        </a:buClr>
        <a:buSzPct val="65000"/>
        <a:buFont typeface="Wingdings" panose="05000000000000000000" pitchFamily="2" charset="2"/>
        <a:buChar char=""/>
        <a:defRPr sz="2000" b="0" i="0" kern="1200">
          <a:solidFill>
            <a:srgbClr val="15365D"/>
          </a:solidFill>
          <a:latin typeface="Outfit" pitchFamily="2"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2A39FC-1DE8-7834-F219-68BB910AA153}"/>
              </a:ext>
            </a:extLst>
          </p:cNvPr>
          <p:cNvSpPr/>
          <p:nvPr userDrawn="1"/>
        </p:nvSpPr>
        <p:spPr>
          <a:xfrm>
            <a:off x="0" y="0"/>
            <a:ext cx="12192000" cy="2286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6" name="Rectangle 5">
            <a:extLst>
              <a:ext uri="{FF2B5EF4-FFF2-40B4-BE49-F238E27FC236}">
                <a16:creationId xmlns:a16="http://schemas.microsoft.com/office/drawing/2014/main" id="{ACC858DE-8B33-9316-3936-F8E69EBEB1E7}"/>
              </a:ext>
            </a:extLst>
          </p:cNvPr>
          <p:cNvSpPr/>
          <p:nvPr userDrawn="1"/>
        </p:nvSpPr>
        <p:spPr>
          <a:xfrm>
            <a:off x="0" y="6400800"/>
            <a:ext cx="12192000" cy="457200"/>
          </a:xfrm>
          <a:prstGeom prst="rect">
            <a:avLst/>
          </a:prstGeom>
          <a:solidFill>
            <a:srgbClr val="1CBAA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i="0" dirty="0">
              <a:solidFill>
                <a:srgbClr val="FFFFFF"/>
              </a:solidFill>
              <a:latin typeface="Outfit" pitchFamily="2" charset="0"/>
            </a:endParaRPr>
          </a:p>
        </p:txBody>
      </p:sp>
      <p:sp>
        <p:nvSpPr>
          <p:cNvPr id="14" name="Text Placeholder 12">
            <a:extLst>
              <a:ext uri="{FF2B5EF4-FFF2-40B4-BE49-F238E27FC236}">
                <a16:creationId xmlns:a16="http://schemas.microsoft.com/office/drawing/2014/main" id="{DBA660B5-B305-0463-AD3D-8E9D0BFAEE67}"/>
              </a:ext>
            </a:extLst>
          </p:cNvPr>
          <p:cNvSpPr txBox="1">
            <a:spLocks/>
          </p:cNvSpPr>
          <p:nvPr userDrawn="1"/>
        </p:nvSpPr>
        <p:spPr bwMode="auto">
          <a:xfrm>
            <a:off x="6096000" y="1705356"/>
            <a:ext cx="5544820" cy="4525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rgbClr val="1CBAAA"/>
              </a:buClr>
              <a:buSzPct val="60000"/>
              <a:buFont typeface="Wingdings" panose="05000000000000000000" pitchFamily="2" charset="2"/>
              <a:buChar char=""/>
              <a:defRPr sz="2900" b="0" i="0" kern="1200">
                <a:solidFill>
                  <a:srgbClr val="15365D"/>
                </a:solidFill>
                <a:latin typeface="Outfit" pitchFamily="2" charset="0"/>
                <a:ea typeface="+mn-ea"/>
                <a:cs typeface="+mn-cs"/>
              </a:defRPr>
            </a:lvl1pPr>
            <a:lvl2pPr marL="639763" indent="-273050" algn="l" rtl="0" eaLnBrk="0" fontAlgn="base" hangingPunct="0">
              <a:spcBef>
                <a:spcPts val="550"/>
              </a:spcBef>
              <a:spcAft>
                <a:spcPct val="0"/>
              </a:spcAft>
              <a:buClr>
                <a:srgbClr val="15375E"/>
              </a:buClr>
              <a:buSzPct val="70000"/>
              <a:buFont typeface="Wingdings 2" panose="05020102010507070707" pitchFamily="18" charset="2"/>
              <a:buChar char=""/>
              <a:defRPr sz="2600" b="0" i="0" kern="1200">
                <a:solidFill>
                  <a:srgbClr val="15365D"/>
                </a:solidFill>
                <a:latin typeface="Outfit" pitchFamily="2" charset="0"/>
                <a:ea typeface="+mn-ea"/>
                <a:cs typeface="+mn-cs"/>
              </a:defRPr>
            </a:lvl2pPr>
            <a:lvl3pPr marL="914400" indent="-228600" algn="l" rtl="0" eaLnBrk="0" fontAlgn="base" hangingPunct="0">
              <a:spcBef>
                <a:spcPts val="500"/>
              </a:spcBef>
              <a:spcAft>
                <a:spcPct val="0"/>
              </a:spcAft>
              <a:buClr>
                <a:srgbClr val="1CBAAA"/>
              </a:buClr>
              <a:buSzPct val="75000"/>
              <a:buFont typeface="Wingdings" panose="05000000000000000000" pitchFamily="2" charset="2"/>
              <a:buChar char=""/>
              <a:defRPr sz="2300" b="0" i="0" kern="1200">
                <a:solidFill>
                  <a:srgbClr val="15365D"/>
                </a:solidFill>
                <a:latin typeface="Outfit" pitchFamily="2" charset="0"/>
                <a:ea typeface="+mn-ea"/>
                <a:cs typeface="+mn-cs"/>
              </a:defRPr>
            </a:lvl3pPr>
            <a:lvl4pPr marL="1371600" indent="-228600" algn="l" rtl="0" eaLnBrk="0" fontAlgn="base" hangingPunct="0">
              <a:spcBef>
                <a:spcPts val="400"/>
              </a:spcBef>
              <a:spcAft>
                <a:spcPct val="0"/>
              </a:spcAft>
              <a:buClr>
                <a:srgbClr val="15375E"/>
              </a:buClr>
              <a:buSzPct val="75000"/>
              <a:buFont typeface="Wingdings" panose="05000000000000000000" pitchFamily="2" charset="2"/>
              <a:buChar char=""/>
              <a:defRPr sz="2000" b="0" i="0" kern="1200">
                <a:solidFill>
                  <a:srgbClr val="15365D"/>
                </a:solidFill>
                <a:latin typeface="Outfit" pitchFamily="2" charset="0"/>
                <a:ea typeface="+mn-ea"/>
                <a:cs typeface="+mn-cs"/>
              </a:defRPr>
            </a:lvl4pPr>
            <a:lvl5pPr marL="1828800" indent="-228600" algn="l" rtl="0" eaLnBrk="0" fontAlgn="base" hangingPunct="0">
              <a:spcBef>
                <a:spcPts val="400"/>
              </a:spcBef>
              <a:spcAft>
                <a:spcPct val="0"/>
              </a:spcAft>
              <a:buClr>
                <a:srgbClr val="1CBAAA"/>
              </a:buClr>
              <a:buSzPct val="65000"/>
              <a:buFont typeface="Wingdings" panose="05000000000000000000" pitchFamily="2" charset="2"/>
              <a:buChar char=""/>
              <a:defRPr sz="2000" b="0" i="0" kern="1200">
                <a:solidFill>
                  <a:srgbClr val="15365D"/>
                </a:solidFill>
                <a:latin typeface="Outfit" pitchFamily="2"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9" name="Title Placeholder 21">
            <a:extLst>
              <a:ext uri="{FF2B5EF4-FFF2-40B4-BE49-F238E27FC236}">
                <a16:creationId xmlns:a16="http://schemas.microsoft.com/office/drawing/2014/main" id="{4C6B9380-1605-79AF-BB24-3B508B87614D}"/>
              </a:ext>
            </a:extLst>
          </p:cNvPr>
          <p:cNvSpPr>
            <a:spLocks noGrp="1"/>
          </p:cNvSpPr>
          <p:nvPr>
            <p:ph type="title"/>
          </p:nvPr>
        </p:nvSpPr>
        <p:spPr bwMode="auto">
          <a:xfrm>
            <a:off x="558800" y="231935"/>
            <a:ext cx="1107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Slide Number Placeholder 3">
            <a:extLst>
              <a:ext uri="{FF2B5EF4-FFF2-40B4-BE49-F238E27FC236}">
                <a16:creationId xmlns:a16="http://schemas.microsoft.com/office/drawing/2014/main" id="{AE13FCBE-602A-86AD-C913-D6C170333E20}"/>
              </a:ext>
            </a:extLst>
          </p:cNvPr>
          <p:cNvSpPr>
            <a:spLocks noGrp="1"/>
          </p:cNvSpPr>
          <p:nvPr>
            <p:ph type="sldNum" sz="quarter" idx="4"/>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a:t>
            </a:fld>
            <a:endParaRPr lang="en-US" dirty="0"/>
          </a:p>
        </p:txBody>
      </p:sp>
      <p:pic>
        <p:nvPicPr>
          <p:cNvPr id="8" name="Picture 7" descr="A pier on a beach&#10;&#10;Description automatically generated">
            <a:extLst>
              <a:ext uri="{FF2B5EF4-FFF2-40B4-BE49-F238E27FC236}">
                <a16:creationId xmlns:a16="http://schemas.microsoft.com/office/drawing/2014/main" id="{D4B4AC6E-A944-907C-3B87-1C5EB72E2AC4}"/>
              </a:ext>
            </a:extLst>
          </p:cNvPr>
          <p:cNvPicPr>
            <a:picLocks noChangeAspect="1"/>
          </p:cNvPicPr>
          <p:nvPr userDrawn="1"/>
        </p:nvPicPr>
        <p:blipFill>
          <a:blip r:embed="rId3">
            <a:extLst>
              <a:ext uri="{28A0092B-C50C-407E-A947-70E740481C1C}">
                <a14:useLocalDpi xmlns:a14="http://schemas.microsoft.com/office/drawing/2010/main" val="0"/>
              </a:ext>
            </a:extLst>
          </a:blip>
          <a:srcRect l="44241" t="792"/>
          <a:stretch/>
        </p:blipFill>
        <p:spPr>
          <a:xfrm>
            <a:off x="0" y="1701800"/>
            <a:ext cx="4695190" cy="4699000"/>
          </a:xfrm>
          <a:prstGeom prst="rect">
            <a:avLst/>
          </a:prstGeom>
        </p:spPr>
      </p:pic>
      <p:sp>
        <p:nvSpPr>
          <p:cNvPr id="9" name="Rectangle 8">
            <a:extLst>
              <a:ext uri="{FF2B5EF4-FFF2-40B4-BE49-F238E27FC236}">
                <a16:creationId xmlns:a16="http://schemas.microsoft.com/office/drawing/2014/main" id="{66F68063-383A-6A83-2AB4-C9F7B68F8578}"/>
              </a:ext>
            </a:extLst>
          </p:cNvPr>
          <p:cNvSpPr/>
          <p:nvPr userDrawn="1"/>
        </p:nvSpPr>
        <p:spPr>
          <a:xfrm>
            <a:off x="-3810" y="1701800"/>
            <a:ext cx="4699000" cy="4699000"/>
          </a:xfrm>
          <a:prstGeom prst="rect">
            <a:avLst/>
          </a:prstGeom>
          <a:solidFill>
            <a:srgbClr val="15375E">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BAAA"/>
              </a:solidFill>
            </a:endParaRPr>
          </a:p>
        </p:txBody>
      </p:sp>
    </p:spTree>
    <p:extLst>
      <p:ext uri="{BB962C8B-B14F-4D97-AF65-F5344CB8AC3E}">
        <p14:creationId xmlns:p14="http://schemas.microsoft.com/office/powerpoint/2010/main" val="794849690"/>
      </p:ext>
    </p:extLst>
  </p:cSld>
  <p:clrMap bg1="lt1" tx1="dk1" bg2="lt2" tx2="dk2" accent1="accent1" accent2="accent2" accent3="accent3" accent4="accent4" accent5="accent5" accent6="accent6" hlink="hlink" folHlink="folHlink"/>
  <p:sldLayoutIdLst>
    <p:sldLayoutId id="2147483698" r:id="rId1"/>
  </p:sldLayoutIdLst>
  <p:hf hdr="0" ftr="0"/>
  <p:txStyles>
    <p:titleStyle>
      <a:lvl1pPr algn="l" rtl="0" eaLnBrk="0" fontAlgn="base" hangingPunct="0">
        <a:spcBef>
          <a:spcPct val="0"/>
        </a:spcBef>
        <a:spcAft>
          <a:spcPct val="0"/>
        </a:spcAft>
        <a:defRPr sz="4400" b="1" i="0" kern="1200" cap="none" baseline="0">
          <a:solidFill>
            <a:srgbClr val="15375E"/>
          </a:solidFill>
          <a:latin typeface="Outfit SemiBold" pitchFamily="2" charset="0"/>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rgbClr val="1CBAAA"/>
        </a:buClr>
        <a:buSzPct val="60000"/>
        <a:buFont typeface="Wingdings" panose="05000000000000000000" pitchFamily="2" charset="2"/>
        <a:buChar char=""/>
        <a:defRPr sz="2900" b="0" i="0" kern="1200">
          <a:solidFill>
            <a:srgbClr val="15365D"/>
          </a:solidFill>
          <a:latin typeface="Outfit" pitchFamily="2" charset="0"/>
          <a:ea typeface="+mn-ea"/>
          <a:cs typeface="+mn-cs"/>
        </a:defRPr>
      </a:lvl1pPr>
      <a:lvl2pPr marL="639763" indent="-273050" algn="l" rtl="0" eaLnBrk="0" fontAlgn="base" hangingPunct="0">
        <a:spcBef>
          <a:spcPts val="550"/>
        </a:spcBef>
        <a:spcAft>
          <a:spcPct val="0"/>
        </a:spcAft>
        <a:buClr>
          <a:srgbClr val="15375E"/>
        </a:buClr>
        <a:buSzPct val="70000"/>
        <a:buFont typeface="Wingdings 2" panose="05020102010507070707" pitchFamily="18" charset="2"/>
        <a:buChar char=""/>
        <a:defRPr sz="2600" b="0" i="0" kern="1200">
          <a:solidFill>
            <a:srgbClr val="15365D"/>
          </a:solidFill>
          <a:latin typeface="Outfit" pitchFamily="2" charset="0"/>
          <a:ea typeface="+mn-ea"/>
          <a:cs typeface="+mn-cs"/>
        </a:defRPr>
      </a:lvl2pPr>
      <a:lvl3pPr marL="914400" indent="-228600" algn="l" rtl="0" eaLnBrk="0" fontAlgn="base" hangingPunct="0">
        <a:spcBef>
          <a:spcPts val="500"/>
        </a:spcBef>
        <a:spcAft>
          <a:spcPct val="0"/>
        </a:spcAft>
        <a:buClr>
          <a:srgbClr val="1CBAAA"/>
        </a:buClr>
        <a:buSzPct val="75000"/>
        <a:buFont typeface="Wingdings" panose="05000000000000000000" pitchFamily="2" charset="2"/>
        <a:buChar char=""/>
        <a:defRPr sz="2300" b="0" i="0" kern="1200">
          <a:solidFill>
            <a:srgbClr val="15365D"/>
          </a:solidFill>
          <a:latin typeface="Outfit" pitchFamily="2" charset="0"/>
          <a:ea typeface="+mn-ea"/>
          <a:cs typeface="+mn-cs"/>
        </a:defRPr>
      </a:lvl3pPr>
      <a:lvl4pPr marL="1371600" indent="-228600" algn="l" rtl="0" eaLnBrk="0" fontAlgn="base" hangingPunct="0">
        <a:spcBef>
          <a:spcPts val="400"/>
        </a:spcBef>
        <a:spcAft>
          <a:spcPct val="0"/>
        </a:spcAft>
        <a:buClr>
          <a:srgbClr val="15375E"/>
        </a:buClr>
        <a:buSzPct val="75000"/>
        <a:buFont typeface="Wingdings" panose="05000000000000000000" pitchFamily="2" charset="2"/>
        <a:buChar char=""/>
        <a:defRPr sz="2000" b="0" i="0" kern="1200">
          <a:solidFill>
            <a:srgbClr val="15365D"/>
          </a:solidFill>
          <a:latin typeface="Outfit" pitchFamily="2" charset="0"/>
          <a:ea typeface="+mn-ea"/>
          <a:cs typeface="+mn-cs"/>
        </a:defRPr>
      </a:lvl4pPr>
      <a:lvl5pPr marL="1828800" indent="-228600" algn="l" rtl="0" eaLnBrk="0" fontAlgn="base" hangingPunct="0">
        <a:spcBef>
          <a:spcPts val="400"/>
        </a:spcBef>
        <a:spcAft>
          <a:spcPct val="0"/>
        </a:spcAft>
        <a:buClr>
          <a:srgbClr val="1CBAAA"/>
        </a:buClr>
        <a:buSzPct val="65000"/>
        <a:buFont typeface="Wingdings" panose="05000000000000000000" pitchFamily="2" charset="2"/>
        <a:buChar char=""/>
        <a:defRPr sz="2000" b="0" i="0" kern="1200">
          <a:solidFill>
            <a:srgbClr val="15365D"/>
          </a:solidFill>
          <a:latin typeface="Outfit" pitchFamily="2"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hyperlink" Target="https://www.cdflaborlaw.com/blog"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mailto:ccabral@cdflaborlaw.com"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CBEA3-AAAD-6DA6-3E25-AD82AA85F975}"/>
              </a:ext>
            </a:extLst>
          </p:cNvPr>
          <p:cNvSpPr>
            <a:spLocks noGrp="1"/>
          </p:cNvSpPr>
          <p:nvPr>
            <p:ph type="ctrTitle"/>
          </p:nvPr>
        </p:nvSpPr>
        <p:spPr>
          <a:xfrm>
            <a:off x="530576" y="2965711"/>
            <a:ext cx="11509024" cy="1586326"/>
          </a:xfrm>
        </p:spPr>
        <p:txBody>
          <a:bodyPr/>
          <a:lstStyle/>
          <a:p>
            <a:r>
              <a:rPr lang="en-US" sz="5000" dirty="0">
                <a:latin typeface="Outfit Black" pitchFamily="2" charset="0"/>
              </a:rPr>
              <a:t>Preparing for PAGA</a:t>
            </a:r>
            <a:br>
              <a:rPr lang="en-US" sz="3000" dirty="0">
                <a:latin typeface="Outfit Black" pitchFamily="2" charset="0"/>
              </a:rPr>
            </a:br>
            <a:r>
              <a:rPr lang="en-US" sz="4000" dirty="0">
                <a:solidFill>
                  <a:srgbClr val="1CBAAA"/>
                </a:solidFill>
                <a:latin typeface="Outfit Black" pitchFamily="2" charset="0"/>
              </a:rPr>
              <a:t>Practical Guidance, Litigation Trends, Defense Strategies</a:t>
            </a:r>
          </a:p>
        </p:txBody>
      </p:sp>
      <p:sp>
        <p:nvSpPr>
          <p:cNvPr id="5" name="Subtitle 4">
            <a:extLst>
              <a:ext uri="{FF2B5EF4-FFF2-40B4-BE49-F238E27FC236}">
                <a16:creationId xmlns:a16="http://schemas.microsoft.com/office/drawing/2014/main" id="{2C1A6B31-2090-BE3B-149B-AB6067E7152B}"/>
              </a:ext>
            </a:extLst>
          </p:cNvPr>
          <p:cNvSpPr>
            <a:spLocks noGrp="1"/>
          </p:cNvSpPr>
          <p:nvPr>
            <p:ph type="subTitle" idx="1"/>
          </p:nvPr>
        </p:nvSpPr>
        <p:spPr/>
        <p:txBody>
          <a:bodyPr/>
          <a:lstStyle/>
          <a:p>
            <a:r>
              <a:rPr lang="en-US" altLang="en-US" dirty="0"/>
              <a:t>Disclaimer:  Although this presentation may provide information concerning potential legal issues, it is not a substitute for legal advice from qualified counsel. This presentation is not created nor designed to address the unique facts or circumstances that may arise in any specific instance. You should not, nor are you authorized to, rely on this content as a source of legal advice.  This material does not create any attorney-client relationship between you and CDF Labor Law LLP.</a:t>
            </a:r>
          </a:p>
        </p:txBody>
      </p:sp>
      <p:sp>
        <p:nvSpPr>
          <p:cNvPr id="7" name="TextBox 6">
            <a:extLst>
              <a:ext uri="{FF2B5EF4-FFF2-40B4-BE49-F238E27FC236}">
                <a16:creationId xmlns:a16="http://schemas.microsoft.com/office/drawing/2014/main" id="{1680F217-926A-5D7C-A7B4-10CA34856F37}"/>
              </a:ext>
            </a:extLst>
          </p:cNvPr>
          <p:cNvSpPr txBox="1"/>
          <p:nvPr/>
        </p:nvSpPr>
        <p:spPr>
          <a:xfrm>
            <a:off x="5686440" y="5439037"/>
            <a:ext cx="6158088" cy="369332"/>
          </a:xfrm>
          <a:prstGeom prst="rect">
            <a:avLst/>
          </a:prstGeom>
          <a:noFill/>
        </p:spPr>
        <p:txBody>
          <a:bodyPr wrap="square">
            <a:spAutoFit/>
          </a:bodyPr>
          <a:lstStyle/>
          <a:p>
            <a:pPr algn="r"/>
            <a:r>
              <a:rPr lang="en-US" dirty="0">
                <a:solidFill>
                  <a:srgbClr val="0D2135"/>
                </a:solidFill>
              </a:rPr>
              <a:t>May 7, 2026</a:t>
            </a:r>
          </a:p>
        </p:txBody>
      </p:sp>
    </p:spTree>
    <p:extLst>
      <p:ext uri="{BB962C8B-B14F-4D97-AF65-F5344CB8AC3E}">
        <p14:creationId xmlns:p14="http://schemas.microsoft.com/office/powerpoint/2010/main" val="20605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0663D2-8E40-AD54-3D8E-E2D2C4A74A70}"/>
              </a:ext>
            </a:extLst>
          </p:cNvPr>
          <p:cNvPicPr>
            <a:picLocks noChangeAspect="1"/>
          </p:cNvPicPr>
          <p:nvPr/>
        </p:nvPicPr>
        <p:blipFill>
          <a:blip r:embed="rId3"/>
          <a:srcRect l="7562" t="1414" r="10397"/>
          <a:stretch>
            <a:fillRect/>
          </a:stretch>
        </p:blipFill>
        <p:spPr>
          <a:xfrm>
            <a:off x="34543" y="1654032"/>
            <a:ext cx="3078557" cy="4628610"/>
          </a:xfrm>
          <a:prstGeom prst="rect">
            <a:avLst/>
          </a:prstGeom>
        </p:spPr>
      </p:pic>
      <p:sp>
        <p:nvSpPr>
          <p:cNvPr id="2" name="Title 1">
            <a:extLst>
              <a:ext uri="{FF2B5EF4-FFF2-40B4-BE49-F238E27FC236}">
                <a16:creationId xmlns:a16="http://schemas.microsoft.com/office/drawing/2014/main" id="{1E199E63-7802-4B7C-06B7-89094943D01A}"/>
              </a:ext>
            </a:extLst>
          </p:cNvPr>
          <p:cNvSpPr>
            <a:spLocks noGrp="1"/>
          </p:cNvSpPr>
          <p:nvPr>
            <p:ph type="title"/>
          </p:nvPr>
        </p:nvSpPr>
        <p:spPr>
          <a:xfrm>
            <a:off x="292608" y="231935"/>
            <a:ext cx="11340592" cy="990600"/>
          </a:xfrm>
        </p:spPr>
        <p:txBody>
          <a:bodyPr wrap="square" anchor="ctr">
            <a:noAutofit/>
          </a:bodyPr>
          <a:lstStyle/>
          <a:p>
            <a:r>
              <a:rPr lang="en-US" sz="3200" dirty="0">
                <a:latin typeface="Outfit ExtraBold" pitchFamily="2" charset="0"/>
              </a:rPr>
              <a:t>Practical Guidance: Avoid Common Compliance Pitfalls</a:t>
            </a:r>
          </a:p>
        </p:txBody>
      </p:sp>
      <p:sp>
        <p:nvSpPr>
          <p:cNvPr id="3" name="Content Placeholder 2">
            <a:extLst>
              <a:ext uri="{FF2B5EF4-FFF2-40B4-BE49-F238E27FC236}">
                <a16:creationId xmlns:a16="http://schemas.microsoft.com/office/drawing/2014/main" id="{5CEC6376-2123-20E5-0384-DBA07D3FDE8D}"/>
              </a:ext>
            </a:extLst>
          </p:cNvPr>
          <p:cNvSpPr>
            <a:spLocks noGrp="1"/>
          </p:cNvSpPr>
          <p:nvPr>
            <p:ph idx="1"/>
          </p:nvPr>
        </p:nvSpPr>
        <p:spPr>
          <a:xfrm>
            <a:off x="3364992" y="1705356"/>
            <a:ext cx="8742925" cy="4525963"/>
          </a:xfrm>
        </p:spPr>
        <p:txBody>
          <a:bodyPr wrap="square" anchor="t">
            <a:normAutofit lnSpcReduction="10000"/>
          </a:bodyPr>
          <a:lstStyle/>
          <a:p>
            <a:pPr>
              <a:lnSpc>
                <a:spcPct val="90000"/>
              </a:lnSpc>
              <a:spcAft>
                <a:spcPts val="600"/>
              </a:spcAft>
            </a:pPr>
            <a:r>
              <a:rPr lang="en-US" sz="2400" dirty="0">
                <a:solidFill>
                  <a:srgbClr val="1CBAAA"/>
                </a:solidFill>
                <a:latin typeface="Outfit SemiBold" pitchFamily="2" charset="0"/>
              </a:rPr>
              <a:t>Timekeeping Redundancies</a:t>
            </a:r>
          </a:p>
          <a:p>
            <a:pPr lvl="1">
              <a:lnSpc>
                <a:spcPct val="90000"/>
              </a:lnSpc>
              <a:spcAft>
                <a:spcPts val="600"/>
              </a:spcAft>
            </a:pPr>
            <a:r>
              <a:rPr lang="en-US" sz="1800" u="sng" dirty="0">
                <a:latin typeface="Outfit "/>
              </a:rPr>
              <a:t>Multiple reporting channels</a:t>
            </a:r>
            <a:r>
              <a:rPr lang="en-US" sz="1800" dirty="0">
                <a:latin typeface="Outfit "/>
              </a:rPr>
              <a:t>: electronic, paper, and more</a:t>
            </a:r>
          </a:p>
          <a:p>
            <a:pPr lvl="1">
              <a:lnSpc>
                <a:spcPct val="90000"/>
              </a:lnSpc>
              <a:spcAft>
                <a:spcPts val="600"/>
              </a:spcAft>
            </a:pPr>
            <a:r>
              <a:rPr lang="en-US" sz="1800" dirty="0">
                <a:latin typeface="Outfit "/>
              </a:rPr>
              <a:t>Break and time attestations </a:t>
            </a:r>
            <a:r>
              <a:rPr lang="en-US" sz="1800" dirty="0">
                <a:latin typeface="Outfit "/>
                <a:sym typeface="Wingdings" panose="05000000000000000000" pitchFamily="2" charset="2"/>
              </a:rPr>
              <a:t> break premium payments</a:t>
            </a:r>
            <a:endParaRPr lang="en-US" sz="1800" dirty="0">
              <a:latin typeface="Outfit "/>
            </a:endParaRPr>
          </a:p>
          <a:p>
            <a:pPr lvl="1">
              <a:lnSpc>
                <a:spcPct val="90000"/>
              </a:lnSpc>
              <a:spcAft>
                <a:spcPts val="600"/>
              </a:spcAft>
            </a:pPr>
            <a:r>
              <a:rPr lang="en-US" sz="1800" dirty="0">
                <a:latin typeface="Outfit "/>
              </a:rPr>
              <a:t>Time and pay correction request process</a:t>
            </a:r>
          </a:p>
          <a:p>
            <a:pPr lvl="1">
              <a:lnSpc>
                <a:spcPct val="90000"/>
              </a:lnSpc>
              <a:spcAft>
                <a:spcPts val="600"/>
              </a:spcAft>
            </a:pPr>
            <a:endParaRPr lang="en-US" sz="1800" dirty="0">
              <a:latin typeface="Outfit SemiBold" pitchFamily="2" charset="0"/>
            </a:endParaRPr>
          </a:p>
          <a:p>
            <a:pPr>
              <a:lnSpc>
                <a:spcPct val="90000"/>
              </a:lnSpc>
              <a:spcAft>
                <a:spcPts val="600"/>
              </a:spcAft>
            </a:pPr>
            <a:r>
              <a:rPr lang="en-US" sz="2400" dirty="0">
                <a:solidFill>
                  <a:srgbClr val="1CBAAA"/>
                </a:solidFill>
                <a:latin typeface="Outfit SemiBold" pitchFamily="2" charset="0"/>
              </a:rPr>
              <a:t>Payroll Compliance Audits</a:t>
            </a:r>
          </a:p>
          <a:p>
            <a:pPr lvl="1">
              <a:spcAft>
                <a:spcPts val="600"/>
              </a:spcAft>
            </a:pPr>
            <a:r>
              <a:rPr lang="en-US" sz="1800" dirty="0"/>
              <a:t>Use correct calculations for regular rate, OT, DT, Paid Sick Leave, break premiums, and reporting time pay </a:t>
            </a:r>
          </a:p>
          <a:p>
            <a:pPr lvl="1">
              <a:spcAft>
                <a:spcPts val="600"/>
              </a:spcAft>
            </a:pPr>
            <a:r>
              <a:rPr lang="en-US" sz="1800" dirty="0"/>
              <a:t>Evaluate bonus programs and calculations with counsel</a:t>
            </a:r>
          </a:p>
          <a:p>
            <a:pPr lvl="2">
              <a:spcAft>
                <a:spcPts val="600"/>
              </a:spcAft>
            </a:pPr>
            <a:r>
              <a:rPr lang="en-US" sz="1600" dirty="0"/>
              <a:t>Use a percent of earnings bonus when possible</a:t>
            </a:r>
          </a:p>
          <a:p>
            <a:pPr lvl="1">
              <a:spcAft>
                <a:spcPts val="600"/>
              </a:spcAft>
            </a:pPr>
            <a:r>
              <a:rPr lang="en-US" sz="1800" dirty="0"/>
              <a:t>Pay codes for missed meal periods and missed rest periods (and use them)</a:t>
            </a:r>
          </a:p>
          <a:p>
            <a:pPr lvl="1">
              <a:spcAft>
                <a:spcPts val="1200"/>
              </a:spcAft>
            </a:pPr>
            <a:endParaRPr lang="en-US" sz="2500" dirty="0">
              <a:latin typeface="Outfit SemiBold" pitchFamily="2" charset="0"/>
            </a:endParaRPr>
          </a:p>
        </p:txBody>
      </p:sp>
      <p:sp>
        <p:nvSpPr>
          <p:cNvPr id="10" name="Slide Number Placeholder 4">
            <a:extLst>
              <a:ext uri="{FF2B5EF4-FFF2-40B4-BE49-F238E27FC236}">
                <a16:creationId xmlns:a16="http://schemas.microsoft.com/office/drawing/2014/main" id="{9FBA842A-4DF4-01E1-A788-204C5BCAF23F}"/>
              </a:ext>
            </a:extLst>
          </p:cNvPr>
          <p:cNvSpPr>
            <a:spLocks noGrp="1"/>
          </p:cNvSpPr>
          <p:nvPr>
            <p:ph type="sldNum" sz="quarter" idx="12"/>
          </p:nvPr>
        </p:nvSpPr>
        <p:spPr>
          <a:xfrm>
            <a:off x="0" y="6443502"/>
            <a:ext cx="558800" cy="365125"/>
          </a:xfrm>
        </p:spPr>
        <p:txBody>
          <a:bodyPr/>
          <a:lstStyle/>
          <a:p>
            <a:pPr>
              <a:spcAft>
                <a:spcPts val="600"/>
              </a:spcAft>
            </a:pPr>
            <a:fld id="{76842CB2-DF05-4B2B-9E42-17A3D1C1F858}" type="slidenum">
              <a:rPr lang="en-US" smtClean="0"/>
              <a:pPr>
                <a:spcAft>
                  <a:spcPts val="600"/>
                </a:spcAft>
              </a:pPr>
              <a:t>10</a:t>
            </a:fld>
            <a:endParaRPr lang="en-US" dirty="0"/>
          </a:p>
        </p:txBody>
      </p:sp>
      <p:sp>
        <p:nvSpPr>
          <p:cNvPr id="9" name="Rectangle 8">
            <a:extLst>
              <a:ext uri="{FF2B5EF4-FFF2-40B4-BE49-F238E27FC236}">
                <a16:creationId xmlns:a16="http://schemas.microsoft.com/office/drawing/2014/main" id="{E052A4BB-E759-701D-9DB5-295A061D1E8D}"/>
              </a:ext>
            </a:extLst>
          </p:cNvPr>
          <p:cNvSpPr/>
          <p:nvPr/>
        </p:nvSpPr>
        <p:spPr>
          <a:xfrm>
            <a:off x="0" y="1496568"/>
            <a:ext cx="3113100" cy="5129496"/>
          </a:xfrm>
          <a:prstGeom prst="rect">
            <a:avLst/>
          </a:prstGeom>
          <a:solidFill>
            <a:srgbClr val="1CBAAA">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836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616D0-6268-1394-4946-EF526CFE12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8A8E608-FC06-AC2F-2FFD-E3446932B634}"/>
              </a:ext>
            </a:extLst>
          </p:cNvPr>
          <p:cNvPicPr>
            <a:picLocks noChangeAspect="1"/>
          </p:cNvPicPr>
          <p:nvPr/>
        </p:nvPicPr>
        <p:blipFill>
          <a:blip r:embed="rId3"/>
          <a:srcRect t="1414"/>
          <a:stretch>
            <a:fillRect/>
          </a:stretch>
        </p:blipFill>
        <p:spPr>
          <a:xfrm>
            <a:off x="8439520" y="1650270"/>
            <a:ext cx="3752480" cy="4628610"/>
          </a:xfrm>
          <a:prstGeom prst="rect">
            <a:avLst/>
          </a:prstGeom>
        </p:spPr>
      </p:pic>
      <p:sp>
        <p:nvSpPr>
          <p:cNvPr id="2" name="Title 1">
            <a:extLst>
              <a:ext uri="{FF2B5EF4-FFF2-40B4-BE49-F238E27FC236}">
                <a16:creationId xmlns:a16="http://schemas.microsoft.com/office/drawing/2014/main" id="{F9F1AD09-6E55-0D49-63A1-A02500D0F236}"/>
              </a:ext>
            </a:extLst>
          </p:cNvPr>
          <p:cNvSpPr>
            <a:spLocks noGrp="1"/>
          </p:cNvSpPr>
          <p:nvPr>
            <p:ph type="title"/>
          </p:nvPr>
        </p:nvSpPr>
        <p:spPr>
          <a:xfrm>
            <a:off x="412496" y="216741"/>
            <a:ext cx="11074400" cy="990600"/>
          </a:xfrm>
        </p:spPr>
        <p:txBody>
          <a:bodyPr wrap="square" anchor="ctr">
            <a:noAutofit/>
          </a:bodyPr>
          <a:lstStyle/>
          <a:p>
            <a:r>
              <a:rPr lang="en-US" sz="3200" dirty="0">
                <a:latin typeface="Outfit ExtraBold" pitchFamily="2" charset="0"/>
              </a:rPr>
              <a:t>Practical Guidance: Avoid Common Compliance Pitfalls</a:t>
            </a:r>
          </a:p>
        </p:txBody>
      </p:sp>
      <p:sp>
        <p:nvSpPr>
          <p:cNvPr id="3" name="Content Placeholder 2">
            <a:extLst>
              <a:ext uri="{FF2B5EF4-FFF2-40B4-BE49-F238E27FC236}">
                <a16:creationId xmlns:a16="http://schemas.microsoft.com/office/drawing/2014/main" id="{1F146CA2-A2C9-CA78-D349-F271B8061FF2}"/>
              </a:ext>
            </a:extLst>
          </p:cNvPr>
          <p:cNvSpPr>
            <a:spLocks noGrp="1"/>
          </p:cNvSpPr>
          <p:nvPr>
            <p:ph idx="1"/>
          </p:nvPr>
        </p:nvSpPr>
        <p:spPr>
          <a:xfrm>
            <a:off x="551179" y="1650270"/>
            <a:ext cx="7227317" cy="4872091"/>
          </a:xfrm>
        </p:spPr>
        <p:txBody>
          <a:bodyPr wrap="square" anchor="t">
            <a:normAutofit/>
          </a:bodyPr>
          <a:lstStyle/>
          <a:p>
            <a:pPr>
              <a:lnSpc>
                <a:spcPct val="90000"/>
              </a:lnSpc>
              <a:spcAft>
                <a:spcPts val="600"/>
              </a:spcAft>
            </a:pPr>
            <a:r>
              <a:rPr lang="en-US" sz="2400" dirty="0">
                <a:solidFill>
                  <a:srgbClr val="1CBAAA"/>
                </a:solidFill>
                <a:latin typeface="Outfit SemiBold" pitchFamily="2" charset="0"/>
              </a:rPr>
              <a:t>Training </a:t>
            </a:r>
          </a:p>
          <a:p>
            <a:pPr lvl="1">
              <a:lnSpc>
                <a:spcPct val="90000"/>
              </a:lnSpc>
              <a:spcAft>
                <a:spcPts val="600"/>
              </a:spcAft>
            </a:pPr>
            <a:r>
              <a:rPr lang="en-US" sz="1800" dirty="0"/>
              <a:t>Pre-employment wage and hour training and exam</a:t>
            </a:r>
          </a:p>
          <a:p>
            <a:pPr lvl="1">
              <a:lnSpc>
                <a:spcPct val="90000"/>
              </a:lnSpc>
              <a:spcAft>
                <a:spcPts val="600"/>
              </a:spcAft>
            </a:pPr>
            <a:r>
              <a:rPr lang="en-US" sz="1800" dirty="0"/>
              <a:t>Cover channels for reporting violations</a:t>
            </a:r>
          </a:p>
          <a:p>
            <a:pPr lvl="1">
              <a:lnSpc>
                <a:spcPct val="90000"/>
              </a:lnSpc>
              <a:spcAft>
                <a:spcPts val="600"/>
              </a:spcAft>
            </a:pPr>
            <a:r>
              <a:rPr lang="en-US" sz="1800" dirty="0"/>
              <a:t>Provide “continuing education” – simple quizzes</a:t>
            </a:r>
            <a:br>
              <a:rPr lang="en-US" sz="1800" dirty="0">
                <a:latin typeface="Outfit SemiBold" pitchFamily="2" charset="0"/>
              </a:rPr>
            </a:br>
            <a:endParaRPr lang="en-US" sz="2400" dirty="0">
              <a:solidFill>
                <a:srgbClr val="1CBAAA"/>
              </a:solidFill>
              <a:latin typeface="Outfit SemiBold" pitchFamily="2" charset="0"/>
            </a:endParaRPr>
          </a:p>
          <a:p>
            <a:pPr>
              <a:lnSpc>
                <a:spcPct val="90000"/>
              </a:lnSpc>
              <a:spcAft>
                <a:spcPts val="600"/>
              </a:spcAft>
            </a:pPr>
            <a:r>
              <a:rPr lang="en-US" sz="2400" dirty="0">
                <a:solidFill>
                  <a:srgbClr val="1CBAAA"/>
                </a:solidFill>
                <a:latin typeface="Outfit SemiBold" pitchFamily="2" charset="0"/>
              </a:rPr>
              <a:t>Take Corrective Action</a:t>
            </a:r>
          </a:p>
          <a:p>
            <a:pPr lvl="1">
              <a:lnSpc>
                <a:spcPts val="1500"/>
              </a:lnSpc>
              <a:spcAft>
                <a:spcPts val="600"/>
              </a:spcAft>
            </a:pPr>
            <a:r>
              <a:rPr lang="en-US" sz="1800" dirty="0"/>
              <a:t>Take corrective action for policy violations</a:t>
            </a:r>
          </a:p>
          <a:p>
            <a:pPr lvl="1">
              <a:lnSpc>
                <a:spcPts val="1500"/>
              </a:lnSpc>
              <a:spcAft>
                <a:spcPts val="600"/>
              </a:spcAft>
            </a:pPr>
            <a:r>
              <a:rPr lang="en-US" sz="1800" dirty="0"/>
              <a:t>Formal disciple for supervisors who cause violations</a:t>
            </a:r>
          </a:p>
          <a:p>
            <a:pPr lvl="1">
              <a:lnSpc>
                <a:spcPts val="1500"/>
              </a:lnSpc>
              <a:spcAft>
                <a:spcPts val="600"/>
              </a:spcAft>
            </a:pPr>
            <a:r>
              <a:rPr lang="en-US" sz="1800" dirty="0"/>
              <a:t>Follow up with training</a:t>
            </a:r>
            <a:br>
              <a:rPr lang="en-US" sz="1800" dirty="0">
                <a:latin typeface="Outfit SemiBold" pitchFamily="2" charset="0"/>
              </a:rPr>
            </a:br>
            <a:br>
              <a:rPr lang="en-US" sz="1800" dirty="0">
                <a:latin typeface="Outfit SemiBold" pitchFamily="2" charset="0"/>
              </a:rPr>
            </a:br>
            <a:endParaRPr lang="en-US" sz="2100" dirty="0">
              <a:latin typeface="Outfit SemiBold" pitchFamily="2" charset="0"/>
            </a:endParaRPr>
          </a:p>
          <a:p>
            <a:pPr>
              <a:lnSpc>
                <a:spcPts val="1500"/>
              </a:lnSpc>
              <a:spcAft>
                <a:spcPts val="600"/>
              </a:spcAft>
            </a:pPr>
            <a:r>
              <a:rPr lang="en-US" sz="2400" dirty="0">
                <a:solidFill>
                  <a:srgbClr val="1CBAAA"/>
                </a:solidFill>
                <a:latin typeface="Outfit SemiBold" pitchFamily="2" charset="0"/>
              </a:rPr>
              <a:t>Regularly Update &amp; Reinforce Policies</a:t>
            </a:r>
          </a:p>
          <a:p>
            <a:pPr lvl="1">
              <a:lnSpc>
                <a:spcPts val="1500"/>
              </a:lnSpc>
              <a:spcAft>
                <a:spcPts val="600"/>
              </a:spcAft>
            </a:pPr>
            <a:r>
              <a:rPr lang="en-US" sz="1800" dirty="0"/>
              <a:t>Do not let wage and hour policies become stagnant</a:t>
            </a:r>
          </a:p>
          <a:p>
            <a:pPr>
              <a:lnSpc>
                <a:spcPts val="1500"/>
              </a:lnSpc>
              <a:spcAft>
                <a:spcPts val="600"/>
              </a:spcAft>
            </a:pPr>
            <a:endParaRPr lang="en-US" sz="2400" dirty="0">
              <a:latin typeface="Outfit SemiBold" pitchFamily="2" charset="0"/>
            </a:endParaRPr>
          </a:p>
        </p:txBody>
      </p:sp>
      <p:sp>
        <p:nvSpPr>
          <p:cNvPr id="10" name="Slide Number Placeholder 4">
            <a:extLst>
              <a:ext uri="{FF2B5EF4-FFF2-40B4-BE49-F238E27FC236}">
                <a16:creationId xmlns:a16="http://schemas.microsoft.com/office/drawing/2014/main" id="{B56A2C93-143E-A8A8-6722-2036BEEB31C8}"/>
              </a:ext>
            </a:extLst>
          </p:cNvPr>
          <p:cNvSpPr>
            <a:spLocks noGrp="1"/>
          </p:cNvSpPr>
          <p:nvPr>
            <p:ph type="sldNum" sz="quarter" idx="12"/>
          </p:nvPr>
        </p:nvSpPr>
        <p:spPr>
          <a:xfrm>
            <a:off x="0" y="6443502"/>
            <a:ext cx="558800" cy="365125"/>
          </a:xfrm>
        </p:spPr>
        <p:txBody>
          <a:bodyPr/>
          <a:lstStyle/>
          <a:p>
            <a:pPr>
              <a:spcAft>
                <a:spcPts val="600"/>
              </a:spcAft>
            </a:pPr>
            <a:fld id="{76842CB2-DF05-4B2B-9E42-17A3D1C1F858}" type="slidenum">
              <a:rPr lang="en-US" smtClean="0"/>
              <a:pPr>
                <a:spcAft>
                  <a:spcPts val="600"/>
                </a:spcAft>
              </a:pPr>
              <a:t>11</a:t>
            </a:fld>
            <a:endParaRPr lang="en-US" dirty="0"/>
          </a:p>
        </p:txBody>
      </p:sp>
      <p:sp>
        <p:nvSpPr>
          <p:cNvPr id="7" name="Rectangle 6">
            <a:extLst>
              <a:ext uri="{FF2B5EF4-FFF2-40B4-BE49-F238E27FC236}">
                <a16:creationId xmlns:a16="http://schemas.microsoft.com/office/drawing/2014/main" id="{DA8E8EBA-0EE8-1644-ACE1-4D5E20C69D1D}"/>
              </a:ext>
            </a:extLst>
          </p:cNvPr>
          <p:cNvSpPr/>
          <p:nvPr/>
        </p:nvSpPr>
        <p:spPr>
          <a:xfrm>
            <a:off x="8439520" y="1493607"/>
            <a:ext cx="3752480" cy="4941936"/>
          </a:xfrm>
          <a:prstGeom prst="rect">
            <a:avLst/>
          </a:prstGeom>
          <a:solidFill>
            <a:srgbClr val="1CBAAA">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84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4D2FC-2229-CC9D-A041-EC4DBEB10BCA}"/>
              </a:ext>
            </a:extLst>
          </p:cNvPr>
          <p:cNvSpPr>
            <a:spLocks noGrp="1"/>
          </p:cNvSpPr>
          <p:nvPr>
            <p:ph idx="1"/>
          </p:nvPr>
        </p:nvSpPr>
        <p:spPr>
          <a:xfrm>
            <a:off x="259421" y="1583840"/>
            <a:ext cx="7799491" cy="4746680"/>
          </a:xfrm>
        </p:spPr>
        <p:txBody>
          <a:bodyPr/>
          <a:lstStyle/>
          <a:p>
            <a:pPr>
              <a:spcAft>
                <a:spcPts val="600"/>
              </a:spcAft>
            </a:pPr>
            <a:r>
              <a:rPr lang="en-US" sz="2000" b="1" dirty="0">
                <a:solidFill>
                  <a:srgbClr val="1CBAAA"/>
                </a:solidFill>
                <a:latin typeface="Outfit SemiBold" pitchFamily="2" charset="0"/>
              </a:rPr>
              <a:t>Critical Provisions to Avoid Substantive Unconscionability</a:t>
            </a:r>
          </a:p>
          <a:p>
            <a:pPr lvl="1">
              <a:spcAft>
                <a:spcPts val="600"/>
              </a:spcAft>
            </a:pPr>
            <a:r>
              <a:rPr lang="en-US" sz="1700" dirty="0"/>
              <a:t>Expressly limited to claims arising from the employment</a:t>
            </a:r>
          </a:p>
          <a:p>
            <a:pPr lvl="1">
              <a:spcAft>
                <a:spcPts val="600"/>
              </a:spcAft>
            </a:pPr>
            <a:r>
              <a:rPr lang="en-US" sz="1700" dirty="0"/>
              <a:t>Bilateral/Mutual arbitration of claims</a:t>
            </a:r>
          </a:p>
          <a:p>
            <a:pPr lvl="1">
              <a:spcAft>
                <a:spcPts val="600"/>
              </a:spcAft>
            </a:pPr>
            <a:r>
              <a:rPr lang="en-US" sz="1700" dirty="0"/>
              <a:t>Class action waiver</a:t>
            </a:r>
          </a:p>
          <a:p>
            <a:pPr lvl="1">
              <a:spcAft>
                <a:spcPts val="600"/>
              </a:spcAft>
            </a:pPr>
            <a:r>
              <a:rPr lang="en-US" sz="1700" dirty="0"/>
              <a:t>Require arbitration of individual portion of PAGA claims</a:t>
            </a:r>
          </a:p>
          <a:p>
            <a:pPr lvl="1">
              <a:spcAft>
                <a:spcPts val="600"/>
              </a:spcAft>
            </a:pPr>
            <a:r>
              <a:rPr lang="en-US" sz="1700" dirty="0"/>
              <a:t>Omit confidentiality and similar provisions that may be deemed unconscionable</a:t>
            </a:r>
          </a:p>
          <a:p>
            <a:pPr lvl="1">
              <a:spcAft>
                <a:spcPts val="600"/>
              </a:spcAft>
            </a:pPr>
            <a:r>
              <a:rPr lang="en-US" sz="1700" dirty="0"/>
              <a:t>Employer pays all but filing fee amount required in court</a:t>
            </a:r>
          </a:p>
          <a:p>
            <a:pPr lvl="1">
              <a:spcAft>
                <a:spcPts val="600"/>
              </a:spcAft>
            </a:pPr>
            <a:r>
              <a:rPr lang="en-US" sz="1700" dirty="0"/>
              <a:t>Stay of non-arbitrable claims pending arbitration</a:t>
            </a:r>
          </a:p>
          <a:p>
            <a:pPr lvl="1">
              <a:spcAft>
                <a:spcPts val="600"/>
              </a:spcAft>
            </a:pPr>
            <a:r>
              <a:rPr lang="en-US" sz="1700" dirty="0"/>
              <a:t>Severance provision</a:t>
            </a:r>
          </a:p>
          <a:p>
            <a:pPr lvl="1">
              <a:spcAft>
                <a:spcPts val="600"/>
              </a:spcAft>
            </a:pPr>
            <a:r>
              <a:rPr lang="en-US" sz="1700" dirty="0"/>
              <a:t>Name all entities on company-side, but don’t overreach</a:t>
            </a:r>
          </a:p>
          <a:p>
            <a:pPr lvl="1">
              <a:spcAft>
                <a:spcPts val="600"/>
              </a:spcAft>
            </a:pPr>
            <a:r>
              <a:rPr lang="en-US" sz="1700" dirty="0"/>
              <a:t>If the Company has a signature line, </a:t>
            </a:r>
            <a:r>
              <a:rPr lang="en-US" sz="1700" i="1" u="sng" dirty="0"/>
              <a:t>sign it</a:t>
            </a:r>
            <a:r>
              <a:rPr lang="en-US" sz="1700" i="1" dirty="0"/>
              <a:t>!</a:t>
            </a:r>
          </a:p>
          <a:p>
            <a:pPr marL="0" indent="0">
              <a:spcAft>
                <a:spcPts val="600"/>
              </a:spcAft>
              <a:buNone/>
            </a:pPr>
            <a:endParaRPr lang="en-US" sz="2400" dirty="0">
              <a:solidFill>
                <a:srgbClr val="15375E"/>
              </a:solidFill>
              <a:latin typeface="Outfit SemiBold" pitchFamily="2" charset="0"/>
            </a:endParaRPr>
          </a:p>
          <a:p>
            <a:pPr>
              <a:spcAft>
                <a:spcPts val="600"/>
              </a:spcAft>
            </a:pPr>
            <a:endParaRPr lang="en-US" sz="2400" dirty="0">
              <a:solidFill>
                <a:srgbClr val="15375E"/>
              </a:solidFill>
              <a:latin typeface="Outfit SemiBold" pitchFamily="2" charset="0"/>
            </a:endParaRPr>
          </a:p>
        </p:txBody>
      </p:sp>
      <p:sp>
        <p:nvSpPr>
          <p:cNvPr id="5" name="Slide Number Placeholder 4">
            <a:extLst>
              <a:ext uri="{FF2B5EF4-FFF2-40B4-BE49-F238E27FC236}">
                <a16:creationId xmlns:a16="http://schemas.microsoft.com/office/drawing/2014/main" id="{9C107E9D-8071-3A60-886D-758BCA5289E9}"/>
              </a:ext>
            </a:extLst>
          </p:cNvPr>
          <p:cNvSpPr>
            <a:spLocks noGrp="1"/>
          </p:cNvSpPr>
          <p:nvPr>
            <p:ph type="sldNum" sz="quarter" idx="12"/>
          </p:nvPr>
        </p:nvSpPr>
        <p:spPr/>
        <p:txBody>
          <a:bodyPr/>
          <a:lstStyle/>
          <a:p>
            <a:fld id="{76842CB2-DF05-4B2B-9E42-17A3D1C1F858}" type="slidenum">
              <a:rPr lang="en-US" smtClean="0"/>
              <a:t>12</a:t>
            </a:fld>
            <a:endParaRPr lang="en-US" dirty="0"/>
          </a:p>
        </p:txBody>
      </p:sp>
      <p:pic>
        <p:nvPicPr>
          <p:cNvPr id="6" name="Picture 5" descr="A gavel and papers on a table&#10;&#10;AI-generated content may be incorrect.">
            <a:extLst>
              <a:ext uri="{FF2B5EF4-FFF2-40B4-BE49-F238E27FC236}">
                <a16:creationId xmlns:a16="http://schemas.microsoft.com/office/drawing/2014/main" id="{77E774DE-DB5D-C69A-03D3-34FD3496DB64}"/>
              </a:ext>
            </a:extLst>
          </p:cNvPr>
          <p:cNvPicPr>
            <a:picLocks noChangeAspect="1"/>
          </p:cNvPicPr>
          <p:nvPr/>
        </p:nvPicPr>
        <p:blipFill>
          <a:blip r:embed="rId3">
            <a:extLst>
              <a:ext uri="{28A0092B-C50C-407E-A947-70E740481C1C}">
                <a14:useLocalDpi xmlns:a14="http://schemas.microsoft.com/office/drawing/2010/main" val="0"/>
              </a:ext>
            </a:extLst>
          </a:blip>
          <a:srcRect l="43458" r="2210"/>
          <a:stretch>
            <a:fillRect/>
          </a:stretch>
        </p:blipFill>
        <p:spPr>
          <a:xfrm>
            <a:off x="8389399" y="1626425"/>
            <a:ext cx="3802601" cy="4665908"/>
          </a:xfrm>
          <a:prstGeom prst="rect">
            <a:avLst/>
          </a:prstGeom>
        </p:spPr>
      </p:pic>
      <p:sp>
        <p:nvSpPr>
          <p:cNvPr id="7" name="Rectangle 6">
            <a:extLst>
              <a:ext uri="{FF2B5EF4-FFF2-40B4-BE49-F238E27FC236}">
                <a16:creationId xmlns:a16="http://schemas.microsoft.com/office/drawing/2014/main" id="{FFEECFA4-59BE-852C-2EC8-A4F9C650FA8C}"/>
              </a:ext>
            </a:extLst>
          </p:cNvPr>
          <p:cNvSpPr/>
          <p:nvPr/>
        </p:nvSpPr>
        <p:spPr>
          <a:xfrm>
            <a:off x="8389398" y="1501566"/>
            <a:ext cx="3802601" cy="4941936"/>
          </a:xfrm>
          <a:prstGeom prst="rect">
            <a:avLst/>
          </a:prstGeom>
          <a:solidFill>
            <a:srgbClr val="1CBAAA">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856A688F-2D0C-671E-4033-DA858E594C29}"/>
              </a:ext>
            </a:extLst>
          </p:cNvPr>
          <p:cNvSpPr>
            <a:spLocks noGrp="1"/>
          </p:cNvSpPr>
          <p:nvPr>
            <p:ph type="title"/>
          </p:nvPr>
        </p:nvSpPr>
        <p:spPr>
          <a:xfrm>
            <a:off x="558800" y="231935"/>
            <a:ext cx="11074400" cy="990600"/>
          </a:xfrm>
        </p:spPr>
        <p:txBody>
          <a:bodyPr/>
          <a:lstStyle/>
          <a:p>
            <a:r>
              <a:rPr lang="en-US" sz="3600" dirty="0">
                <a:latin typeface="Outfit ExtraBold" pitchFamily="2" charset="0"/>
              </a:rPr>
              <a:t>Practical Guidance: </a:t>
            </a:r>
            <a:br>
              <a:rPr lang="en-US" sz="3600" dirty="0">
                <a:latin typeface="Outfit ExtraBold" pitchFamily="2" charset="0"/>
              </a:rPr>
            </a:br>
            <a:r>
              <a:rPr lang="en-US" sz="3600" dirty="0">
                <a:latin typeface="Outfit ExtraBold" pitchFamily="2" charset="0"/>
              </a:rPr>
              <a:t>Implement Enforceable Arbitration Agreements</a:t>
            </a:r>
          </a:p>
        </p:txBody>
      </p:sp>
    </p:spTree>
    <p:extLst>
      <p:ext uri="{BB962C8B-B14F-4D97-AF65-F5344CB8AC3E}">
        <p14:creationId xmlns:p14="http://schemas.microsoft.com/office/powerpoint/2010/main" val="265604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1D000-B794-050A-E338-4DA13711D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4DDFA-0F1A-AE73-59D1-D48307C5809A}"/>
              </a:ext>
            </a:extLst>
          </p:cNvPr>
          <p:cNvSpPr>
            <a:spLocks noGrp="1"/>
          </p:cNvSpPr>
          <p:nvPr>
            <p:ph type="title"/>
          </p:nvPr>
        </p:nvSpPr>
        <p:spPr/>
        <p:txBody>
          <a:bodyPr/>
          <a:lstStyle/>
          <a:p>
            <a:r>
              <a:rPr lang="en-US" sz="3600" dirty="0">
                <a:latin typeface="Outfit ExtraBold" pitchFamily="2" charset="0"/>
              </a:rPr>
              <a:t>Practical Guidance: </a:t>
            </a:r>
            <a:br>
              <a:rPr lang="en-US" sz="3600" dirty="0">
                <a:latin typeface="Outfit ExtraBold" pitchFamily="2" charset="0"/>
              </a:rPr>
            </a:br>
            <a:r>
              <a:rPr lang="en-US" sz="3600" dirty="0">
                <a:latin typeface="Outfit ExtraBold" pitchFamily="2" charset="0"/>
              </a:rPr>
              <a:t>Implement Enforceable Arbitration Agreements</a:t>
            </a:r>
          </a:p>
        </p:txBody>
      </p:sp>
      <p:sp>
        <p:nvSpPr>
          <p:cNvPr id="3" name="Content Placeholder 2">
            <a:extLst>
              <a:ext uri="{FF2B5EF4-FFF2-40B4-BE49-F238E27FC236}">
                <a16:creationId xmlns:a16="http://schemas.microsoft.com/office/drawing/2014/main" id="{2C1F4E7F-1C7A-7664-1DA0-E0EEA88A4566}"/>
              </a:ext>
            </a:extLst>
          </p:cNvPr>
          <p:cNvSpPr>
            <a:spLocks noGrp="1"/>
          </p:cNvSpPr>
          <p:nvPr>
            <p:ph idx="1"/>
          </p:nvPr>
        </p:nvSpPr>
        <p:spPr>
          <a:xfrm>
            <a:off x="3925824" y="1648078"/>
            <a:ext cx="8180832" cy="4746680"/>
          </a:xfrm>
        </p:spPr>
        <p:txBody>
          <a:bodyPr/>
          <a:lstStyle/>
          <a:p>
            <a:pPr>
              <a:spcAft>
                <a:spcPts val="600"/>
              </a:spcAft>
            </a:pPr>
            <a:r>
              <a:rPr lang="en-US" sz="2200" dirty="0">
                <a:solidFill>
                  <a:srgbClr val="1CBAAA"/>
                </a:solidFill>
                <a:latin typeface="Outfit SemiBold" pitchFamily="2" charset="0"/>
              </a:rPr>
              <a:t>Critical Procedures to Avoid Procedural Unconscionability</a:t>
            </a:r>
          </a:p>
          <a:p>
            <a:pPr lvl="1">
              <a:spcAft>
                <a:spcPts val="600"/>
              </a:spcAft>
            </a:pPr>
            <a:r>
              <a:rPr lang="en-US" sz="1600" dirty="0"/>
              <a:t>Limit face-to-face presentation of arbitration agreements</a:t>
            </a:r>
          </a:p>
          <a:p>
            <a:pPr lvl="1">
              <a:spcAft>
                <a:spcPts val="600"/>
              </a:spcAft>
            </a:pPr>
            <a:r>
              <a:rPr lang="en-US" sz="1600" dirty="0"/>
              <a:t>Keep arbitration agreements out of full onboarding process </a:t>
            </a:r>
          </a:p>
          <a:p>
            <a:pPr lvl="2">
              <a:spcAft>
                <a:spcPts val="600"/>
              </a:spcAft>
            </a:pPr>
            <a:r>
              <a:rPr lang="en-US" sz="1400" u="sng" dirty="0"/>
              <a:t>Provide mandatory arbitration agreements with conditional offer of employment </a:t>
            </a:r>
            <a:endParaRPr lang="en-US" sz="1400" dirty="0"/>
          </a:p>
          <a:p>
            <a:pPr lvl="1">
              <a:spcAft>
                <a:spcPts val="600"/>
              </a:spcAft>
            </a:pPr>
            <a:r>
              <a:rPr lang="en-US" sz="1600" dirty="0"/>
              <a:t>Provide employees with time to review</a:t>
            </a:r>
          </a:p>
          <a:p>
            <a:pPr>
              <a:spcAft>
                <a:spcPts val="600"/>
              </a:spcAft>
            </a:pPr>
            <a:r>
              <a:rPr lang="en-US" sz="2300" dirty="0">
                <a:solidFill>
                  <a:srgbClr val="1CBAAA"/>
                </a:solidFill>
                <a:latin typeface="Outfit SemiBold" pitchFamily="2" charset="0"/>
              </a:rPr>
              <a:t>Other Procedures to Ease Enforcement &amp; Benefit from Arbitration Program</a:t>
            </a:r>
          </a:p>
          <a:p>
            <a:pPr lvl="1">
              <a:spcAft>
                <a:spcPts val="600"/>
              </a:spcAft>
            </a:pPr>
            <a:r>
              <a:rPr lang="en-US" sz="1600" dirty="0"/>
              <a:t>Maintain meta-data for electronic signatures</a:t>
            </a:r>
          </a:p>
          <a:p>
            <a:pPr lvl="1">
              <a:spcAft>
                <a:spcPts val="600"/>
              </a:spcAft>
            </a:pPr>
            <a:r>
              <a:rPr lang="en-US" sz="1600" dirty="0"/>
              <a:t>Secondary sources to verify wet signatures</a:t>
            </a:r>
          </a:p>
          <a:p>
            <a:pPr lvl="1">
              <a:spcAft>
                <a:spcPts val="600"/>
              </a:spcAft>
            </a:pPr>
            <a:r>
              <a:rPr lang="en-US" sz="1600" dirty="0"/>
              <a:t>Consistent presentation and signing process</a:t>
            </a:r>
          </a:p>
          <a:p>
            <a:pPr lvl="1">
              <a:spcAft>
                <a:spcPts val="600"/>
              </a:spcAft>
            </a:pPr>
            <a:r>
              <a:rPr lang="en-US" sz="1600" dirty="0"/>
              <a:t>Regularly update and roll-out new agreements </a:t>
            </a:r>
          </a:p>
          <a:p>
            <a:pPr lvl="1">
              <a:spcAft>
                <a:spcPts val="600"/>
              </a:spcAft>
            </a:pPr>
            <a:endParaRPr lang="en-US" sz="1900" dirty="0">
              <a:latin typeface="Outfit SemiBold" pitchFamily="2" charset="0"/>
            </a:endParaRPr>
          </a:p>
          <a:p>
            <a:pPr marL="0" indent="0">
              <a:spcAft>
                <a:spcPts val="600"/>
              </a:spcAft>
              <a:buNone/>
            </a:pPr>
            <a:endParaRPr lang="en-US" sz="2400" dirty="0">
              <a:solidFill>
                <a:srgbClr val="15375E"/>
              </a:solidFill>
              <a:latin typeface="Outfit SemiBold" pitchFamily="2" charset="0"/>
            </a:endParaRPr>
          </a:p>
          <a:p>
            <a:pPr>
              <a:spcAft>
                <a:spcPts val="600"/>
              </a:spcAft>
            </a:pPr>
            <a:endParaRPr lang="en-US" sz="2400" dirty="0">
              <a:solidFill>
                <a:srgbClr val="15375E"/>
              </a:solidFill>
              <a:latin typeface="Outfit SemiBold" pitchFamily="2" charset="0"/>
            </a:endParaRPr>
          </a:p>
        </p:txBody>
      </p:sp>
      <p:sp>
        <p:nvSpPr>
          <p:cNvPr id="5" name="Slide Number Placeholder 4">
            <a:extLst>
              <a:ext uri="{FF2B5EF4-FFF2-40B4-BE49-F238E27FC236}">
                <a16:creationId xmlns:a16="http://schemas.microsoft.com/office/drawing/2014/main" id="{69C920F9-0349-58A2-7905-EC99DFCC6F35}"/>
              </a:ext>
            </a:extLst>
          </p:cNvPr>
          <p:cNvSpPr>
            <a:spLocks noGrp="1"/>
          </p:cNvSpPr>
          <p:nvPr>
            <p:ph type="sldNum" sz="quarter" idx="12"/>
          </p:nvPr>
        </p:nvSpPr>
        <p:spPr/>
        <p:txBody>
          <a:bodyPr/>
          <a:lstStyle/>
          <a:p>
            <a:fld id="{76842CB2-DF05-4B2B-9E42-17A3D1C1F858}" type="slidenum">
              <a:rPr lang="en-US" smtClean="0"/>
              <a:t>13</a:t>
            </a:fld>
            <a:endParaRPr lang="en-US" dirty="0"/>
          </a:p>
        </p:txBody>
      </p:sp>
      <p:pic>
        <p:nvPicPr>
          <p:cNvPr id="4" name="Picture 3" descr="A gavel and papers on a table&#10;&#10;AI-generated content may be incorrect.">
            <a:extLst>
              <a:ext uri="{FF2B5EF4-FFF2-40B4-BE49-F238E27FC236}">
                <a16:creationId xmlns:a16="http://schemas.microsoft.com/office/drawing/2014/main" id="{2B540B4F-0E02-DAF1-F76C-AA8E72E23678}"/>
              </a:ext>
            </a:extLst>
          </p:cNvPr>
          <p:cNvPicPr>
            <a:picLocks noChangeAspect="1"/>
          </p:cNvPicPr>
          <p:nvPr/>
        </p:nvPicPr>
        <p:blipFill>
          <a:blip r:embed="rId3">
            <a:extLst>
              <a:ext uri="{28A0092B-C50C-407E-A947-70E740481C1C}">
                <a14:useLocalDpi xmlns:a14="http://schemas.microsoft.com/office/drawing/2010/main" val="0"/>
              </a:ext>
            </a:extLst>
          </a:blip>
          <a:srcRect l="43458" r="2210"/>
          <a:stretch>
            <a:fillRect/>
          </a:stretch>
        </p:blipFill>
        <p:spPr>
          <a:xfrm>
            <a:off x="0" y="1610423"/>
            <a:ext cx="3802601" cy="4665908"/>
          </a:xfrm>
          <a:prstGeom prst="rect">
            <a:avLst/>
          </a:prstGeom>
        </p:spPr>
      </p:pic>
      <p:sp>
        <p:nvSpPr>
          <p:cNvPr id="6" name="Rectangle 5">
            <a:extLst>
              <a:ext uri="{FF2B5EF4-FFF2-40B4-BE49-F238E27FC236}">
                <a16:creationId xmlns:a16="http://schemas.microsoft.com/office/drawing/2014/main" id="{70FBC5F3-E7EA-02B5-95FF-34DCD2543572}"/>
              </a:ext>
            </a:extLst>
          </p:cNvPr>
          <p:cNvSpPr/>
          <p:nvPr/>
        </p:nvSpPr>
        <p:spPr>
          <a:xfrm>
            <a:off x="0" y="1472409"/>
            <a:ext cx="3802601" cy="4941936"/>
          </a:xfrm>
          <a:prstGeom prst="rect">
            <a:avLst/>
          </a:prstGeom>
          <a:solidFill>
            <a:srgbClr val="1CBAAA">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304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9D1C1-DDBB-4FFE-19DD-692E468A7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A88D6-8752-5C5D-7866-B5B6241675C5}"/>
              </a:ext>
            </a:extLst>
          </p:cNvPr>
          <p:cNvSpPr>
            <a:spLocks noGrp="1"/>
          </p:cNvSpPr>
          <p:nvPr>
            <p:ph type="title"/>
          </p:nvPr>
        </p:nvSpPr>
        <p:spPr>
          <a:xfrm>
            <a:off x="474980" y="306580"/>
            <a:ext cx="11570716" cy="990600"/>
          </a:xfrm>
        </p:spPr>
        <p:txBody>
          <a:bodyPr/>
          <a:lstStyle/>
          <a:p>
            <a:r>
              <a:rPr lang="en-US" sz="3200" dirty="0">
                <a:latin typeface="Outfit ExtraBold" pitchFamily="2" charset="0"/>
              </a:rPr>
              <a:t>Practical Guidance: Be Litigation/Discovery Ready</a:t>
            </a:r>
            <a:endParaRPr lang="en-US" sz="3200" b="1" dirty="0">
              <a:solidFill>
                <a:srgbClr val="003366"/>
              </a:solidFill>
              <a:latin typeface="Outfit ExtraBold" pitchFamily="2" charset="0"/>
            </a:endParaRPr>
          </a:p>
        </p:txBody>
      </p:sp>
      <p:sp>
        <p:nvSpPr>
          <p:cNvPr id="3" name="Content Placeholder 2">
            <a:extLst>
              <a:ext uri="{FF2B5EF4-FFF2-40B4-BE49-F238E27FC236}">
                <a16:creationId xmlns:a16="http://schemas.microsoft.com/office/drawing/2014/main" id="{36F76172-89A6-EAAE-27D7-1F59851F545E}"/>
              </a:ext>
            </a:extLst>
          </p:cNvPr>
          <p:cNvSpPr>
            <a:spLocks noGrp="1"/>
          </p:cNvSpPr>
          <p:nvPr>
            <p:ph idx="1"/>
          </p:nvPr>
        </p:nvSpPr>
        <p:spPr>
          <a:xfrm>
            <a:off x="474980" y="1586048"/>
            <a:ext cx="11717019" cy="4759918"/>
          </a:xfrm>
        </p:spPr>
        <p:txBody>
          <a:bodyPr>
            <a:normAutofit fontScale="92500" lnSpcReduction="10000"/>
          </a:bodyPr>
          <a:lstStyle/>
          <a:p>
            <a:r>
              <a:rPr lang="en-US" sz="2800" dirty="0">
                <a:solidFill>
                  <a:srgbClr val="1CBAAA"/>
                </a:solidFill>
                <a:latin typeface="Outfit SemiBold" pitchFamily="2" charset="0"/>
              </a:rPr>
              <a:t>Be Ready and Able to Easily Provide the Following to Your Counsel</a:t>
            </a:r>
          </a:p>
          <a:p>
            <a:pPr lvl="1"/>
            <a:r>
              <a:rPr lang="en-US" sz="2000" dirty="0">
                <a:solidFill>
                  <a:srgbClr val="15375E"/>
                </a:solidFill>
              </a:rPr>
              <a:t>Employee Handbooks (PDF)</a:t>
            </a:r>
            <a:br>
              <a:rPr lang="en-US" sz="2000" dirty="0">
                <a:solidFill>
                  <a:srgbClr val="15375E"/>
                </a:solidFill>
              </a:rPr>
            </a:br>
            <a:endParaRPr lang="en-US" sz="2000" dirty="0">
              <a:solidFill>
                <a:srgbClr val="15375E"/>
              </a:solidFill>
            </a:endParaRPr>
          </a:p>
          <a:p>
            <a:pPr lvl="1"/>
            <a:r>
              <a:rPr lang="en-US" sz="2000" dirty="0">
                <a:solidFill>
                  <a:srgbClr val="15375E"/>
                </a:solidFill>
              </a:rPr>
              <a:t>Other Wage and Hour Policies and Procedures (PDF)</a:t>
            </a:r>
            <a:br>
              <a:rPr lang="en-US" sz="2000" dirty="0">
                <a:solidFill>
                  <a:srgbClr val="15375E"/>
                </a:solidFill>
              </a:rPr>
            </a:br>
            <a:endParaRPr lang="en-US" sz="2000" dirty="0">
              <a:solidFill>
                <a:srgbClr val="15375E"/>
              </a:solidFill>
            </a:endParaRPr>
          </a:p>
          <a:p>
            <a:pPr lvl="1"/>
            <a:r>
              <a:rPr lang="en-US" sz="2000" dirty="0">
                <a:solidFill>
                  <a:srgbClr val="15375E"/>
                </a:solidFill>
              </a:rPr>
              <a:t>Wage and Hour Training Materials (PDF)</a:t>
            </a:r>
            <a:br>
              <a:rPr lang="en-US" sz="2000" dirty="0">
                <a:solidFill>
                  <a:srgbClr val="15375E"/>
                </a:solidFill>
              </a:rPr>
            </a:br>
            <a:endParaRPr lang="en-US" sz="2000" dirty="0">
              <a:solidFill>
                <a:srgbClr val="15375E"/>
              </a:solidFill>
            </a:endParaRPr>
          </a:p>
          <a:p>
            <a:pPr lvl="1"/>
            <a:r>
              <a:rPr lang="en-US" sz="2000" dirty="0">
                <a:solidFill>
                  <a:srgbClr val="15375E"/>
                </a:solidFill>
              </a:rPr>
              <a:t>Payroll Data (Excel Format)</a:t>
            </a:r>
          </a:p>
          <a:p>
            <a:pPr lvl="2"/>
            <a:r>
              <a:rPr lang="en-US" sz="1700" dirty="0">
                <a:solidFill>
                  <a:srgbClr val="15375E"/>
                </a:solidFill>
              </a:rPr>
              <a:t>All data reflected on wage statements</a:t>
            </a:r>
            <a:br>
              <a:rPr lang="en-US" sz="1700" dirty="0">
                <a:solidFill>
                  <a:srgbClr val="15375E"/>
                </a:solidFill>
              </a:rPr>
            </a:br>
            <a:endParaRPr lang="en-US" sz="1700" dirty="0">
              <a:solidFill>
                <a:srgbClr val="15375E"/>
              </a:solidFill>
            </a:endParaRPr>
          </a:p>
          <a:p>
            <a:pPr lvl="1"/>
            <a:r>
              <a:rPr lang="en-US" sz="2000" dirty="0">
                <a:solidFill>
                  <a:srgbClr val="15375E"/>
                </a:solidFill>
              </a:rPr>
              <a:t>Timekeeping Records (Excel Format)</a:t>
            </a:r>
          </a:p>
          <a:p>
            <a:pPr lvl="2"/>
            <a:r>
              <a:rPr lang="en-US" sz="1700" dirty="0">
                <a:solidFill>
                  <a:srgbClr val="15375E"/>
                </a:solidFill>
              </a:rPr>
              <a:t>Including time and break attestations</a:t>
            </a:r>
            <a:br>
              <a:rPr lang="en-US" sz="1700" dirty="0">
                <a:solidFill>
                  <a:srgbClr val="15375E"/>
                </a:solidFill>
              </a:rPr>
            </a:br>
            <a:endParaRPr lang="en-US" sz="1700" dirty="0">
              <a:solidFill>
                <a:srgbClr val="15375E"/>
              </a:solidFill>
            </a:endParaRPr>
          </a:p>
          <a:p>
            <a:pPr lvl="1"/>
            <a:r>
              <a:rPr lang="en-US" sz="2000" dirty="0">
                <a:solidFill>
                  <a:srgbClr val="15375E"/>
                </a:solidFill>
              </a:rPr>
              <a:t>Employee Rosters (Excel Format)</a:t>
            </a:r>
          </a:p>
          <a:p>
            <a:pPr lvl="2"/>
            <a:r>
              <a:rPr lang="en-US" sz="1700" dirty="0">
                <a:solidFill>
                  <a:srgbClr val="15375E"/>
                </a:solidFill>
              </a:rPr>
              <a:t>Name, Location, Position, Start/End Dates, Contact Information, SSN</a:t>
            </a:r>
          </a:p>
        </p:txBody>
      </p:sp>
      <p:sp>
        <p:nvSpPr>
          <p:cNvPr id="4" name="Slide Number Placeholder 3">
            <a:extLst>
              <a:ext uri="{FF2B5EF4-FFF2-40B4-BE49-F238E27FC236}">
                <a16:creationId xmlns:a16="http://schemas.microsoft.com/office/drawing/2014/main" id="{AA5EC2EE-D591-361E-8C5D-711EA1BE9EDA}"/>
              </a:ext>
            </a:extLst>
          </p:cNvPr>
          <p:cNvSpPr>
            <a:spLocks noGrp="1"/>
          </p:cNvSpPr>
          <p:nvPr>
            <p:ph type="sldNum" sz="quarter" idx="12"/>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14</a:t>
            </a:fld>
            <a:endParaRPr lang="en-US" dirty="0"/>
          </a:p>
        </p:txBody>
      </p:sp>
    </p:spTree>
    <p:extLst>
      <p:ext uri="{BB962C8B-B14F-4D97-AF65-F5344CB8AC3E}">
        <p14:creationId xmlns:p14="http://schemas.microsoft.com/office/powerpoint/2010/main" val="316030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3D95-C5C3-B500-94B2-67C2B18DA2EB}"/>
              </a:ext>
            </a:extLst>
          </p:cNvPr>
          <p:cNvSpPr>
            <a:spLocks noGrp="1"/>
          </p:cNvSpPr>
          <p:nvPr>
            <p:ph type="title"/>
          </p:nvPr>
        </p:nvSpPr>
        <p:spPr>
          <a:xfrm>
            <a:off x="474980" y="306580"/>
            <a:ext cx="11570716" cy="990600"/>
          </a:xfrm>
        </p:spPr>
        <p:txBody>
          <a:bodyPr/>
          <a:lstStyle/>
          <a:p>
            <a:r>
              <a:rPr lang="en-US" sz="3200" dirty="0">
                <a:latin typeface="Outfit ExtraBold" pitchFamily="2" charset="0"/>
              </a:rPr>
              <a:t>Practical Guidance: Plan of Action for PAGA Notices</a:t>
            </a:r>
            <a:endParaRPr lang="en-US" sz="3200" b="1" dirty="0">
              <a:solidFill>
                <a:srgbClr val="003366"/>
              </a:solidFill>
              <a:latin typeface="Outfit ExtraBold" pitchFamily="2" charset="0"/>
            </a:endParaRPr>
          </a:p>
        </p:txBody>
      </p:sp>
      <p:sp>
        <p:nvSpPr>
          <p:cNvPr id="3" name="Content Placeholder 2">
            <a:extLst>
              <a:ext uri="{FF2B5EF4-FFF2-40B4-BE49-F238E27FC236}">
                <a16:creationId xmlns:a16="http://schemas.microsoft.com/office/drawing/2014/main" id="{FC043A8F-4756-E164-945A-2215DD04395C}"/>
              </a:ext>
            </a:extLst>
          </p:cNvPr>
          <p:cNvSpPr>
            <a:spLocks noGrp="1"/>
          </p:cNvSpPr>
          <p:nvPr>
            <p:ph idx="1"/>
          </p:nvPr>
        </p:nvSpPr>
        <p:spPr>
          <a:xfrm>
            <a:off x="474980" y="1683584"/>
            <a:ext cx="11405325" cy="4525963"/>
          </a:xfrm>
        </p:spPr>
        <p:txBody>
          <a:bodyPr>
            <a:normAutofit fontScale="92500" lnSpcReduction="20000"/>
          </a:bodyPr>
          <a:lstStyle/>
          <a:p>
            <a:r>
              <a:rPr lang="en-US" sz="2600" dirty="0">
                <a:solidFill>
                  <a:srgbClr val="1CBAAA"/>
                </a:solidFill>
                <a:latin typeface="Outfit SemiBold" pitchFamily="2" charset="0"/>
              </a:rPr>
              <a:t>Immediate evaluation of PAGA notice</a:t>
            </a:r>
          </a:p>
          <a:p>
            <a:pPr lvl="1"/>
            <a:r>
              <a:rPr lang="en-US" sz="2200" dirty="0">
                <a:solidFill>
                  <a:srgbClr val="15375E"/>
                </a:solidFill>
              </a:rPr>
              <a:t>Usually mailed to agent for service of process registered with CA Secretary of State</a:t>
            </a:r>
            <a:br>
              <a:rPr lang="en-US" sz="2500" dirty="0">
                <a:solidFill>
                  <a:srgbClr val="15375E"/>
                </a:solidFill>
              </a:rPr>
            </a:br>
            <a:endParaRPr lang="en-US" sz="2500" dirty="0">
              <a:solidFill>
                <a:srgbClr val="15375E"/>
              </a:solidFill>
              <a:latin typeface="Outfit SemiBold" pitchFamily="2" charset="0"/>
            </a:endParaRPr>
          </a:p>
          <a:p>
            <a:r>
              <a:rPr lang="en-US" sz="2600" dirty="0">
                <a:solidFill>
                  <a:srgbClr val="1CBAAA"/>
                </a:solidFill>
                <a:latin typeface="Outfit SemiBold" pitchFamily="2" charset="0"/>
              </a:rPr>
              <a:t>Issue litigation hold (complete within 7-10 days after notice)</a:t>
            </a:r>
          </a:p>
          <a:p>
            <a:pPr lvl="1"/>
            <a:r>
              <a:rPr lang="en-US" sz="2200" dirty="0">
                <a:solidFill>
                  <a:srgbClr val="15375E"/>
                </a:solidFill>
              </a:rPr>
              <a:t>Detailed analysis of PAGA claimant’s time, pay, and personnel records, and company’s policies, procedures, and practices (complete within ~14 days after notice)</a:t>
            </a:r>
            <a:br>
              <a:rPr lang="en-US" sz="2500" dirty="0">
                <a:solidFill>
                  <a:srgbClr val="15375E"/>
                </a:solidFill>
              </a:rPr>
            </a:br>
            <a:endParaRPr lang="en-US" sz="2500" dirty="0">
              <a:solidFill>
                <a:srgbClr val="15375E"/>
              </a:solidFill>
            </a:endParaRPr>
          </a:p>
          <a:p>
            <a:r>
              <a:rPr lang="en-US" sz="2600" dirty="0">
                <a:solidFill>
                  <a:srgbClr val="1CBAAA"/>
                </a:solidFill>
                <a:latin typeface="Outfit SemiBold" pitchFamily="2" charset="0"/>
              </a:rPr>
              <a:t>Identify and address potential violations; buttress written policies and procedures (complete within ~21 days after notice)</a:t>
            </a:r>
          </a:p>
          <a:p>
            <a:pPr lvl="1"/>
            <a:r>
              <a:rPr lang="en-US" sz="2100" dirty="0">
                <a:solidFill>
                  <a:srgbClr val="15375E"/>
                </a:solidFill>
              </a:rPr>
              <a:t>Evaluate scope of identifiable violations and evaluate cure procedures </a:t>
            </a:r>
            <a:br>
              <a:rPr lang="en-US" sz="2500" dirty="0">
                <a:solidFill>
                  <a:srgbClr val="15375E"/>
                </a:solidFill>
              </a:rPr>
            </a:br>
            <a:endParaRPr lang="en-US" sz="2500" dirty="0">
              <a:solidFill>
                <a:srgbClr val="15375E"/>
              </a:solidFill>
            </a:endParaRPr>
          </a:p>
          <a:p>
            <a:r>
              <a:rPr lang="en-US" sz="2600" dirty="0">
                <a:solidFill>
                  <a:srgbClr val="1CBAAA"/>
                </a:solidFill>
                <a:latin typeface="Outfit SemiBold" pitchFamily="2" charset="0"/>
              </a:rPr>
              <a:t>Respond to PAGA notice letter, implement cure procedures, and/or request early resolution procedure (complete within ~28 days after notice)</a:t>
            </a:r>
          </a:p>
        </p:txBody>
      </p:sp>
      <p:sp>
        <p:nvSpPr>
          <p:cNvPr id="4" name="Slide Number Placeholder 3">
            <a:extLst>
              <a:ext uri="{FF2B5EF4-FFF2-40B4-BE49-F238E27FC236}">
                <a16:creationId xmlns:a16="http://schemas.microsoft.com/office/drawing/2014/main" id="{6DC8CB82-BEA9-B579-3CC3-C971668F95A7}"/>
              </a:ext>
            </a:extLst>
          </p:cNvPr>
          <p:cNvSpPr>
            <a:spLocks noGrp="1"/>
          </p:cNvSpPr>
          <p:nvPr>
            <p:ph type="sldNum" sz="quarter" idx="12"/>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15</a:t>
            </a:fld>
            <a:endParaRPr lang="en-US" dirty="0"/>
          </a:p>
        </p:txBody>
      </p:sp>
    </p:spTree>
    <p:extLst>
      <p:ext uri="{BB962C8B-B14F-4D97-AF65-F5344CB8AC3E}">
        <p14:creationId xmlns:p14="http://schemas.microsoft.com/office/powerpoint/2010/main" val="3889751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3D95-C5C3-B500-94B2-67C2B18DA2EB}"/>
              </a:ext>
            </a:extLst>
          </p:cNvPr>
          <p:cNvSpPr>
            <a:spLocks noGrp="1"/>
          </p:cNvSpPr>
          <p:nvPr>
            <p:ph type="title"/>
          </p:nvPr>
        </p:nvSpPr>
        <p:spPr>
          <a:xfrm>
            <a:off x="426212" y="153153"/>
            <a:ext cx="11074400" cy="990600"/>
          </a:xfrm>
        </p:spPr>
        <p:txBody>
          <a:bodyPr/>
          <a:lstStyle/>
          <a:p>
            <a:pPr algn="l"/>
            <a:r>
              <a:rPr lang="en-US" sz="3200" b="0" dirty="0">
                <a:solidFill>
                  <a:srgbClr val="003366"/>
                </a:solidFill>
                <a:latin typeface="Outfit ExtraBold" pitchFamily="2" charset="0"/>
              </a:rPr>
              <a:t>Benefit of Taking “All Reasonable Steps” to Comply</a:t>
            </a:r>
          </a:p>
        </p:txBody>
      </p:sp>
      <p:sp>
        <p:nvSpPr>
          <p:cNvPr id="3" name="Content Placeholder 2">
            <a:extLst>
              <a:ext uri="{FF2B5EF4-FFF2-40B4-BE49-F238E27FC236}">
                <a16:creationId xmlns:a16="http://schemas.microsoft.com/office/drawing/2014/main" id="{FC043A8F-4756-E164-945A-2215DD04395C}"/>
              </a:ext>
            </a:extLst>
          </p:cNvPr>
          <p:cNvSpPr>
            <a:spLocks noGrp="1"/>
          </p:cNvSpPr>
          <p:nvPr>
            <p:ph idx="1"/>
          </p:nvPr>
        </p:nvSpPr>
        <p:spPr>
          <a:xfrm>
            <a:off x="790665" y="1683584"/>
            <a:ext cx="11089640" cy="4525963"/>
          </a:xfrm>
        </p:spPr>
        <p:txBody>
          <a:bodyPr>
            <a:normAutofit/>
          </a:bodyPr>
          <a:lstStyle/>
          <a:p>
            <a:r>
              <a:rPr lang="en-US" sz="2800" dirty="0">
                <a:solidFill>
                  <a:srgbClr val="15375E"/>
                </a:solidFill>
                <a:latin typeface="Outfit SemiBold" pitchFamily="2" charset="0"/>
              </a:rPr>
              <a:t>If employer took all reasonable steps before PAGA notice/records request → </a:t>
            </a:r>
            <a:r>
              <a:rPr lang="en-US" sz="2800" dirty="0">
                <a:solidFill>
                  <a:srgbClr val="1CBAAA"/>
                </a:solidFill>
                <a:latin typeface="Outfit SemiBold" pitchFamily="2" charset="0"/>
              </a:rPr>
              <a:t>15% cap</a:t>
            </a:r>
          </a:p>
          <a:p>
            <a:endParaRPr lang="en-US" sz="2800" dirty="0">
              <a:solidFill>
                <a:srgbClr val="15375E"/>
              </a:solidFill>
              <a:latin typeface="Outfit SemiBold" pitchFamily="2" charset="0"/>
            </a:endParaRPr>
          </a:p>
          <a:p>
            <a:r>
              <a:rPr lang="en-US" sz="2800" dirty="0">
                <a:solidFill>
                  <a:srgbClr val="15375E"/>
                </a:solidFill>
                <a:latin typeface="Outfit SemiBold" pitchFamily="2" charset="0"/>
              </a:rPr>
              <a:t>If within 60 days after notice employer takes all reasonable steps to prospectively comply → </a:t>
            </a:r>
            <a:r>
              <a:rPr lang="en-US" sz="2800" dirty="0">
                <a:solidFill>
                  <a:srgbClr val="1CBAAA"/>
                </a:solidFill>
                <a:latin typeface="Outfit SemiBold" pitchFamily="2" charset="0"/>
              </a:rPr>
              <a:t>30% cap </a:t>
            </a:r>
            <a:br>
              <a:rPr lang="en-US" sz="2800" dirty="0">
                <a:solidFill>
                  <a:srgbClr val="1CBAAA"/>
                </a:solidFill>
                <a:latin typeface="Outfit SemiBold" pitchFamily="2" charset="0"/>
              </a:rPr>
            </a:br>
            <a:endParaRPr lang="en-US" sz="2800" dirty="0">
              <a:solidFill>
                <a:srgbClr val="1CBAAA"/>
              </a:solidFill>
              <a:latin typeface="Outfit SemiBold" pitchFamily="2" charset="0"/>
            </a:endParaRPr>
          </a:p>
          <a:p>
            <a:r>
              <a:rPr lang="en-US" sz="2800" dirty="0">
                <a:solidFill>
                  <a:srgbClr val="15375E"/>
                </a:solidFill>
                <a:highlight>
                  <a:srgbClr val="1CBAAA"/>
                </a:highlight>
                <a:latin typeface="Outfit SemiBold" pitchFamily="2" charset="0"/>
              </a:rPr>
              <a:t>“Reasonable Steps” </a:t>
            </a:r>
          </a:p>
          <a:p>
            <a:pPr lvl="1"/>
            <a:r>
              <a:rPr lang="en-US" sz="2200" u="sng" dirty="0">
                <a:solidFill>
                  <a:srgbClr val="15375E"/>
                </a:solidFill>
              </a:rPr>
              <a:t>Statute gives examples</a:t>
            </a:r>
            <a:r>
              <a:rPr lang="en-US" sz="2200" dirty="0">
                <a:solidFill>
                  <a:srgbClr val="15375E"/>
                </a:solidFill>
              </a:rPr>
              <a:t>: audits (compliance checks) + action, lawful policies, supervisor training, corrective action for policy violations</a:t>
            </a:r>
          </a:p>
          <a:p>
            <a:pPr lvl="1"/>
            <a:r>
              <a:rPr lang="en-US" sz="2200" dirty="0">
                <a:solidFill>
                  <a:srgbClr val="15375E"/>
                </a:solidFill>
              </a:rPr>
              <a:t>Courts evaluate reasonableness under totality of circumstances</a:t>
            </a:r>
          </a:p>
          <a:p>
            <a:endParaRPr lang="en-US" sz="2800" dirty="0">
              <a:solidFill>
                <a:srgbClr val="15375E"/>
              </a:solidFill>
              <a:latin typeface="Outfit SemiBold" pitchFamily="2" charset="0"/>
            </a:endParaRPr>
          </a:p>
        </p:txBody>
      </p:sp>
      <p:sp>
        <p:nvSpPr>
          <p:cNvPr id="4" name="Slide Number Placeholder 3">
            <a:extLst>
              <a:ext uri="{FF2B5EF4-FFF2-40B4-BE49-F238E27FC236}">
                <a16:creationId xmlns:a16="http://schemas.microsoft.com/office/drawing/2014/main" id="{6DC8CB82-BEA9-B579-3CC3-C971668F95A7}"/>
              </a:ext>
            </a:extLst>
          </p:cNvPr>
          <p:cNvSpPr>
            <a:spLocks noGrp="1"/>
          </p:cNvSpPr>
          <p:nvPr>
            <p:ph type="sldNum" sz="quarter" idx="12"/>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16</a:t>
            </a:fld>
            <a:endParaRPr lang="en-US" dirty="0"/>
          </a:p>
        </p:txBody>
      </p:sp>
    </p:spTree>
    <p:extLst>
      <p:ext uri="{BB962C8B-B14F-4D97-AF65-F5344CB8AC3E}">
        <p14:creationId xmlns:p14="http://schemas.microsoft.com/office/powerpoint/2010/main" val="227682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145B-4C1E-E3B4-BCDC-088D52F57360}"/>
              </a:ext>
            </a:extLst>
          </p:cNvPr>
          <p:cNvSpPr>
            <a:spLocks noGrp="1"/>
          </p:cNvSpPr>
          <p:nvPr>
            <p:ph type="title"/>
          </p:nvPr>
        </p:nvSpPr>
        <p:spPr/>
        <p:txBody>
          <a:bodyPr/>
          <a:lstStyle/>
          <a:p>
            <a:r>
              <a:rPr lang="en-US" sz="3600" dirty="0">
                <a:latin typeface="Outfit ExtraBold" pitchFamily="2" charset="0"/>
              </a:rPr>
              <a:t>PAGA Litigation Strategy: When to Fight</a:t>
            </a:r>
          </a:p>
        </p:txBody>
      </p:sp>
      <p:sp>
        <p:nvSpPr>
          <p:cNvPr id="3" name="Content Placeholder 2">
            <a:extLst>
              <a:ext uri="{FF2B5EF4-FFF2-40B4-BE49-F238E27FC236}">
                <a16:creationId xmlns:a16="http://schemas.microsoft.com/office/drawing/2014/main" id="{8974D2FC-2229-CC9D-A041-EC4DBEB10BCA}"/>
              </a:ext>
            </a:extLst>
          </p:cNvPr>
          <p:cNvSpPr>
            <a:spLocks noGrp="1"/>
          </p:cNvSpPr>
          <p:nvPr>
            <p:ph idx="1"/>
          </p:nvPr>
        </p:nvSpPr>
        <p:spPr>
          <a:xfrm>
            <a:off x="3401568" y="1566040"/>
            <a:ext cx="8231632" cy="4877461"/>
          </a:xfrm>
        </p:spPr>
        <p:txBody>
          <a:bodyPr/>
          <a:lstStyle/>
          <a:p>
            <a:pPr>
              <a:spcAft>
                <a:spcPts val="0"/>
              </a:spcAft>
            </a:pPr>
            <a:r>
              <a:rPr lang="en-US" sz="2500" dirty="0">
                <a:solidFill>
                  <a:srgbClr val="15375E"/>
                </a:solidFill>
                <a:latin typeface="Outfit SemiBold" pitchFamily="2" charset="0"/>
              </a:rPr>
              <a:t>Overly-Compliant Written Policies</a:t>
            </a:r>
            <a:br>
              <a:rPr lang="en-US" sz="2500" dirty="0">
                <a:solidFill>
                  <a:srgbClr val="15375E"/>
                </a:solidFill>
                <a:latin typeface="Outfit SemiBold" pitchFamily="2" charset="0"/>
              </a:rPr>
            </a:br>
            <a:endParaRPr lang="en-US" sz="2500" dirty="0">
              <a:solidFill>
                <a:srgbClr val="15375E"/>
              </a:solidFill>
              <a:latin typeface="Outfit SemiBold" pitchFamily="2" charset="0"/>
            </a:endParaRPr>
          </a:p>
          <a:p>
            <a:pPr>
              <a:spcAft>
                <a:spcPts val="0"/>
              </a:spcAft>
            </a:pPr>
            <a:r>
              <a:rPr lang="en-US" sz="2500" dirty="0">
                <a:solidFill>
                  <a:srgbClr val="15375E"/>
                </a:solidFill>
                <a:latin typeface="Outfit SemiBold" pitchFamily="2" charset="0"/>
              </a:rPr>
              <a:t>No Pattern and Practice Violations Reflected in Time or Pay Data</a:t>
            </a:r>
            <a:br>
              <a:rPr lang="en-US" sz="2500" dirty="0">
                <a:solidFill>
                  <a:srgbClr val="15375E"/>
                </a:solidFill>
                <a:latin typeface="Outfit SemiBold" pitchFamily="2" charset="0"/>
              </a:rPr>
            </a:br>
            <a:endParaRPr lang="en-US" sz="2500" dirty="0">
              <a:solidFill>
                <a:srgbClr val="15375E"/>
              </a:solidFill>
              <a:latin typeface="Outfit SemiBold" pitchFamily="2" charset="0"/>
            </a:endParaRPr>
          </a:p>
          <a:p>
            <a:pPr>
              <a:spcAft>
                <a:spcPts val="0"/>
              </a:spcAft>
            </a:pPr>
            <a:r>
              <a:rPr lang="en-US" sz="2500" dirty="0">
                <a:solidFill>
                  <a:srgbClr val="15375E"/>
                </a:solidFill>
                <a:latin typeface="Outfit SemiBold" pitchFamily="2" charset="0"/>
              </a:rPr>
              <a:t>Payment of Break Premiums </a:t>
            </a:r>
          </a:p>
          <a:p>
            <a:pPr>
              <a:spcAft>
                <a:spcPts val="0"/>
              </a:spcAft>
            </a:pPr>
            <a:endParaRPr lang="en-US" sz="2500" dirty="0">
              <a:solidFill>
                <a:srgbClr val="15375E"/>
              </a:solidFill>
              <a:latin typeface="Outfit SemiBold" pitchFamily="2" charset="0"/>
            </a:endParaRPr>
          </a:p>
          <a:p>
            <a:pPr>
              <a:spcAft>
                <a:spcPts val="0"/>
              </a:spcAft>
            </a:pPr>
            <a:r>
              <a:rPr lang="en-US" sz="2500" dirty="0">
                <a:solidFill>
                  <a:srgbClr val="15375E"/>
                </a:solidFill>
                <a:latin typeface="Outfit SemiBold" pitchFamily="2" charset="0"/>
              </a:rPr>
              <a:t>Employee Time and Pay Attestations</a:t>
            </a:r>
            <a:br>
              <a:rPr lang="en-US" sz="2500" dirty="0">
                <a:solidFill>
                  <a:srgbClr val="15375E"/>
                </a:solidFill>
                <a:latin typeface="Outfit SemiBold" pitchFamily="2" charset="0"/>
              </a:rPr>
            </a:br>
            <a:endParaRPr lang="en-US" sz="2500" dirty="0">
              <a:solidFill>
                <a:srgbClr val="15375E"/>
              </a:solidFill>
              <a:latin typeface="Outfit SemiBold" pitchFamily="2" charset="0"/>
            </a:endParaRPr>
          </a:p>
          <a:p>
            <a:pPr>
              <a:spcAft>
                <a:spcPts val="0"/>
              </a:spcAft>
            </a:pPr>
            <a:r>
              <a:rPr lang="en-US" sz="2500" dirty="0">
                <a:solidFill>
                  <a:srgbClr val="15375E"/>
                </a:solidFill>
                <a:latin typeface="Outfit SemiBold" pitchFamily="2" charset="0"/>
              </a:rPr>
              <a:t>PAGA Plaintiff Signed Enforceable Arbitration Agreement</a:t>
            </a:r>
          </a:p>
          <a:p>
            <a:pPr>
              <a:spcAft>
                <a:spcPts val="0"/>
              </a:spcAft>
            </a:pPr>
            <a:endParaRPr lang="en-US" sz="2600" dirty="0">
              <a:solidFill>
                <a:srgbClr val="15375E"/>
              </a:solidFill>
              <a:latin typeface="Outfit SemiBold" pitchFamily="2" charset="0"/>
            </a:endParaRPr>
          </a:p>
        </p:txBody>
      </p:sp>
      <p:sp>
        <p:nvSpPr>
          <p:cNvPr id="5" name="Slide Number Placeholder 4">
            <a:extLst>
              <a:ext uri="{FF2B5EF4-FFF2-40B4-BE49-F238E27FC236}">
                <a16:creationId xmlns:a16="http://schemas.microsoft.com/office/drawing/2014/main" id="{9C107E9D-8071-3A60-886D-758BCA5289E9}"/>
              </a:ext>
            </a:extLst>
          </p:cNvPr>
          <p:cNvSpPr>
            <a:spLocks noGrp="1"/>
          </p:cNvSpPr>
          <p:nvPr>
            <p:ph type="sldNum" sz="quarter" idx="12"/>
          </p:nvPr>
        </p:nvSpPr>
        <p:spPr/>
        <p:txBody>
          <a:bodyPr/>
          <a:lstStyle/>
          <a:p>
            <a:fld id="{76842CB2-DF05-4B2B-9E42-17A3D1C1F858}" type="slidenum">
              <a:rPr lang="en-US" smtClean="0"/>
              <a:t>17</a:t>
            </a:fld>
            <a:endParaRPr lang="en-US" dirty="0"/>
          </a:p>
        </p:txBody>
      </p:sp>
      <p:pic>
        <p:nvPicPr>
          <p:cNvPr id="6" name="Picture 5">
            <a:extLst>
              <a:ext uri="{FF2B5EF4-FFF2-40B4-BE49-F238E27FC236}">
                <a16:creationId xmlns:a16="http://schemas.microsoft.com/office/drawing/2014/main" id="{F5FB9E5B-B946-3C58-D26A-31FDFCCA6B8B}"/>
              </a:ext>
            </a:extLst>
          </p:cNvPr>
          <p:cNvPicPr>
            <a:picLocks noChangeAspect="1"/>
          </p:cNvPicPr>
          <p:nvPr/>
        </p:nvPicPr>
        <p:blipFill>
          <a:blip r:embed="rId3"/>
          <a:srcRect r="2267"/>
          <a:stretch>
            <a:fillRect/>
          </a:stretch>
        </p:blipFill>
        <p:spPr>
          <a:xfrm>
            <a:off x="1" y="1667234"/>
            <a:ext cx="2987040" cy="4576204"/>
          </a:xfrm>
          <a:prstGeom prst="rect">
            <a:avLst/>
          </a:prstGeom>
        </p:spPr>
      </p:pic>
      <p:sp>
        <p:nvSpPr>
          <p:cNvPr id="7" name="Rectangle 6">
            <a:extLst>
              <a:ext uri="{FF2B5EF4-FFF2-40B4-BE49-F238E27FC236}">
                <a16:creationId xmlns:a16="http://schemas.microsoft.com/office/drawing/2014/main" id="{545A364B-56E6-C398-EEC3-7D1EF992BBF7}"/>
              </a:ext>
            </a:extLst>
          </p:cNvPr>
          <p:cNvSpPr/>
          <p:nvPr/>
        </p:nvSpPr>
        <p:spPr>
          <a:xfrm>
            <a:off x="-1" y="1390588"/>
            <a:ext cx="2987041" cy="5129496"/>
          </a:xfrm>
          <a:prstGeom prst="rect">
            <a:avLst/>
          </a:prstGeom>
          <a:solidFill>
            <a:srgbClr val="1CBAAA">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2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5"/>
          <p:cNvSpPr>
            <a:spLocks noChangeArrowheads="1"/>
          </p:cNvSpPr>
          <p:nvPr/>
        </p:nvSpPr>
        <p:spPr bwMode="auto">
          <a:xfrm>
            <a:off x="2938463" y="3124200"/>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u="none" strike="noStrike" kern="1200" cap="none" spc="0" normalizeH="0" baseline="0" noProof="0" dirty="0">
              <a:ln>
                <a:noFill/>
              </a:ln>
              <a:solidFill>
                <a:srgbClr val="15365D"/>
              </a:solidFill>
              <a:effectLst/>
              <a:uLnTx/>
              <a:uFillTx/>
              <a:latin typeface="Outfit" pitchFamily="2" charset="0"/>
              <a:ea typeface="+mn-ea"/>
              <a:cs typeface="+mn-cs"/>
            </a:endParaRPr>
          </a:p>
        </p:txBody>
      </p:sp>
      <p:sp>
        <p:nvSpPr>
          <p:cNvPr id="122885" name="Rectangle 6"/>
          <p:cNvSpPr>
            <a:spLocks noChangeArrowheads="1"/>
          </p:cNvSpPr>
          <p:nvPr/>
        </p:nvSpPr>
        <p:spPr bwMode="auto">
          <a:xfrm>
            <a:off x="4114800" y="1295400"/>
            <a:ext cx="6248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b="1">
                <a:solidFill>
                  <a:schemeClr val="tx1"/>
                </a:solidFill>
                <a:latin typeface="Arial" panose="020B0604020202020204" pitchFamily="34" charset="0"/>
              </a:defRPr>
            </a:lvl1pPr>
            <a:lvl2pPr marL="1219200" indent="-533400">
              <a:defRPr b="1">
                <a:solidFill>
                  <a:schemeClr val="tx1"/>
                </a:solidFill>
                <a:latin typeface="Arial" panose="020B0604020202020204" pitchFamily="34" charset="0"/>
              </a:defRPr>
            </a:lvl2pPr>
            <a:lvl3pPr marL="1790700" indent="-457200">
              <a:defRPr b="1">
                <a:solidFill>
                  <a:schemeClr val="tx1"/>
                </a:solidFill>
                <a:latin typeface="Arial" panose="020B0604020202020204" pitchFamily="34" charset="0"/>
              </a:defRPr>
            </a:lvl3pPr>
            <a:lvl4pPr marL="2286000" indent="-381000">
              <a:defRPr b="1">
                <a:solidFill>
                  <a:schemeClr val="tx1"/>
                </a:solidFill>
                <a:latin typeface="Arial" panose="020B0604020202020204" pitchFamily="34" charset="0"/>
              </a:defRPr>
            </a:lvl4pPr>
            <a:lvl5pPr marL="2781300" indent="-381000">
              <a:defRPr b="1">
                <a:solidFill>
                  <a:schemeClr val="tx1"/>
                </a:solidFill>
                <a:latin typeface="Arial" panose="020B0604020202020204" pitchFamily="34" charset="0"/>
              </a:defRPr>
            </a:lvl5pPr>
            <a:lvl6pPr marL="3238500" indent="-381000" eaLnBrk="0" fontAlgn="base" hangingPunct="0">
              <a:spcBef>
                <a:spcPct val="0"/>
              </a:spcBef>
              <a:spcAft>
                <a:spcPct val="0"/>
              </a:spcAft>
              <a:defRPr b="1">
                <a:solidFill>
                  <a:schemeClr val="tx1"/>
                </a:solidFill>
                <a:latin typeface="Arial" panose="020B0604020202020204" pitchFamily="34" charset="0"/>
              </a:defRPr>
            </a:lvl6pPr>
            <a:lvl7pPr marL="3695700" indent="-381000" eaLnBrk="0" fontAlgn="base" hangingPunct="0">
              <a:spcBef>
                <a:spcPct val="0"/>
              </a:spcBef>
              <a:spcAft>
                <a:spcPct val="0"/>
              </a:spcAft>
              <a:defRPr b="1">
                <a:solidFill>
                  <a:schemeClr val="tx1"/>
                </a:solidFill>
                <a:latin typeface="Arial" panose="020B0604020202020204" pitchFamily="34" charset="0"/>
              </a:defRPr>
            </a:lvl7pPr>
            <a:lvl8pPr marL="4152900" indent="-381000" eaLnBrk="0" fontAlgn="base" hangingPunct="0">
              <a:spcBef>
                <a:spcPct val="0"/>
              </a:spcBef>
              <a:spcAft>
                <a:spcPct val="0"/>
              </a:spcAft>
              <a:defRPr b="1">
                <a:solidFill>
                  <a:schemeClr val="tx1"/>
                </a:solidFill>
                <a:latin typeface="Arial" panose="020B0604020202020204" pitchFamily="34" charset="0"/>
              </a:defRPr>
            </a:lvl8pPr>
            <a:lvl9pPr marL="4610100" indent="-381000" eaLnBrk="0" fontAlgn="base" hangingPunct="0">
              <a:spcBef>
                <a:spcPct val="0"/>
              </a:spcBef>
              <a:spcAft>
                <a:spcPct val="0"/>
              </a:spcAft>
              <a:defRPr b="1">
                <a:solidFill>
                  <a:schemeClr val="tx1"/>
                </a:solidFill>
                <a:latin typeface="Arial" panose="020B0604020202020204" pitchFamily="34" charset="0"/>
              </a:defRPr>
            </a:lvl9pPr>
          </a:lstStyle>
          <a:p>
            <a:pPr marL="457200" marR="0" lvl="0" indent="-457200" algn="l" defTabSz="914400" rtl="0" eaLnBrk="1" fontAlgn="base" latinLnBrk="0" hangingPunct="1">
              <a:lnSpc>
                <a:spcPct val="100000"/>
              </a:lnSpc>
              <a:spcBef>
                <a:spcPct val="20000"/>
              </a:spcBef>
              <a:spcAft>
                <a:spcPct val="0"/>
              </a:spcAft>
              <a:buClrTx/>
              <a:buSzTx/>
              <a:buFontTx/>
              <a:buNone/>
              <a:tabLst/>
              <a:defRPr/>
            </a:pPr>
            <a:endParaRPr kumimoji="0" lang="en-US" altLang="en-US" sz="2400" b="0" u="none" strike="noStrike" kern="1200" cap="none" spc="0" normalizeH="0" baseline="0" noProof="0" dirty="0">
              <a:ln>
                <a:noFill/>
              </a:ln>
              <a:solidFill>
                <a:srgbClr val="15365D"/>
              </a:solidFill>
              <a:effectLst/>
              <a:uLnTx/>
              <a:uFillTx/>
              <a:latin typeface="Outfit" pitchFamily="2" charset="0"/>
              <a:ea typeface="+mn-ea"/>
              <a:cs typeface="+mn-cs"/>
            </a:endParaRPr>
          </a:p>
        </p:txBody>
      </p:sp>
      <p:sp>
        <p:nvSpPr>
          <p:cNvPr id="4" name="Title 1">
            <a:extLst>
              <a:ext uri="{FF2B5EF4-FFF2-40B4-BE49-F238E27FC236}">
                <a16:creationId xmlns:a16="http://schemas.microsoft.com/office/drawing/2014/main" id="{340FC2A1-0C82-0714-F166-0D765D861651}"/>
              </a:ext>
            </a:extLst>
          </p:cNvPr>
          <p:cNvSpPr>
            <a:spLocks noGrp="1"/>
          </p:cNvSpPr>
          <p:nvPr>
            <p:ph type="title"/>
          </p:nvPr>
        </p:nvSpPr>
        <p:spPr/>
        <p:txBody>
          <a:bodyPr/>
          <a:lstStyle/>
          <a:p>
            <a:pPr eaLnBrk="1" hangingPunct="1"/>
            <a:r>
              <a:rPr lang="en-US" altLang="en-US" b="1" dirty="0"/>
              <a:t>Q&amp;A </a:t>
            </a:r>
          </a:p>
        </p:txBody>
      </p:sp>
      <p:grpSp>
        <p:nvGrpSpPr>
          <p:cNvPr id="14" name="Group 13">
            <a:extLst>
              <a:ext uri="{FF2B5EF4-FFF2-40B4-BE49-F238E27FC236}">
                <a16:creationId xmlns:a16="http://schemas.microsoft.com/office/drawing/2014/main" id="{FABA4FBD-CD37-DE7D-725A-F6364920B1D4}"/>
              </a:ext>
            </a:extLst>
          </p:cNvPr>
          <p:cNvGrpSpPr/>
          <p:nvPr/>
        </p:nvGrpSpPr>
        <p:grpSpPr>
          <a:xfrm>
            <a:off x="1645639" y="1328057"/>
            <a:ext cx="8900722" cy="3966192"/>
            <a:chOff x="1546420" y="1295400"/>
            <a:chExt cx="8900722" cy="3966192"/>
          </a:xfrm>
        </p:grpSpPr>
        <p:grpSp>
          <p:nvGrpSpPr>
            <p:cNvPr id="7" name="Group 6">
              <a:extLst>
                <a:ext uri="{FF2B5EF4-FFF2-40B4-BE49-F238E27FC236}">
                  <a16:creationId xmlns:a16="http://schemas.microsoft.com/office/drawing/2014/main" id="{7A289228-7867-87B4-C72E-DC8571E8BECA}"/>
                </a:ext>
              </a:extLst>
            </p:cNvPr>
            <p:cNvGrpSpPr/>
            <p:nvPr/>
          </p:nvGrpSpPr>
          <p:grpSpPr>
            <a:xfrm>
              <a:off x="1546420" y="1657583"/>
              <a:ext cx="4876800" cy="3303121"/>
              <a:chOff x="3657600" y="1943100"/>
              <a:chExt cx="4876800" cy="3303121"/>
            </a:xfrm>
          </p:grpSpPr>
          <p:sp>
            <p:nvSpPr>
              <p:cNvPr id="5" name="Oval 4">
                <a:extLst>
                  <a:ext uri="{FF2B5EF4-FFF2-40B4-BE49-F238E27FC236}">
                    <a16:creationId xmlns:a16="http://schemas.microsoft.com/office/drawing/2014/main" id="{DE63FFDB-F6D3-8159-35CC-957496447CC0}"/>
                  </a:ext>
                </a:extLst>
              </p:cNvPr>
              <p:cNvSpPr/>
              <p:nvPr/>
            </p:nvSpPr>
            <p:spPr>
              <a:xfrm>
                <a:off x="3657600" y="1943100"/>
                <a:ext cx="4876800" cy="2971800"/>
              </a:xfrm>
              <a:prstGeom prst="ellipse">
                <a:avLst/>
              </a:prstGeom>
              <a:solidFill>
                <a:srgbClr val="1CBA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latin typeface="Outfit ExtraBold" pitchFamily="2" charset="0"/>
                  </a:rPr>
                  <a:t>?</a:t>
                </a:r>
              </a:p>
            </p:txBody>
          </p:sp>
          <p:sp>
            <p:nvSpPr>
              <p:cNvPr id="6" name="Triangle 5">
                <a:extLst>
                  <a:ext uri="{FF2B5EF4-FFF2-40B4-BE49-F238E27FC236}">
                    <a16:creationId xmlns:a16="http://schemas.microsoft.com/office/drawing/2014/main" id="{23DF0292-CCA7-6FD6-3B27-789A2B71F3D1}"/>
                  </a:ext>
                </a:extLst>
              </p:cNvPr>
              <p:cNvSpPr/>
              <p:nvPr/>
            </p:nvSpPr>
            <p:spPr>
              <a:xfrm rot="8785510">
                <a:off x="6946161" y="4331821"/>
                <a:ext cx="1060704" cy="914400"/>
              </a:xfrm>
              <a:prstGeom prst="triangle">
                <a:avLst/>
              </a:prstGeom>
              <a:solidFill>
                <a:srgbClr val="1CB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BBA187AD-BCF5-0F42-1710-4F42C012DFFF}"/>
                </a:ext>
              </a:extLst>
            </p:cNvPr>
            <p:cNvGrpSpPr/>
            <p:nvPr/>
          </p:nvGrpSpPr>
          <p:grpSpPr>
            <a:xfrm>
              <a:off x="6996213" y="1295400"/>
              <a:ext cx="3450929" cy="2337360"/>
              <a:chOff x="3657600" y="1943100"/>
              <a:chExt cx="4876800" cy="3303121"/>
            </a:xfrm>
          </p:grpSpPr>
          <p:sp>
            <p:nvSpPr>
              <p:cNvPr id="9" name="Oval 8">
                <a:extLst>
                  <a:ext uri="{FF2B5EF4-FFF2-40B4-BE49-F238E27FC236}">
                    <a16:creationId xmlns:a16="http://schemas.microsoft.com/office/drawing/2014/main" id="{EF2805F6-B6E0-CF7E-5C1A-719F46791EF7}"/>
                  </a:ext>
                </a:extLst>
              </p:cNvPr>
              <p:cNvSpPr/>
              <p:nvPr/>
            </p:nvSpPr>
            <p:spPr>
              <a:xfrm>
                <a:off x="3657600" y="1943100"/>
                <a:ext cx="4876800" cy="2971800"/>
              </a:xfrm>
              <a:prstGeom prst="ellipse">
                <a:avLst/>
              </a:prstGeom>
              <a:solidFill>
                <a:srgbClr val="1CB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latin typeface="Outfit ExtraBold" pitchFamily="2" charset="0"/>
                  </a:rPr>
                  <a:t>?</a:t>
                </a:r>
              </a:p>
            </p:txBody>
          </p:sp>
          <p:sp>
            <p:nvSpPr>
              <p:cNvPr id="10" name="Triangle 9">
                <a:extLst>
                  <a:ext uri="{FF2B5EF4-FFF2-40B4-BE49-F238E27FC236}">
                    <a16:creationId xmlns:a16="http://schemas.microsoft.com/office/drawing/2014/main" id="{0215A5E8-103E-2046-F6D6-43AA1408323B}"/>
                  </a:ext>
                </a:extLst>
              </p:cNvPr>
              <p:cNvSpPr/>
              <p:nvPr/>
            </p:nvSpPr>
            <p:spPr>
              <a:xfrm rot="8785510">
                <a:off x="6946161" y="4331821"/>
                <a:ext cx="1060704" cy="914400"/>
              </a:xfrm>
              <a:prstGeom prst="triangle">
                <a:avLst/>
              </a:prstGeom>
              <a:solidFill>
                <a:srgbClr val="1CB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A6A82752-5257-6B4A-B6E7-52596ED73667}"/>
                </a:ext>
              </a:extLst>
            </p:cNvPr>
            <p:cNvGrpSpPr/>
            <p:nvPr/>
          </p:nvGrpSpPr>
          <p:grpSpPr>
            <a:xfrm>
              <a:off x="6507162" y="3578849"/>
              <a:ext cx="2484438" cy="1682743"/>
              <a:chOff x="3657600" y="1943100"/>
              <a:chExt cx="4876800" cy="3303121"/>
            </a:xfrm>
          </p:grpSpPr>
          <p:sp>
            <p:nvSpPr>
              <p:cNvPr id="12" name="Oval 11">
                <a:extLst>
                  <a:ext uri="{FF2B5EF4-FFF2-40B4-BE49-F238E27FC236}">
                    <a16:creationId xmlns:a16="http://schemas.microsoft.com/office/drawing/2014/main" id="{ADADC582-9169-345D-37FB-7E9F51D1F6AD}"/>
                  </a:ext>
                </a:extLst>
              </p:cNvPr>
              <p:cNvSpPr/>
              <p:nvPr/>
            </p:nvSpPr>
            <p:spPr>
              <a:xfrm>
                <a:off x="3657600" y="1943100"/>
                <a:ext cx="4876800" cy="2971800"/>
              </a:xfrm>
              <a:prstGeom prst="ellipse">
                <a:avLst/>
              </a:prstGeom>
              <a:solidFill>
                <a:srgbClr val="1CB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b="1" dirty="0">
                    <a:latin typeface="Outfit ExtraBold" pitchFamily="2" charset="0"/>
                  </a:rPr>
                  <a:t>?</a:t>
                </a:r>
              </a:p>
            </p:txBody>
          </p:sp>
          <p:sp>
            <p:nvSpPr>
              <p:cNvPr id="13" name="Triangle 12">
                <a:extLst>
                  <a:ext uri="{FF2B5EF4-FFF2-40B4-BE49-F238E27FC236}">
                    <a16:creationId xmlns:a16="http://schemas.microsoft.com/office/drawing/2014/main" id="{A42C5F38-8913-4F4D-4E32-C3AE3DA68FC1}"/>
                  </a:ext>
                </a:extLst>
              </p:cNvPr>
              <p:cNvSpPr/>
              <p:nvPr/>
            </p:nvSpPr>
            <p:spPr>
              <a:xfrm rot="8785510">
                <a:off x="6946161" y="4331821"/>
                <a:ext cx="1060704" cy="914400"/>
              </a:xfrm>
              <a:prstGeom prst="triangle">
                <a:avLst/>
              </a:prstGeom>
              <a:solidFill>
                <a:srgbClr val="1CB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Slide Number Placeholder 3">
            <a:extLst>
              <a:ext uri="{FF2B5EF4-FFF2-40B4-BE49-F238E27FC236}">
                <a16:creationId xmlns:a16="http://schemas.microsoft.com/office/drawing/2014/main" id="{21499EB0-A1BD-B49A-5AD8-03F3D9F28523}"/>
              </a:ext>
            </a:extLst>
          </p:cNvPr>
          <p:cNvSpPr>
            <a:spLocks noGrp="1"/>
          </p:cNvSpPr>
          <p:nvPr>
            <p:ph type="sldNum" sz="quarter" idx="12"/>
          </p:nvPr>
        </p:nvSpPr>
        <p:spPr>
          <a:xfrm>
            <a:off x="0" y="6443502"/>
            <a:ext cx="558800" cy="365125"/>
          </a:xfrm>
          <a:prstGeom prst="rect">
            <a:avLst/>
          </a:prstGeom>
        </p:spPr>
        <p:txBody>
          <a:bodyPr/>
          <a:lstStyle>
            <a:lvl1pPr algn="ctr">
              <a:defRPr b="0" i="0">
                <a:solidFill>
                  <a:srgbClr val="1CBAAA"/>
                </a:solidFill>
                <a:latin typeface="Outfit Light" pitchFamily="2" charset="0"/>
              </a:defRPr>
            </a:lvl1pPr>
          </a:lstStyle>
          <a:p>
            <a:pPr>
              <a:defRPr/>
            </a:pPr>
            <a:fld id="{3CB8336F-CD63-4A62-A531-0C98AA8900A0}" type="slidenum">
              <a:rPr lang="en-US" smtClean="0"/>
              <a:pPr>
                <a:defRPr/>
              </a:pPr>
              <a:t>18</a:t>
            </a:fld>
            <a:endParaRPr lang="en-US" dirty="0"/>
          </a:p>
        </p:txBody>
      </p:sp>
      <p:sp>
        <p:nvSpPr>
          <p:cNvPr id="3" name="Date Placeholder 2">
            <a:extLst>
              <a:ext uri="{FF2B5EF4-FFF2-40B4-BE49-F238E27FC236}">
                <a16:creationId xmlns:a16="http://schemas.microsoft.com/office/drawing/2014/main" id="{7219987C-C8E4-7AB9-D729-85D526434C1F}"/>
              </a:ext>
            </a:extLst>
          </p:cNvPr>
          <p:cNvSpPr>
            <a:spLocks noGrp="1"/>
          </p:cNvSpPr>
          <p:nvPr>
            <p:ph type="dt" sz="half" idx="4294967295"/>
          </p:nvPr>
        </p:nvSpPr>
        <p:spPr>
          <a:xfrm>
            <a:off x="8077200" y="6443502"/>
            <a:ext cx="3556000" cy="365125"/>
          </a:xfrm>
          <a:prstGeom prst="rect">
            <a:avLst/>
          </a:prstGeom>
        </p:spPr>
        <p:txBody>
          <a:bodyPr/>
          <a:lstStyle/>
          <a:p>
            <a:pPr>
              <a:defRPr/>
            </a:pPr>
            <a:fld id="{99588559-7F0B-A547-9BBA-B1EDB62C6C09}" type="datetime4">
              <a:rPr lang="en-US" smtClean="0"/>
              <a:t>May 4, 2026</a:t>
            </a:fld>
            <a:endParaRPr lang="en-US" dirty="0"/>
          </a:p>
        </p:txBody>
      </p:sp>
    </p:spTree>
    <p:extLst>
      <p:ext uri="{BB962C8B-B14F-4D97-AF65-F5344CB8AC3E}">
        <p14:creationId xmlns:p14="http://schemas.microsoft.com/office/powerpoint/2010/main" val="156985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9A49BF1-BDC9-2E1C-68FA-90A50C421996}"/>
              </a:ext>
            </a:extLst>
          </p:cNvPr>
          <p:cNvPicPr>
            <a:picLocks noChangeAspect="1"/>
          </p:cNvPicPr>
          <p:nvPr/>
        </p:nvPicPr>
        <p:blipFill>
          <a:blip r:embed="rId3"/>
          <a:stretch>
            <a:fillRect/>
          </a:stretch>
        </p:blipFill>
        <p:spPr>
          <a:xfrm>
            <a:off x="-3810" y="1785238"/>
            <a:ext cx="4480560" cy="4026345"/>
          </a:xfrm>
          <a:prstGeom prst="rect">
            <a:avLst/>
          </a:prstGeom>
        </p:spPr>
      </p:pic>
      <p:pic>
        <p:nvPicPr>
          <p:cNvPr id="4" name="Picture 3">
            <a:extLst>
              <a:ext uri="{FF2B5EF4-FFF2-40B4-BE49-F238E27FC236}">
                <a16:creationId xmlns:a16="http://schemas.microsoft.com/office/drawing/2014/main" id="{DAAE64AC-E157-5ED8-78F7-EE9B80AF5A2F}"/>
              </a:ext>
            </a:extLst>
          </p:cNvPr>
          <p:cNvPicPr>
            <a:picLocks noChangeAspect="1"/>
          </p:cNvPicPr>
          <p:nvPr/>
        </p:nvPicPr>
        <p:blipFill>
          <a:blip r:embed="rId4"/>
          <a:stretch>
            <a:fillRect/>
          </a:stretch>
        </p:blipFill>
        <p:spPr>
          <a:xfrm>
            <a:off x="0" y="5833900"/>
            <a:ext cx="12192000" cy="1133797"/>
          </a:xfrm>
          <a:prstGeom prst="rect">
            <a:avLst/>
          </a:prstGeom>
        </p:spPr>
      </p:pic>
      <p:sp>
        <p:nvSpPr>
          <p:cNvPr id="15" name="Title 14">
            <a:extLst>
              <a:ext uri="{FF2B5EF4-FFF2-40B4-BE49-F238E27FC236}">
                <a16:creationId xmlns:a16="http://schemas.microsoft.com/office/drawing/2014/main" id="{4A9922A8-93B3-0D50-32BA-1D1C6730F110}"/>
              </a:ext>
            </a:extLst>
          </p:cNvPr>
          <p:cNvSpPr>
            <a:spLocks noGrp="1"/>
          </p:cNvSpPr>
          <p:nvPr>
            <p:ph type="title"/>
          </p:nvPr>
        </p:nvSpPr>
        <p:spPr>
          <a:xfrm>
            <a:off x="236261" y="301233"/>
            <a:ext cx="10545471" cy="990600"/>
          </a:xfrm>
        </p:spPr>
        <p:txBody>
          <a:bodyPr/>
          <a:lstStyle/>
          <a:p>
            <a:r>
              <a:rPr lang="en-US" sz="5000" dirty="0"/>
              <a:t>LEADING THE CONVERSATION</a:t>
            </a:r>
          </a:p>
        </p:txBody>
      </p:sp>
      <p:sp>
        <p:nvSpPr>
          <p:cNvPr id="16" name="Subtitle 15">
            <a:extLst>
              <a:ext uri="{FF2B5EF4-FFF2-40B4-BE49-F238E27FC236}">
                <a16:creationId xmlns:a16="http://schemas.microsoft.com/office/drawing/2014/main" id="{6647B017-AFE0-21E1-825A-5EC6919DB8DA}"/>
              </a:ext>
            </a:extLst>
          </p:cNvPr>
          <p:cNvSpPr>
            <a:spLocks noGrp="1"/>
          </p:cNvSpPr>
          <p:nvPr>
            <p:ph type="subTitle" idx="1"/>
          </p:nvPr>
        </p:nvSpPr>
        <p:spPr>
          <a:xfrm>
            <a:off x="5342828" y="2118165"/>
            <a:ext cx="5746833" cy="990600"/>
          </a:xfrm>
        </p:spPr>
        <p:txBody>
          <a:bodyPr>
            <a:normAutofit fontScale="77500" lnSpcReduction="20000"/>
          </a:bodyPr>
          <a:lstStyle/>
          <a:p>
            <a:r>
              <a:rPr lang="en-US" sz="4300" dirty="0">
                <a:latin typeface="Outfit ExtraBold" pitchFamily="2" charset="0"/>
              </a:rPr>
              <a:t>Stay Ahead with CDF’s Blog</a:t>
            </a:r>
          </a:p>
        </p:txBody>
      </p:sp>
      <p:sp>
        <p:nvSpPr>
          <p:cNvPr id="20" name="Text Placeholder 5">
            <a:extLst>
              <a:ext uri="{FF2B5EF4-FFF2-40B4-BE49-F238E27FC236}">
                <a16:creationId xmlns:a16="http://schemas.microsoft.com/office/drawing/2014/main" id="{31069479-9A4B-5AFB-EF16-13085AA66F24}"/>
              </a:ext>
            </a:extLst>
          </p:cNvPr>
          <p:cNvSpPr txBox="1">
            <a:spLocks/>
          </p:cNvSpPr>
          <p:nvPr/>
        </p:nvSpPr>
        <p:spPr>
          <a:xfrm>
            <a:off x="662578" y="679978"/>
            <a:ext cx="7628343" cy="762000"/>
          </a:xfrm>
          <a:prstGeom prst="rect">
            <a:avLst/>
          </a:prstGeom>
        </p:spPr>
        <p:txBody>
          <a:bodyPr/>
          <a:lstStyle>
            <a:lvl1pPr marL="319088" indent="-319088" algn="l" rtl="0" eaLnBrk="0" fontAlgn="base" hangingPunct="0">
              <a:spcBef>
                <a:spcPts val="700"/>
              </a:spcBef>
              <a:spcAft>
                <a:spcPct val="0"/>
              </a:spcAft>
              <a:buClr>
                <a:srgbClr val="1CBAAA"/>
              </a:buClr>
              <a:buSzPct val="60000"/>
              <a:buFont typeface="Wingdings" panose="05000000000000000000" pitchFamily="2" charset="2"/>
              <a:buChar char=""/>
              <a:defRPr sz="2900" b="0" i="0" kern="1200">
                <a:solidFill>
                  <a:srgbClr val="15365D"/>
                </a:solidFill>
                <a:latin typeface="Outfit" pitchFamily="2" charset="0"/>
                <a:ea typeface="+mn-ea"/>
                <a:cs typeface="+mn-cs"/>
              </a:defRPr>
            </a:lvl1pPr>
            <a:lvl2pPr marL="639763" indent="-273050" algn="l" rtl="0" eaLnBrk="0" fontAlgn="base" hangingPunct="0">
              <a:spcBef>
                <a:spcPts val="550"/>
              </a:spcBef>
              <a:spcAft>
                <a:spcPct val="0"/>
              </a:spcAft>
              <a:buClr>
                <a:srgbClr val="15375E"/>
              </a:buClr>
              <a:buSzPct val="70000"/>
              <a:buFont typeface="Wingdings 2" panose="05020102010507070707" pitchFamily="18" charset="2"/>
              <a:buChar char=""/>
              <a:defRPr sz="2600" b="0" i="0" kern="1200">
                <a:solidFill>
                  <a:srgbClr val="15365D"/>
                </a:solidFill>
                <a:latin typeface="Outfit" pitchFamily="2" charset="0"/>
                <a:ea typeface="+mn-ea"/>
                <a:cs typeface="+mn-cs"/>
              </a:defRPr>
            </a:lvl2pPr>
            <a:lvl3pPr marL="914400" indent="-228600" algn="l" rtl="0" eaLnBrk="0" fontAlgn="base" hangingPunct="0">
              <a:spcBef>
                <a:spcPts val="500"/>
              </a:spcBef>
              <a:spcAft>
                <a:spcPct val="0"/>
              </a:spcAft>
              <a:buClr>
                <a:srgbClr val="1CBAAA"/>
              </a:buClr>
              <a:buSzPct val="75000"/>
              <a:buFont typeface="Wingdings" panose="05000000000000000000" pitchFamily="2" charset="2"/>
              <a:buChar char=""/>
              <a:defRPr sz="2300" b="0" i="0" kern="1200">
                <a:solidFill>
                  <a:srgbClr val="15365D"/>
                </a:solidFill>
                <a:latin typeface="Outfit" pitchFamily="2" charset="0"/>
                <a:ea typeface="+mn-ea"/>
                <a:cs typeface="+mn-cs"/>
              </a:defRPr>
            </a:lvl3pPr>
            <a:lvl4pPr marL="1371600" indent="-228600" algn="l" rtl="0" eaLnBrk="0" fontAlgn="base" hangingPunct="0">
              <a:spcBef>
                <a:spcPts val="400"/>
              </a:spcBef>
              <a:spcAft>
                <a:spcPct val="0"/>
              </a:spcAft>
              <a:buClr>
                <a:srgbClr val="15375E"/>
              </a:buClr>
              <a:buSzPct val="75000"/>
              <a:buFont typeface="Wingdings" panose="05000000000000000000" pitchFamily="2" charset="2"/>
              <a:buChar char=""/>
              <a:defRPr sz="2000" b="0" i="0" kern="1200">
                <a:solidFill>
                  <a:srgbClr val="15365D"/>
                </a:solidFill>
                <a:latin typeface="Outfit" pitchFamily="2" charset="0"/>
                <a:ea typeface="+mn-ea"/>
                <a:cs typeface="+mn-cs"/>
              </a:defRPr>
            </a:lvl4pPr>
            <a:lvl5pPr marL="1828800" indent="-228600" algn="l" rtl="0" eaLnBrk="0" fontAlgn="base" hangingPunct="0">
              <a:spcBef>
                <a:spcPts val="400"/>
              </a:spcBef>
              <a:spcAft>
                <a:spcPct val="0"/>
              </a:spcAft>
              <a:buClr>
                <a:srgbClr val="1CBAAA"/>
              </a:buClr>
              <a:buSzPct val="65000"/>
              <a:buFont typeface="Wingdings" panose="05000000000000000000" pitchFamily="2" charset="2"/>
              <a:buChar char=""/>
              <a:defRPr sz="2000" b="0" i="0" kern="1200">
                <a:solidFill>
                  <a:srgbClr val="15365D"/>
                </a:solidFill>
                <a:latin typeface="Outfit" pitchFamily="2"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anose="05000000000000000000" pitchFamily="2" charset="2"/>
              <a:buNone/>
            </a:pPr>
            <a:r>
              <a:rPr lang="en-US" sz="3600" b="1" dirty="0">
                <a:solidFill>
                  <a:srgbClr val="1CBAAA"/>
                </a:solidFill>
              </a:rPr>
              <a:t>LEADING THE CONVERSATION</a:t>
            </a:r>
          </a:p>
          <a:p>
            <a:endParaRPr lang="en-US" dirty="0"/>
          </a:p>
          <a:p>
            <a:endParaRPr lang="en-US" dirty="0"/>
          </a:p>
        </p:txBody>
      </p:sp>
      <p:sp>
        <p:nvSpPr>
          <p:cNvPr id="21" name="Text Placeholder 5">
            <a:extLst>
              <a:ext uri="{FF2B5EF4-FFF2-40B4-BE49-F238E27FC236}">
                <a16:creationId xmlns:a16="http://schemas.microsoft.com/office/drawing/2014/main" id="{BCDB36A8-2829-539B-22CD-04301E048A52}"/>
              </a:ext>
            </a:extLst>
          </p:cNvPr>
          <p:cNvSpPr txBox="1">
            <a:spLocks/>
          </p:cNvSpPr>
          <p:nvPr/>
        </p:nvSpPr>
        <p:spPr>
          <a:xfrm>
            <a:off x="1014074" y="1173383"/>
            <a:ext cx="10941665" cy="762000"/>
          </a:xfrm>
          <a:prstGeom prst="rect">
            <a:avLst/>
          </a:prstGeom>
        </p:spPr>
        <p:txBody>
          <a:bodyPr/>
          <a:lstStyle>
            <a:lvl1pPr marL="319088" indent="-319088" algn="l" rtl="0" eaLnBrk="0" fontAlgn="base" hangingPunct="0">
              <a:spcBef>
                <a:spcPts val="700"/>
              </a:spcBef>
              <a:spcAft>
                <a:spcPct val="0"/>
              </a:spcAft>
              <a:buClr>
                <a:srgbClr val="1CBAAA"/>
              </a:buClr>
              <a:buSzPct val="60000"/>
              <a:buFont typeface="Wingdings" panose="05000000000000000000" pitchFamily="2" charset="2"/>
              <a:buChar char=""/>
              <a:defRPr sz="2900" b="0" i="0" kern="1200">
                <a:solidFill>
                  <a:srgbClr val="15365D"/>
                </a:solidFill>
                <a:latin typeface="Outfit" pitchFamily="2" charset="0"/>
                <a:ea typeface="+mn-ea"/>
                <a:cs typeface="+mn-cs"/>
              </a:defRPr>
            </a:lvl1pPr>
            <a:lvl2pPr marL="639763" indent="-273050" algn="l" rtl="0" eaLnBrk="0" fontAlgn="base" hangingPunct="0">
              <a:spcBef>
                <a:spcPts val="550"/>
              </a:spcBef>
              <a:spcAft>
                <a:spcPct val="0"/>
              </a:spcAft>
              <a:buClr>
                <a:srgbClr val="15375E"/>
              </a:buClr>
              <a:buSzPct val="70000"/>
              <a:buFont typeface="Wingdings 2" panose="05020102010507070707" pitchFamily="18" charset="2"/>
              <a:buChar char=""/>
              <a:defRPr sz="2600" b="0" i="0" kern="1200">
                <a:solidFill>
                  <a:srgbClr val="15365D"/>
                </a:solidFill>
                <a:latin typeface="Outfit" pitchFamily="2" charset="0"/>
                <a:ea typeface="+mn-ea"/>
                <a:cs typeface="+mn-cs"/>
              </a:defRPr>
            </a:lvl2pPr>
            <a:lvl3pPr marL="914400" indent="-228600" algn="l" rtl="0" eaLnBrk="0" fontAlgn="base" hangingPunct="0">
              <a:spcBef>
                <a:spcPts val="500"/>
              </a:spcBef>
              <a:spcAft>
                <a:spcPct val="0"/>
              </a:spcAft>
              <a:buClr>
                <a:srgbClr val="1CBAAA"/>
              </a:buClr>
              <a:buSzPct val="75000"/>
              <a:buFont typeface="Wingdings" panose="05000000000000000000" pitchFamily="2" charset="2"/>
              <a:buChar char=""/>
              <a:defRPr sz="2300" b="0" i="0" kern="1200">
                <a:solidFill>
                  <a:srgbClr val="15365D"/>
                </a:solidFill>
                <a:latin typeface="Outfit" pitchFamily="2" charset="0"/>
                <a:ea typeface="+mn-ea"/>
                <a:cs typeface="+mn-cs"/>
              </a:defRPr>
            </a:lvl3pPr>
            <a:lvl4pPr marL="1371600" indent="-228600" algn="l" rtl="0" eaLnBrk="0" fontAlgn="base" hangingPunct="0">
              <a:spcBef>
                <a:spcPts val="400"/>
              </a:spcBef>
              <a:spcAft>
                <a:spcPct val="0"/>
              </a:spcAft>
              <a:buClr>
                <a:srgbClr val="15375E"/>
              </a:buClr>
              <a:buSzPct val="75000"/>
              <a:buFont typeface="Wingdings" panose="05000000000000000000" pitchFamily="2" charset="2"/>
              <a:buChar char=""/>
              <a:defRPr sz="2000" b="0" i="0" kern="1200">
                <a:solidFill>
                  <a:srgbClr val="15365D"/>
                </a:solidFill>
                <a:latin typeface="Outfit" pitchFamily="2" charset="0"/>
                <a:ea typeface="+mn-ea"/>
                <a:cs typeface="+mn-cs"/>
              </a:defRPr>
            </a:lvl4pPr>
            <a:lvl5pPr marL="1828800" indent="-228600" algn="l" rtl="0" eaLnBrk="0" fontAlgn="base" hangingPunct="0">
              <a:spcBef>
                <a:spcPts val="400"/>
              </a:spcBef>
              <a:spcAft>
                <a:spcPct val="0"/>
              </a:spcAft>
              <a:buClr>
                <a:srgbClr val="1CBAAA"/>
              </a:buClr>
              <a:buSzPct val="65000"/>
              <a:buFont typeface="Wingdings" panose="05000000000000000000" pitchFamily="2" charset="2"/>
              <a:buChar char=""/>
              <a:defRPr sz="2000" b="0" i="0" kern="1200">
                <a:solidFill>
                  <a:srgbClr val="15365D"/>
                </a:solidFill>
                <a:latin typeface="Outfit" pitchFamily="2"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anose="05000000000000000000" pitchFamily="2" charset="2"/>
              <a:buNone/>
            </a:pPr>
            <a:r>
              <a:rPr lang="en-US" sz="2450" b="1" dirty="0">
                <a:solidFill>
                  <a:srgbClr val="1CBAAA"/>
                </a:solidFill>
              </a:rPr>
              <a:t>ON CALIFORNIA LABOR &amp; EMPLOYMENT LAW</a:t>
            </a:r>
          </a:p>
          <a:p>
            <a:endParaRPr lang="en-US" dirty="0"/>
          </a:p>
          <a:p>
            <a:endParaRPr lang="en-US" dirty="0"/>
          </a:p>
        </p:txBody>
      </p:sp>
      <p:sp>
        <p:nvSpPr>
          <p:cNvPr id="22" name="Rectangle 21">
            <a:extLst>
              <a:ext uri="{FF2B5EF4-FFF2-40B4-BE49-F238E27FC236}">
                <a16:creationId xmlns:a16="http://schemas.microsoft.com/office/drawing/2014/main" id="{626C9D4C-722F-9AEC-ED87-814B40E58356}"/>
              </a:ext>
            </a:extLst>
          </p:cNvPr>
          <p:cNvSpPr/>
          <p:nvPr/>
        </p:nvSpPr>
        <p:spPr>
          <a:xfrm>
            <a:off x="-3810" y="1798291"/>
            <a:ext cx="4480560" cy="4035610"/>
          </a:xfrm>
          <a:prstGeom prst="rect">
            <a:avLst/>
          </a:prstGeom>
          <a:solidFill>
            <a:srgbClr val="1CBAA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BAAA"/>
              </a:solidFill>
            </a:endParaRPr>
          </a:p>
        </p:txBody>
      </p:sp>
      <p:sp>
        <p:nvSpPr>
          <p:cNvPr id="25" name="Subtitle 15">
            <a:extLst>
              <a:ext uri="{FF2B5EF4-FFF2-40B4-BE49-F238E27FC236}">
                <a16:creationId xmlns:a16="http://schemas.microsoft.com/office/drawing/2014/main" id="{46ED3B49-D922-1626-C318-60FD4A3CDDBB}"/>
              </a:ext>
            </a:extLst>
          </p:cNvPr>
          <p:cNvSpPr txBox="1">
            <a:spLocks/>
          </p:cNvSpPr>
          <p:nvPr/>
        </p:nvSpPr>
        <p:spPr>
          <a:xfrm>
            <a:off x="5342828" y="2564595"/>
            <a:ext cx="5746833" cy="990600"/>
          </a:xfrm>
          <a:prstGeom prst="rect">
            <a:avLst/>
          </a:prstGeom>
          <a:ln>
            <a:noFill/>
          </a:ln>
        </p:spPr>
        <p:txBody>
          <a:bodyPr anchor="t" anchorCtr="0">
            <a:noAutofit/>
          </a:bodyPr>
          <a:lstStyle>
            <a:lvl1pPr marL="0" indent="0" algn="l" rtl="0" eaLnBrk="0" fontAlgn="base" hangingPunct="0">
              <a:spcBef>
                <a:spcPts val="700"/>
              </a:spcBef>
              <a:spcAft>
                <a:spcPct val="0"/>
              </a:spcAft>
              <a:buClr>
                <a:srgbClr val="1CBAAA"/>
              </a:buClr>
              <a:buSzPct val="60000"/>
              <a:buFont typeface="Wingdings" panose="05000000000000000000" pitchFamily="2" charset="2"/>
              <a:buNone/>
              <a:defRPr sz="1800" b="0" i="0" kern="1200">
                <a:solidFill>
                  <a:srgbClr val="15375E"/>
                </a:solidFill>
                <a:latin typeface="Outfit" pitchFamily="2" charset="0"/>
                <a:ea typeface="+mn-ea"/>
                <a:cs typeface="+mn-cs"/>
              </a:defRPr>
            </a:lvl1pPr>
            <a:lvl2pPr marL="457200" indent="0" algn="ctr" rtl="0" eaLnBrk="0" fontAlgn="base" hangingPunct="0">
              <a:spcBef>
                <a:spcPts val="550"/>
              </a:spcBef>
              <a:spcAft>
                <a:spcPct val="0"/>
              </a:spcAft>
              <a:buClr>
                <a:srgbClr val="15375E"/>
              </a:buClr>
              <a:buSzPct val="70000"/>
              <a:buFont typeface="Wingdings 2" panose="05020102010507070707" pitchFamily="18" charset="2"/>
              <a:buNone/>
              <a:defRPr sz="2600" b="0" i="0" kern="1200">
                <a:solidFill>
                  <a:srgbClr val="15365D"/>
                </a:solidFill>
                <a:latin typeface="Outfit" pitchFamily="2" charset="0"/>
                <a:ea typeface="+mn-ea"/>
                <a:cs typeface="+mn-cs"/>
              </a:defRPr>
            </a:lvl2pPr>
            <a:lvl3pPr marL="914400" indent="0" algn="ctr" rtl="0" eaLnBrk="0" fontAlgn="base" hangingPunct="0">
              <a:spcBef>
                <a:spcPts val="500"/>
              </a:spcBef>
              <a:spcAft>
                <a:spcPct val="0"/>
              </a:spcAft>
              <a:buClr>
                <a:srgbClr val="1CBAAA"/>
              </a:buClr>
              <a:buSzPct val="75000"/>
              <a:buFont typeface="Wingdings" panose="05000000000000000000" pitchFamily="2" charset="2"/>
              <a:buNone/>
              <a:defRPr sz="2300" b="0" i="0" kern="1200">
                <a:solidFill>
                  <a:srgbClr val="15365D"/>
                </a:solidFill>
                <a:latin typeface="Outfit" pitchFamily="2" charset="0"/>
                <a:ea typeface="+mn-ea"/>
                <a:cs typeface="+mn-cs"/>
              </a:defRPr>
            </a:lvl3pPr>
            <a:lvl4pPr marL="1371600" indent="0" algn="ctr" rtl="0" eaLnBrk="0" fontAlgn="base" hangingPunct="0">
              <a:spcBef>
                <a:spcPts val="400"/>
              </a:spcBef>
              <a:spcAft>
                <a:spcPct val="0"/>
              </a:spcAft>
              <a:buClr>
                <a:srgbClr val="15375E"/>
              </a:buClr>
              <a:buSzPct val="75000"/>
              <a:buFont typeface="Wingdings" panose="05000000000000000000" pitchFamily="2" charset="2"/>
              <a:buNone/>
              <a:defRPr sz="2000" b="0" i="0" kern="1200">
                <a:solidFill>
                  <a:srgbClr val="15365D"/>
                </a:solidFill>
                <a:latin typeface="Outfit" pitchFamily="2" charset="0"/>
                <a:ea typeface="+mn-ea"/>
                <a:cs typeface="+mn-cs"/>
              </a:defRPr>
            </a:lvl4pPr>
            <a:lvl5pPr marL="1828800" indent="0" algn="ctr" rtl="0" eaLnBrk="0" fontAlgn="base" hangingPunct="0">
              <a:spcBef>
                <a:spcPts val="400"/>
              </a:spcBef>
              <a:spcAft>
                <a:spcPct val="0"/>
              </a:spcAft>
              <a:buClr>
                <a:srgbClr val="1CBAAA"/>
              </a:buClr>
              <a:buSzPct val="65000"/>
              <a:buFont typeface="Wingdings" panose="05000000000000000000" pitchFamily="2" charset="2"/>
              <a:buNone/>
              <a:defRPr sz="2000" b="0" i="0" kern="1200">
                <a:solidFill>
                  <a:srgbClr val="15365D"/>
                </a:solidFill>
                <a:latin typeface="Outfit" pitchFamily="2" charset="0"/>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buSzPct val="100000"/>
            </a:pPr>
            <a:endParaRPr lang="en-US" sz="2000" dirty="0">
              <a:latin typeface="Outfit Medium" pitchFamily="2" charset="0"/>
            </a:endParaRPr>
          </a:p>
          <a:p>
            <a:pPr marL="342900" indent="-342900">
              <a:buSzPct val="100000"/>
              <a:buFont typeface="Wingdings" panose="05000000000000000000" pitchFamily="2" charset="2"/>
              <a:buChar char="Ø"/>
            </a:pPr>
            <a:r>
              <a:rPr lang="en-US" sz="2500" dirty="0">
                <a:latin typeface="Outfit Medium" pitchFamily="2" charset="0"/>
              </a:rPr>
              <a:t>Subscribe for practical solutions and updates on the latest developments impacting California employers.</a:t>
            </a:r>
          </a:p>
        </p:txBody>
      </p:sp>
      <p:sp>
        <p:nvSpPr>
          <p:cNvPr id="26" name="Rectangle 1">
            <a:extLst>
              <a:ext uri="{FF2B5EF4-FFF2-40B4-BE49-F238E27FC236}">
                <a16:creationId xmlns:a16="http://schemas.microsoft.com/office/drawing/2014/main" id="{6DCFF521-AB42-C5A5-9755-FFFEC32214D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8" name="Picture 27" descr="A green button with a cursor and a blue rectangle with white text&#10;&#10;Description automatically generated">
            <a:extLst>
              <a:ext uri="{FF2B5EF4-FFF2-40B4-BE49-F238E27FC236}">
                <a16:creationId xmlns:a16="http://schemas.microsoft.com/office/drawing/2014/main" id="{8C842A63-BA88-3484-3E8B-FD4E3AE363A8}"/>
              </a:ext>
            </a:extLst>
          </p:cNvPr>
          <p:cNvPicPr>
            <a:picLocks noChangeAspect="1"/>
          </p:cNvPicPr>
          <p:nvPr/>
        </p:nvPicPr>
        <p:blipFill>
          <a:blip r:embed="rId5" cstate="print">
            <a:extLst>
              <a:ext uri="{28A0092B-C50C-407E-A947-70E740481C1C}">
                <a14:useLocalDpi xmlns:a14="http://schemas.microsoft.com/office/drawing/2010/main" val="0"/>
              </a:ext>
            </a:extLst>
          </a:blip>
          <a:srcRect l="27186" t="26681" r="26148" b="47959"/>
          <a:stretch/>
        </p:blipFill>
        <p:spPr>
          <a:xfrm>
            <a:off x="4690354" y="4565299"/>
            <a:ext cx="2086365" cy="1133797"/>
          </a:xfrm>
          <a:prstGeom prst="rect">
            <a:avLst/>
          </a:prstGeom>
        </p:spPr>
      </p:pic>
      <p:sp>
        <p:nvSpPr>
          <p:cNvPr id="30" name="TextBox 29">
            <a:extLst>
              <a:ext uri="{FF2B5EF4-FFF2-40B4-BE49-F238E27FC236}">
                <a16:creationId xmlns:a16="http://schemas.microsoft.com/office/drawing/2014/main" id="{E556141E-C21F-5916-A06E-8DF5F25753A7}"/>
              </a:ext>
            </a:extLst>
          </p:cNvPr>
          <p:cNvSpPr txBox="1"/>
          <p:nvPr/>
        </p:nvSpPr>
        <p:spPr>
          <a:xfrm>
            <a:off x="6776719" y="4773250"/>
            <a:ext cx="6125306" cy="461665"/>
          </a:xfrm>
          <a:prstGeom prst="rect">
            <a:avLst/>
          </a:prstGeom>
          <a:noFill/>
        </p:spPr>
        <p:txBody>
          <a:bodyPr wrap="square">
            <a:spAutoFit/>
          </a:bodyPr>
          <a:lstStyle/>
          <a:p>
            <a:r>
              <a:rPr lang="en-US" sz="2400" b="1" dirty="0">
                <a:solidFill>
                  <a:srgbClr val="1CBAAA"/>
                </a:solidFill>
                <a:latin typeface="Outfit Medium" pitchFamily="2" charset="0"/>
                <a:hlinkClick r:id="rId6">
                  <a:extLst>
                    <a:ext uri="{A12FA001-AC4F-418D-AE19-62706E023703}">
                      <ahyp:hlinkClr xmlns:ahyp="http://schemas.microsoft.com/office/drawing/2018/hyperlinkcolor" val="tx"/>
                    </a:ext>
                  </a:extLst>
                </a:hlinkClick>
              </a:rPr>
              <a:t>https://www.cdflaborlaw.com/blog</a:t>
            </a:r>
            <a:endParaRPr lang="en-US" sz="2400" b="1" dirty="0">
              <a:solidFill>
                <a:srgbClr val="1CBAAA"/>
              </a:solidFill>
              <a:latin typeface="Outfit Medium" pitchFamily="2" charset="0"/>
            </a:endParaRPr>
          </a:p>
        </p:txBody>
      </p:sp>
      <p:sp>
        <p:nvSpPr>
          <p:cNvPr id="2" name="Slide Number Placeholder 3">
            <a:extLst>
              <a:ext uri="{FF2B5EF4-FFF2-40B4-BE49-F238E27FC236}">
                <a16:creationId xmlns:a16="http://schemas.microsoft.com/office/drawing/2014/main" id="{F586B1A5-7D1E-0A37-5D60-442940629624}"/>
              </a:ext>
            </a:extLst>
          </p:cNvPr>
          <p:cNvSpPr>
            <a:spLocks noGrp="1"/>
          </p:cNvSpPr>
          <p:nvPr>
            <p:ph type="sldNum" sz="quarter" idx="12"/>
          </p:nvPr>
        </p:nvSpPr>
        <p:spPr>
          <a:xfrm>
            <a:off x="0" y="6443502"/>
            <a:ext cx="558800" cy="365125"/>
          </a:xfrm>
          <a:prstGeom prst="rect">
            <a:avLst/>
          </a:prstGeom>
        </p:spPr>
        <p:txBody>
          <a:bodyPr/>
          <a:lstStyle>
            <a:lvl1pPr algn="ctr">
              <a:defRPr b="0" i="0">
                <a:solidFill>
                  <a:schemeClr val="bg1"/>
                </a:solidFill>
                <a:latin typeface="Outfit Light" pitchFamily="2" charset="0"/>
              </a:defRPr>
            </a:lvl1pPr>
          </a:lstStyle>
          <a:p>
            <a:pPr>
              <a:defRPr/>
            </a:pPr>
            <a:fld id="{3CB8336F-CD63-4A62-A531-0C98AA8900A0}" type="slidenum">
              <a:rPr lang="en-US" smtClean="0"/>
              <a:pPr>
                <a:defRPr/>
              </a:pPr>
              <a:t>19</a:t>
            </a:fld>
            <a:endParaRPr lang="en-US" dirty="0"/>
          </a:p>
        </p:txBody>
      </p:sp>
    </p:spTree>
    <p:extLst>
      <p:ext uri="{BB962C8B-B14F-4D97-AF65-F5344CB8AC3E}">
        <p14:creationId xmlns:p14="http://schemas.microsoft.com/office/powerpoint/2010/main" val="262046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DF08676-1BC2-4E84-811F-382EE81489A2}"/>
              </a:ext>
            </a:extLst>
          </p:cNvPr>
          <p:cNvSpPr>
            <a:spLocks noGrp="1"/>
          </p:cNvSpPr>
          <p:nvPr>
            <p:ph type="title"/>
          </p:nvPr>
        </p:nvSpPr>
        <p:spPr>
          <a:xfrm>
            <a:off x="812800" y="228600"/>
            <a:ext cx="10871200" cy="990600"/>
          </a:xfrm>
        </p:spPr>
        <p:txBody>
          <a:bodyPr/>
          <a:lstStyle/>
          <a:p>
            <a:r>
              <a:rPr lang="en-US" altLang="en-US" b="1" dirty="0">
                <a:latin typeface="Outfit ExtraBold" pitchFamily="2" charset="0"/>
              </a:rPr>
              <a:t>PRESENTER</a:t>
            </a:r>
          </a:p>
        </p:txBody>
      </p:sp>
      <p:sp>
        <p:nvSpPr>
          <p:cNvPr id="9" name="Content Placeholder 2">
            <a:extLst>
              <a:ext uri="{FF2B5EF4-FFF2-40B4-BE49-F238E27FC236}">
                <a16:creationId xmlns:a16="http://schemas.microsoft.com/office/drawing/2014/main" id="{9FCC6005-F61F-44B2-900B-0C093BF1189C}"/>
              </a:ext>
            </a:extLst>
          </p:cNvPr>
          <p:cNvSpPr txBox="1">
            <a:spLocks/>
          </p:cNvSpPr>
          <p:nvPr/>
        </p:nvSpPr>
        <p:spPr bwMode="auto">
          <a:xfrm>
            <a:off x="5332620" y="1777628"/>
            <a:ext cx="4809863" cy="3179990"/>
          </a:xfrm>
          <a:prstGeom prst="rect">
            <a:avLst/>
          </a:prstGeom>
          <a:solidFill>
            <a:srgbClr val="1CBAAA"/>
          </a:solidFill>
          <a:ln>
            <a:noFill/>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49FD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E934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0" fontAlgn="base" latinLnBrk="0" hangingPunct="0">
              <a:lnSpc>
                <a:spcPts val="2800"/>
              </a:lnSpc>
              <a:spcBef>
                <a:spcPts val="0"/>
              </a:spcBef>
              <a:spcAft>
                <a:spcPct val="0"/>
              </a:spcAft>
              <a:buClr>
                <a:srgbClr val="15375E"/>
              </a:buClr>
              <a:buSzPct val="60000"/>
              <a:buNone/>
              <a:tabLst/>
              <a:defRPr/>
            </a:pPr>
            <a:endParaRPr kumimoji="0" lang="en-US" sz="3600" b="1" i="0" u="none" strike="noStrike" kern="1200" cap="none" spc="0" normalizeH="0" baseline="0" noProof="0" dirty="0">
              <a:ln>
                <a:noFill/>
              </a:ln>
              <a:solidFill>
                <a:srgbClr val="15365D"/>
              </a:solidFill>
              <a:effectLst/>
              <a:uLnTx/>
              <a:uFillTx/>
              <a:latin typeface="Tw Cen MT"/>
              <a:ea typeface="+mn-ea"/>
              <a:cs typeface="+mn-cs"/>
            </a:endParaRPr>
          </a:p>
          <a:p>
            <a:pPr marL="0" marR="0" lvl="0" indent="0" defTabSz="914400" rtl="0" eaLnBrk="0" fontAlgn="base" latinLnBrk="0" hangingPunct="0">
              <a:lnSpc>
                <a:spcPts val="2800"/>
              </a:lnSpc>
              <a:spcBef>
                <a:spcPts val="0"/>
              </a:spcBef>
              <a:spcAft>
                <a:spcPct val="0"/>
              </a:spcAft>
              <a:buClr>
                <a:srgbClr val="15375E"/>
              </a:buClr>
              <a:buSzPct val="60000"/>
              <a:buNone/>
              <a:tabLst/>
              <a:defRPr/>
            </a:pPr>
            <a:r>
              <a:rPr kumimoji="0" lang="en-US" sz="4000" b="1" i="0" u="none" strike="noStrike" kern="1200" cap="none" spc="0" normalizeH="0" baseline="0" noProof="0" dirty="0">
                <a:ln>
                  <a:noFill/>
                </a:ln>
                <a:solidFill>
                  <a:srgbClr val="15365D"/>
                </a:solidFill>
                <a:effectLst/>
                <a:uLnTx/>
                <a:uFillTx/>
                <a:latin typeface="Tw Cen MT"/>
                <a:ea typeface="+mn-ea"/>
                <a:cs typeface="+mn-cs"/>
              </a:rPr>
              <a:t>Corey J. Cabral</a:t>
            </a:r>
          </a:p>
          <a:p>
            <a:pPr marL="690563" lvl="1" indent="-457200">
              <a:spcBef>
                <a:spcPts val="0"/>
              </a:spcBef>
              <a:buClr>
                <a:srgbClr val="15375E"/>
              </a:buClr>
              <a:defRPr/>
            </a:pPr>
            <a:r>
              <a:rPr lang="en-US" sz="2800" dirty="0">
                <a:solidFill>
                  <a:schemeClr val="bg1"/>
                </a:solidFill>
                <a:latin typeface="Tw Cen MT"/>
              </a:rPr>
              <a:t>Partner &amp; Chair of CDF’s  PAGA Litigation Practice Group</a:t>
            </a:r>
            <a:endParaRPr kumimoji="0" lang="en-US" sz="2800" b="0" i="0" u="none" strike="noStrike" kern="1200" cap="none" spc="0" normalizeH="0" baseline="0" noProof="0" dirty="0">
              <a:ln>
                <a:noFill/>
              </a:ln>
              <a:solidFill>
                <a:schemeClr val="bg1"/>
              </a:solidFill>
              <a:effectLst/>
              <a:uLnTx/>
              <a:uFillTx/>
              <a:latin typeface="Tw Cen MT"/>
              <a:ea typeface="+mn-ea"/>
              <a:cs typeface="+mn-cs"/>
            </a:endParaRPr>
          </a:p>
          <a:p>
            <a:pPr marL="690563" lvl="1" indent="-457200">
              <a:spcBef>
                <a:spcPts val="0"/>
              </a:spcBef>
              <a:buClr>
                <a:srgbClr val="15375E"/>
              </a:buClr>
              <a:defRPr/>
            </a:pPr>
            <a:r>
              <a:rPr lang="en-US" sz="2800" dirty="0">
                <a:solidFill>
                  <a:schemeClr val="bg1"/>
                </a:solidFill>
                <a:latin typeface="Tw Cen MT"/>
              </a:rPr>
              <a:t>Sacramento Office </a:t>
            </a:r>
            <a:endParaRPr kumimoji="0" lang="en-US" sz="2800" b="0" i="0" u="none" strike="noStrike" kern="1200" cap="none" spc="0" normalizeH="0" baseline="0" noProof="0" dirty="0">
              <a:ln>
                <a:noFill/>
              </a:ln>
              <a:solidFill>
                <a:schemeClr val="bg1"/>
              </a:solidFill>
              <a:effectLst/>
              <a:uLnTx/>
              <a:uFillTx/>
              <a:latin typeface="Tw Cen MT"/>
              <a:ea typeface="+mn-ea"/>
              <a:cs typeface="+mn-cs"/>
            </a:endParaRPr>
          </a:p>
          <a:p>
            <a:pPr marL="690563" lvl="1" indent="-457200">
              <a:spcBef>
                <a:spcPts val="0"/>
              </a:spcBef>
              <a:buClr>
                <a:srgbClr val="15375E"/>
              </a:buClr>
              <a:defRPr/>
            </a:pPr>
            <a:r>
              <a:rPr lang="en-US" sz="2800" dirty="0">
                <a:solidFill>
                  <a:schemeClr val="bg1"/>
                </a:solidFill>
                <a:latin typeface="Tw Cen MT"/>
                <a:hlinkClick r:id="rId3">
                  <a:extLst>
                    <a:ext uri="{A12FA001-AC4F-418D-AE19-62706E023703}">
                      <ahyp:hlinkClr xmlns:ahyp="http://schemas.microsoft.com/office/drawing/2018/hyperlinkcolor" val="tx"/>
                    </a:ext>
                  </a:extLst>
                </a:hlinkClick>
              </a:rPr>
              <a:t>ccabral@cdflaborlaw.com</a:t>
            </a:r>
            <a:r>
              <a:rPr lang="en-US" sz="2800" dirty="0">
                <a:solidFill>
                  <a:schemeClr val="bg1"/>
                </a:solidFill>
                <a:latin typeface="Tw Cen MT"/>
              </a:rPr>
              <a:t>  </a:t>
            </a:r>
            <a:endParaRPr kumimoji="0" lang="en-US" sz="2800" b="0" i="0" u="none" strike="noStrike" kern="1200" cap="none" spc="0" normalizeH="0" baseline="0" noProof="0" dirty="0">
              <a:ln>
                <a:noFill/>
              </a:ln>
              <a:solidFill>
                <a:schemeClr val="bg1"/>
              </a:solidFill>
              <a:effectLst/>
              <a:uLnTx/>
              <a:uFillTx/>
              <a:latin typeface="Tw Cen MT"/>
              <a:ea typeface="+mn-ea"/>
              <a:cs typeface="+mn-cs"/>
            </a:endParaRPr>
          </a:p>
        </p:txBody>
      </p:sp>
      <p:pic>
        <p:nvPicPr>
          <p:cNvPr id="7" name="Picture 6">
            <a:extLst>
              <a:ext uri="{FF2B5EF4-FFF2-40B4-BE49-F238E27FC236}">
                <a16:creationId xmlns:a16="http://schemas.microsoft.com/office/drawing/2014/main" id="{28BE3EE9-89CE-FEA4-DBF2-E2AD43FA5E1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949807" y="1738850"/>
            <a:ext cx="3587682" cy="3179991"/>
          </a:xfrm>
          <a:prstGeom prst="rect">
            <a:avLst/>
          </a:prstGeom>
        </p:spPr>
      </p:pic>
    </p:spTree>
    <p:extLst>
      <p:ext uri="{BB962C8B-B14F-4D97-AF65-F5344CB8AC3E}">
        <p14:creationId xmlns:p14="http://schemas.microsoft.com/office/powerpoint/2010/main" val="208966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8B5C79-4D15-877E-B594-FE1C2A81C39D}"/>
              </a:ext>
            </a:extLst>
          </p:cNvPr>
          <p:cNvSpPr>
            <a:spLocks noGrp="1"/>
          </p:cNvSpPr>
          <p:nvPr>
            <p:ph type="subTitle" idx="4294967295"/>
          </p:nvPr>
        </p:nvSpPr>
        <p:spPr>
          <a:xfrm>
            <a:off x="4678959" y="2410193"/>
            <a:ext cx="7161588" cy="898533"/>
          </a:xfrm>
        </p:spPr>
        <p:txBody>
          <a:bodyPr/>
          <a:lstStyle/>
          <a:p>
            <a:r>
              <a:rPr lang="en-US" sz="2200" b="1" dirty="0">
                <a:solidFill>
                  <a:srgbClr val="1CBAAA"/>
                </a:solidFill>
              </a:rPr>
              <a:t>CDF Represents California Employers Exclusively in Labor, Employment &amp; Immigration Matters</a:t>
            </a:r>
          </a:p>
          <a:p>
            <a:pPr lvl="1"/>
            <a:r>
              <a:rPr lang="en-US" sz="2000" dirty="0"/>
              <a:t>We cover the full spectrum of labor and employment law - from guiding employers on policies and training to prevent litigation, to defeating individual lawsuits and class action threats with claims from thousands of plaintiffs </a:t>
            </a:r>
          </a:p>
        </p:txBody>
      </p:sp>
      <p:pic>
        <p:nvPicPr>
          <p:cNvPr id="8" name="Picture 7" descr="A map of the state of california&#10;&#10;Description automatically generated">
            <a:extLst>
              <a:ext uri="{FF2B5EF4-FFF2-40B4-BE49-F238E27FC236}">
                <a16:creationId xmlns:a16="http://schemas.microsoft.com/office/drawing/2014/main" id="{D888B0E2-FB30-4C1E-0BFE-6D6CC6428680}"/>
              </a:ext>
            </a:extLst>
          </p:cNvPr>
          <p:cNvPicPr>
            <a:picLocks noChangeAspect="1"/>
          </p:cNvPicPr>
          <p:nvPr/>
        </p:nvPicPr>
        <p:blipFill>
          <a:blip r:embed="rId3" cstate="print">
            <a:extLst>
              <a:ext uri="{28A0092B-C50C-407E-A947-70E740481C1C}">
                <a14:useLocalDpi xmlns:a14="http://schemas.microsoft.com/office/drawing/2010/main" val="0"/>
              </a:ext>
            </a:extLst>
          </a:blip>
          <a:srcRect l="9665" t="4969" r="10407" b="4929"/>
          <a:stretch/>
        </p:blipFill>
        <p:spPr>
          <a:xfrm>
            <a:off x="1026368" y="2167776"/>
            <a:ext cx="3380028" cy="3887791"/>
          </a:xfrm>
          <a:prstGeom prst="rect">
            <a:avLst/>
          </a:prstGeom>
        </p:spPr>
      </p:pic>
      <p:pic>
        <p:nvPicPr>
          <p:cNvPr id="10" name="Picture 9">
            <a:extLst>
              <a:ext uri="{FF2B5EF4-FFF2-40B4-BE49-F238E27FC236}">
                <a16:creationId xmlns:a16="http://schemas.microsoft.com/office/drawing/2014/main" id="{86D6B16E-341C-2906-307F-B46E46E97E92}"/>
              </a:ext>
            </a:extLst>
          </p:cNvPr>
          <p:cNvPicPr>
            <a:picLocks noChangeAspect="1"/>
          </p:cNvPicPr>
          <p:nvPr/>
        </p:nvPicPr>
        <p:blipFill>
          <a:blip r:embed="rId4"/>
          <a:stretch>
            <a:fillRect/>
          </a:stretch>
        </p:blipFill>
        <p:spPr>
          <a:xfrm>
            <a:off x="5635689" y="5087894"/>
            <a:ext cx="5103845" cy="1049563"/>
          </a:xfrm>
          <a:prstGeom prst="rect">
            <a:avLst/>
          </a:prstGeom>
        </p:spPr>
      </p:pic>
    </p:spTree>
    <p:extLst>
      <p:ext uri="{BB962C8B-B14F-4D97-AF65-F5344CB8AC3E}">
        <p14:creationId xmlns:p14="http://schemas.microsoft.com/office/powerpoint/2010/main" val="426475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C1F8-8930-FB7F-5357-8D76F2950739}"/>
              </a:ext>
            </a:extLst>
          </p:cNvPr>
          <p:cNvSpPr>
            <a:spLocks noGrp="1"/>
          </p:cNvSpPr>
          <p:nvPr>
            <p:ph type="title"/>
          </p:nvPr>
        </p:nvSpPr>
        <p:spPr>
          <a:xfrm>
            <a:off x="558800" y="231935"/>
            <a:ext cx="11074400" cy="990600"/>
          </a:xfrm>
        </p:spPr>
        <p:txBody>
          <a:bodyPr wrap="square" anchor="ctr">
            <a:normAutofit/>
          </a:bodyPr>
          <a:lstStyle/>
          <a:p>
            <a:r>
              <a:rPr lang="en-US" dirty="0">
                <a:latin typeface="Outfit ExtraBold" pitchFamily="2" charset="0"/>
              </a:rPr>
              <a:t>PAGA Basics: Nature and Scope of Action</a:t>
            </a:r>
            <a:endParaRPr lang="en-US" dirty="0">
              <a:solidFill>
                <a:srgbClr val="1CBAAA"/>
              </a:solidFill>
              <a:latin typeface="Outfit ExtraBold" pitchFamily="2" charset="0"/>
            </a:endParaRPr>
          </a:p>
        </p:txBody>
      </p:sp>
      <p:sp>
        <p:nvSpPr>
          <p:cNvPr id="3" name="Content Placeholder 2">
            <a:extLst>
              <a:ext uri="{FF2B5EF4-FFF2-40B4-BE49-F238E27FC236}">
                <a16:creationId xmlns:a16="http://schemas.microsoft.com/office/drawing/2014/main" id="{FC55FC27-1C7B-9495-6E56-7278A54566C0}"/>
              </a:ext>
            </a:extLst>
          </p:cNvPr>
          <p:cNvSpPr>
            <a:spLocks noGrp="1"/>
          </p:cNvSpPr>
          <p:nvPr>
            <p:ph idx="1"/>
          </p:nvPr>
        </p:nvSpPr>
        <p:spPr>
          <a:xfrm>
            <a:off x="279400" y="1708443"/>
            <a:ext cx="8268278" cy="4941935"/>
          </a:xfrm>
        </p:spPr>
        <p:txBody>
          <a:bodyPr wrap="square" anchor="t">
            <a:normAutofit fontScale="77500" lnSpcReduction="20000"/>
          </a:bodyPr>
          <a:lstStyle/>
          <a:p>
            <a:pPr>
              <a:lnSpc>
                <a:spcPct val="90000"/>
              </a:lnSpc>
              <a:spcAft>
                <a:spcPts val="0"/>
              </a:spcAft>
            </a:pPr>
            <a:r>
              <a:rPr lang="en-US" sz="2600" b="1" dirty="0">
                <a:solidFill>
                  <a:srgbClr val="1CBAAA"/>
                </a:solidFill>
                <a:latin typeface="Outfit SemiBold" pitchFamily="2" charset="0"/>
              </a:rPr>
              <a:t>PAGA Plaintiff</a:t>
            </a:r>
          </a:p>
          <a:p>
            <a:pPr lvl="1">
              <a:lnSpc>
                <a:spcPct val="120000"/>
              </a:lnSpc>
              <a:spcAft>
                <a:spcPts val="0"/>
              </a:spcAft>
            </a:pPr>
            <a:r>
              <a:rPr lang="en-US" sz="2100" dirty="0"/>
              <a:t>Employee representing CA seeks penalties on behalf of the state for Labor Code (LC) violations they </a:t>
            </a:r>
            <a:r>
              <a:rPr lang="en-US" sz="2100" u="sng" dirty="0"/>
              <a:t>and</a:t>
            </a:r>
            <a:r>
              <a:rPr lang="en-US" sz="2100" dirty="0"/>
              <a:t> others experienced </a:t>
            </a:r>
          </a:p>
          <a:p>
            <a:pPr lvl="1">
              <a:lnSpc>
                <a:spcPct val="120000"/>
              </a:lnSpc>
              <a:spcAft>
                <a:spcPts val="0"/>
              </a:spcAft>
            </a:pPr>
            <a:r>
              <a:rPr lang="en-US" sz="2100" dirty="0"/>
              <a:t>Agent of the state; not a representative of a putative class</a:t>
            </a:r>
            <a:br>
              <a:rPr lang="en-US" sz="2100" dirty="0"/>
            </a:br>
            <a:endParaRPr lang="en-US" sz="2100" dirty="0"/>
          </a:p>
          <a:p>
            <a:pPr marL="319088" marR="0" lvl="0" indent="-319088" algn="l" defTabSz="914400" rtl="0" eaLnBrk="0" fontAlgn="base" latinLnBrk="0" hangingPunct="0">
              <a:lnSpc>
                <a:spcPct val="90000"/>
              </a:lnSpc>
              <a:spcBef>
                <a:spcPts val="700"/>
              </a:spcBef>
              <a:spcAft>
                <a:spcPts val="0"/>
              </a:spcAft>
              <a:buClr>
                <a:srgbClr val="1CBAAA"/>
              </a:buClr>
              <a:buSzPct val="60000"/>
              <a:buFont typeface="Wingdings" pitchFamily="2" charset="2"/>
              <a:buChar char=""/>
              <a:tabLst/>
              <a:defRPr/>
            </a:pPr>
            <a:r>
              <a:rPr kumimoji="0" lang="en-US" sz="2600" b="1" i="0" u="none" strike="noStrike" kern="1200" cap="none" spc="0" normalizeH="0" baseline="0" noProof="0" dirty="0">
                <a:ln>
                  <a:noFill/>
                </a:ln>
                <a:solidFill>
                  <a:srgbClr val="1CBAAA"/>
                </a:solidFill>
                <a:effectLst/>
                <a:uLnTx/>
                <a:uFillTx/>
                <a:latin typeface="Outfit SemiBold" pitchFamily="2" charset="0"/>
                <a:ea typeface="+mn-ea"/>
                <a:cs typeface="+mn-cs"/>
              </a:rPr>
              <a:t>Civil Penalties</a:t>
            </a:r>
          </a:p>
          <a:p>
            <a:pPr lvl="1">
              <a:lnSpc>
                <a:spcPct val="120000"/>
              </a:lnSpc>
              <a:spcAft>
                <a:spcPts val="0"/>
              </a:spcAft>
            </a:pPr>
            <a:r>
              <a:rPr lang="en-US" sz="2100" dirty="0"/>
              <a:t>Generally, $100 for </a:t>
            </a:r>
            <a:r>
              <a:rPr lang="en-US" sz="2100" u="sng" dirty="0"/>
              <a:t>one</a:t>
            </a:r>
            <a:r>
              <a:rPr lang="en-US" sz="2100" dirty="0"/>
              <a:t> violation against </a:t>
            </a:r>
            <a:r>
              <a:rPr lang="en-US" sz="2100" u="sng" dirty="0"/>
              <a:t>one</a:t>
            </a:r>
            <a:r>
              <a:rPr lang="en-US" sz="2100" dirty="0"/>
              <a:t> employee in </a:t>
            </a:r>
            <a:r>
              <a:rPr lang="en-US" sz="2100" u="sng" dirty="0"/>
              <a:t>one</a:t>
            </a:r>
            <a:r>
              <a:rPr lang="en-US" sz="2100" dirty="0"/>
              <a:t>  pay period, but violations aggregate: </a:t>
            </a:r>
          </a:p>
          <a:p>
            <a:pPr lvl="2">
              <a:lnSpc>
                <a:spcPct val="120000"/>
              </a:lnSpc>
              <a:spcAft>
                <a:spcPts val="0"/>
              </a:spcAft>
            </a:pPr>
            <a:r>
              <a:rPr lang="en-US" sz="1900" dirty="0"/>
              <a:t>5 LC violations against 100 employees in each of 26 pay periods = </a:t>
            </a:r>
            <a:r>
              <a:rPr lang="en-US" sz="1900" b="1" u="sng" dirty="0"/>
              <a:t>$1.3 M</a:t>
            </a:r>
          </a:p>
          <a:p>
            <a:pPr lvl="1">
              <a:lnSpc>
                <a:spcPct val="120000"/>
              </a:lnSpc>
              <a:spcAft>
                <a:spcPts val="0"/>
              </a:spcAft>
            </a:pPr>
            <a:r>
              <a:rPr lang="en-US" sz="2100" dirty="0"/>
              <a:t>Caps for “good behavior”</a:t>
            </a:r>
          </a:p>
          <a:p>
            <a:pPr marL="366713" lvl="1" indent="0">
              <a:lnSpc>
                <a:spcPct val="90000"/>
              </a:lnSpc>
              <a:spcAft>
                <a:spcPts val="0"/>
              </a:spcAft>
              <a:buNone/>
            </a:pPr>
            <a:endParaRPr lang="en-US" sz="2000" dirty="0"/>
          </a:p>
          <a:p>
            <a:pPr>
              <a:lnSpc>
                <a:spcPct val="90000"/>
              </a:lnSpc>
              <a:spcAft>
                <a:spcPts val="0"/>
              </a:spcAft>
            </a:pPr>
            <a:r>
              <a:rPr lang="en-US" sz="2600" dirty="0">
                <a:solidFill>
                  <a:srgbClr val="1CBAAA"/>
                </a:solidFill>
                <a:latin typeface="Outfit SemiBold" pitchFamily="2" charset="0"/>
              </a:rPr>
              <a:t>Scope of PAGA Claim</a:t>
            </a:r>
          </a:p>
          <a:p>
            <a:pPr lvl="1">
              <a:lnSpc>
                <a:spcPct val="120000"/>
              </a:lnSpc>
              <a:spcAft>
                <a:spcPts val="0"/>
              </a:spcAft>
            </a:pPr>
            <a:r>
              <a:rPr lang="en-US" sz="2100" u="sng" dirty="0"/>
              <a:t>Temporal</a:t>
            </a:r>
            <a:r>
              <a:rPr lang="en-US" sz="2100" dirty="0"/>
              <a:t>: Appx. 14 months before complaint, and continuing throughout the case</a:t>
            </a:r>
          </a:p>
          <a:p>
            <a:pPr lvl="1">
              <a:lnSpc>
                <a:spcPct val="120000"/>
              </a:lnSpc>
              <a:spcAft>
                <a:spcPts val="0"/>
              </a:spcAft>
            </a:pPr>
            <a:r>
              <a:rPr lang="en-US" sz="2100" u="sng" dirty="0"/>
              <a:t>Substantive</a:t>
            </a:r>
            <a:r>
              <a:rPr lang="en-US" sz="2100" dirty="0"/>
              <a:t>: Any LC violation alleged in the plaintiff’s pre-lawsuit notice letter</a:t>
            </a:r>
          </a:p>
        </p:txBody>
      </p:sp>
      <p:sp>
        <p:nvSpPr>
          <p:cNvPr id="10" name="Slide Number Placeholder 4">
            <a:extLst>
              <a:ext uri="{FF2B5EF4-FFF2-40B4-BE49-F238E27FC236}">
                <a16:creationId xmlns:a16="http://schemas.microsoft.com/office/drawing/2014/main" id="{13113238-03A1-3CDA-1301-537977B0BAFB}"/>
              </a:ext>
            </a:extLst>
          </p:cNvPr>
          <p:cNvSpPr>
            <a:spLocks noGrp="1"/>
          </p:cNvSpPr>
          <p:nvPr>
            <p:ph type="sldNum" sz="quarter" idx="12"/>
          </p:nvPr>
        </p:nvSpPr>
        <p:spPr>
          <a:xfrm>
            <a:off x="0" y="6443502"/>
            <a:ext cx="558800" cy="365125"/>
          </a:xfrm>
        </p:spPr>
        <p:txBody>
          <a:bodyPr/>
          <a:lstStyle/>
          <a:p>
            <a:pPr>
              <a:spcAft>
                <a:spcPts val="600"/>
              </a:spcAft>
            </a:pPr>
            <a:fld id="{76842CB2-DF05-4B2B-9E42-17A3D1C1F858}" type="slidenum">
              <a:rPr lang="en-US" smtClean="0"/>
              <a:pPr>
                <a:spcAft>
                  <a:spcPts val="600"/>
                </a:spcAft>
              </a:pPr>
              <a:t>4</a:t>
            </a:fld>
            <a:endParaRPr lang="en-US" dirty="0"/>
          </a:p>
        </p:txBody>
      </p:sp>
      <p:pic>
        <p:nvPicPr>
          <p:cNvPr id="7" name="Picture 6" descr="Books stacked on a wooden table">
            <a:extLst>
              <a:ext uri="{FF2B5EF4-FFF2-40B4-BE49-F238E27FC236}">
                <a16:creationId xmlns:a16="http://schemas.microsoft.com/office/drawing/2014/main" id="{DD093D47-0D3C-3D53-3E68-0C4DED420624}"/>
              </a:ext>
            </a:extLst>
          </p:cNvPr>
          <p:cNvPicPr>
            <a:picLocks noChangeAspect="1"/>
          </p:cNvPicPr>
          <p:nvPr/>
        </p:nvPicPr>
        <p:blipFill>
          <a:blip r:embed="rId3" cstate="print">
            <a:extLst>
              <a:ext uri="{28A0092B-C50C-407E-A947-70E740481C1C}">
                <a14:useLocalDpi xmlns:a14="http://schemas.microsoft.com/office/drawing/2010/main" val="0"/>
              </a:ext>
            </a:extLst>
          </a:blip>
          <a:srcRect l="33724" r="-1"/>
          <a:stretch>
            <a:fillRect/>
          </a:stretch>
        </p:blipFill>
        <p:spPr>
          <a:xfrm>
            <a:off x="8631936" y="1560506"/>
            <a:ext cx="3560064" cy="4815659"/>
          </a:xfrm>
          <a:prstGeom prst="rect">
            <a:avLst/>
          </a:prstGeom>
        </p:spPr>
      </p:pic>
      <p:sp>
        <p:nvSpPr>
          <p:cNvPr id="8" name="Rectangle 7">
            <a:extLst>
              <a:ext uri="{FF2B5EF4-FFF2-40B4-BE49-F238E27FC236}">
                <a16:creationId xmlns:a16="http://schemas.microsoft.com/office/drawing/2014/main" id="{FCD508C0-DA97-6367-2662-14B57D2E1AB9}"/>
              </a:ext>
            </a:extLst>
          </p:cNvPr>
          <p:cNvSpPr/>
          <p:nvPr/>
        </p:nvSpPr>
        <p:spPr>
          <a:xfrm>
            <a:off x="8631936" y="1501566"/>
            <a:ext cx="3560064" cy="4941936"/>
          </a:xfrm>
          <a:prstGeom prst="rect">
            <a:avLst/>
          </a:prstGeom>
          <a:solidFill>
            <a:srgbClr val="1CBAAA">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837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3835-2B9E-8547-0F29-FBE3235243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19D1C-8AF9-F0B1-4705-121AE9A37ADF}"/>
              </a:ext>
            </a:extLst>
          </p:cNvPr>
          <p:cNvSpPr>
            <a:spLocks noGrp="1"/>
          </p:cNvSpPr>
          <p:nvPr>
            <p:ph type="title"/>
          </p:nvPr>
        </p:nvSpPr>
        <p:spPr>
          <a:xfrm>
            <a:off x="558800" y="231935"/>
            <a:ext cx="11074400" cy="990600"/>
          </a:xfrm>
        </p:spPr>
        <p:txBody>
          <a:bodyPr wrap="square" anchor="ctr">
            <a:normAutofit/>
          </a:bodyPr>
          <a:lstStyle/>
          <a:p>
            <a:r>
              <a:rPr lang="en-US" dirty="0">
                <a:latin typeface="Outfit ExtraBold" pitchFamily="2" charset="0"/>
              </a:rPr>
              <a:t>PAGA Basics: Pre-Lawsuit Notice Period</a:t>
            </a:r>
            <a:endParaRPr lang="en-US" dirty="0">
              <a:solidFill>
                <a:srgbClr val="1CBAAA"/>
              </a:solidFill>
              <a:latin typeface="Outfit ExtraBold" pitchFamily="2" charset="0"/>
            </a:endParaRPr>
          </a:p>
        </p:txBody>
      </p:sp>
      <p:sp>
        <p:nvSpPr>
          <p:cNvPr id="3" name="Content Placeholder 2">
            <a:extLst>
              <a:ext uri="{FF2B5EF4-FFF2-40B4-BE49-F238E27FC236}">
                <a16:creationId xmlns:a16="http://schemas.microsoft.com/office/drawing/2014/main" id="{A762F03E-F65E-8435-639B-67A368B1EC60}"/>
              </a:ext>
            </a:extLst>
          </p:cNvPr>
          <p:cNvSpPr>
            <a:spLocks noGrp="1"/>
          </p:cNvSpPr>
          <p:nvPr>
            <p:ph idx="1"/>
          </p:nvPr>
        </p:nvSpPr>
        <p:spPr>
          <a:xfrm>
            <a:off x="426720" y="1705355"/>
            <a:ext cx="8046720" cy="4525963"/>
          </a:xfrm>
        </p:spPr>
        <p:txBody>
          <a:bodyPr wrap="square" anchor="t">
            <a:normAutofit/>
          </a:bodyPr>
          <a:lstStyle/>
          <a:p>
            <a:pPr>
              <a:lnSpc>
                <a:spcPct val="90000"/>
              </a:lnSpc>
              <a:spcAft>
                <a:spcPts val="0"/>
              </a:spcAft>
            </a:pPr>
            <a:r>
              <a:rPr lang="en-US" sz="2600" b="1" dirty="0">
                <a:solidFill>
                  <a:srgbClr val="1CBAAA"/>
                </a:solidFill>
                <a:latin typeface="Outfit SemiBold" pitchFamily="2" charset="0"/>
              </a:rPr>
              <a:t>Notice Requirement</a:t>
            </a:r>
          </a:p>
          <a:p>
            <a:pPr lvl="1">
              <a:spcAft>
                <a:spcPts val="0"/>
              </a:spcAft>
            </a:pPr>
            <a:r>
              <a:rPr lang="en-US" sz="2000" dirty="0"/>
              <a:t>PAGA Plaintiff must send employer notice of alleged violations by certified mail</a:t>
            </a:r>
          </a:p>
          <a:p>
            <a:pPr lvl="1">
              <a:spcAft>
                <a:spcPts val="0"/>
              </a:spcAft>
            </a:pPr>
            <a:r>
              <a:rPr lang="en-US" sz="2000" dirty="0"/>
              <a:t>Notice must specify each LC provision allegedly violated, with supporting “facts and theories of liability”</a:t>
            </a:r>
            <a:br>
              <a:rPr lang="en-US" sz="2000" dirty="0"/>
            </a:br>
            <a:endParaRPr lang="en-US" sz="2000" dirty="0"/>
          </a:p>
          <a:p>
            <a:pPr marL="319088" marR="0" lvl="0" indent="-319088" algn="l" defTabSz="914400" rtl="0" eaLnBrk="0" fontAlgn="base" latinLnBrk="0" hangingPunct="0">
              <a:lnSpc>
                <a:spcPct val="90000"/>
              </a:lnSpc>
              <a:spcBef>
                <a:spcPts val="700"/>
              </a:spcBef>
              <a:spcAft>
                <a:spcPts val="0"/>
              </a:spcAft>
              <a:buClr>
                <a:srgbClr val="1CBAAA"/>
              </a:buClr>
              <a:buSzPct val="60000"/>
              <a:buFont typeface="Wingdings" pitchFamily="2" charset="2"/>
              <a:buChar char=""/>
              <a:tabLst/>
              <a:defRPr/>
            </a:pPr>
            <a:r>
              <a:rPr kumimoji="0" lang="en-US" sz="2600" b="1" i="0" u="none" strike="noStrike" kern="1200" cap="none" spc="0" normalizeH="0" baseline="0" noProof="0" dirty="0">
                <a:ln>
                  <a:noFill/>
                </a:ln>
                <a:solidFill>
                  <a:srgbClr val="1CBAAA"/>
                </a:solidFill>
                <a:effectLst/>
                <a:uLnTx/>
                <a:uFillTx/>
                <a:latin typeface="Outfit SemiBold" pitchFamily="2" charset="0"/>
                <a:ea typeface="+mn-ea"/>
                <a:cs typeface="+mn-cs"/>
              </a:rPr>
              <a:t>State Involvement</a:t>
            </a:r>
          </a:p>
          <a:p>
            <a:pPr lvl="1">
              <a:lnSpc>
                <a:spcPct val="90000"/>
              </a:lnSpc>
              <a:spcAft>
                <a:spcPts val="0"/>
              </a:spcAft>
            </a:pPr>
            <a:r>
              <a:rPr lang="en-US" sz="2000" dirty="0"/>
              <a:t>Limited, if any</a:t>
            </a:r>
          </a:p>
          <a:p>
            <a:pPr marL="366713" lvl="1" indent="0">
              <a:lnSpc>
                <a:spcPct val="90000"/>
              </a:lnSpc>
              <a:spcAft>
                <a:spcPts val="0"/>
              </a:spcAft>
              <a:buNone/>
            </a:pPr>
            <a:endParaRPr lang="en-US" sz="2000" dirty="0"/>
          </a:p>
          <a:p>
            <a:pPr>
              <a:lnSpc>
                <a:spcPct val="90000"/>
              </a:lnSpc>
              <a:spcAft>
                <a:spcPts val="0"/>
              </a:spcAft>
            </a:pPr>
            <a:r>
              <a:rPr lang="en-US" sz="2600" dirty="0">
                <a:solidFill>
                  <a:srgbClr val="1CBAAA"/>
                </a:solidFill>
                <a:latin typeface="Outfit SemiBold" pitchFamily="2" charset="0"/>
              </a:rPr>
              <a:t>Employer Options</a:t>
            </a:r>
          </a:p>
          <a:p>
            <a:pPr lvl="1">
              <a:spcAft>
                <a:spcPts val="0"/>
              </a:spcAft>
            </a:pPr>
            <a:r>
              <a:rPr lang="en-US" sz="2000" dirty="0"/>
              <a:t>Employer may submit a response or seek to cure alleged violations</a:t>
            </a:r>
          </a:p>
          <a:p>
            <a:pPr marL="0" indent="0">
              <a:lnSpc>
                <a:spcPct val="90000"/>
              </a:lnSpc>
              <a:spcAft>
                <a:spcPts val="0"/>
              </a:spcAft>
              <a:buNone/>
            </a:pPr>
            <a:endParaRPr lang="en-US" sz="2600" dirty="0">
              <a:latin typeface="Outfit SemiBold" pitchFamily="2" charset="0"/>
            </a:endParaRPr>
          </a:p>
        </p:txBody>
      </p:sp>
      <p:sp>
        <p:nvSpPr>
          <p:cNvPr id="10" name="Slide Number Placeholder 4">
            <a:extLst>
              <a:ext uri="{FF2B5EF4-FFF2-40B4-BE49-F238E27FC236}">
                <a16:creationId xmlns:a16="http://schemas.microsoft.com/office/drawing/2014/main" id="{8DDA125D-B210-E6D8-F9F9-D372CB23AC21}"/>
              </a:ext>
            </a:extLst>
          </p:cNvPr>
          <p:cNvSpPr>
            <a:spLocks noGrp="1"/>
          </p:cNvSpPr>
          <p:nvPr>
            <p:ph type="sldNum" sz="quarter" idx="12"/>
          </p:nvPr>
        </p:nvSpPr>
        <p:spPr>
          <a:xfrm>
            <a:off x="0" y="6443502"/>
            <a:ext cx="558800" cy="365125"/>
          </a:xfrm>
        </p:spPr>
        <p:txBody>
          <a:bodyPr/>
          <a:lstStyle/>
          <a:p>
            <a:pPr>
              <a:spcAft>
                <a:spcPts val="600"/>
              </a:spcAft>
            </a:pPr>
            <a:fld id="{76842CB2-DF05-4B2B-9E42-17A3D1C1F858}" type="slidenum">
              <a:rPr lang="en-US" smtClean="0"/>
              <a:pPr>
                <a:spcAft>
                  <a:spcPts val="600"/>
                </a:spcAft>
              </a:pPr>
              <a:t>5</a:t>
            </a:fld>
            <a:endParaRPr lang="en-US" dirty="0"/>
          </a:p>
        </p:txBody>
      </p:sp>
      <p:pic>
        <p:nvPicPr>
          <p:cNvPr id="5" name="Picture 4">
            <a:extLst>
              <a:ext uri="{FF2B5EF4-FFF2-40B4-BE49-F238E27FC236}">
                <a16:creationId xmlns:a16="http://schemas.microsoft.com/office/drawing/2014/main" id="{A246D868-9D60-40B8-C006-E287E4D8B44A}"/>
              </a:ext>
            </a:extLst>
          </p:cNvPr>
          <p:cNvPicPr>
            <a:picLocks noChangeAspect="1"/>
          </p:cNvPicPr>
          <p:nvPr/>
        </p:nvPicPr>
        <p:blipFill>
          <a:blip r:embed="rId3"/>
          <a:srcRect r="2364"/>
          <a:stretch>
            <a:fillRect/>
          </a:stretch>
        </p:blipFill>
        <p:spPr>
          <a:xfrm>
            <a:off x="8667035" y="1519237"/>
            <a:ext cx="3524965" cy="4924265"/>
          </a:xfrm>
          <a:prstGeom prst="rect">
            <a:avLst/>
          </a:prstGeom>
        </p:spPr>
      </p:pic>
    </p:spTree>
    <p:extLst>
      <p:ext uri="{BB962C8B-B14F-4D97-AF65-F5344CB8AC3E}">
        <p14:creationId xmlns:p14="http://schemas.microsoft.com/office/powerpoint/2010/main" val="103060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04F6-FD6A-AE28-4079-3059E1CE01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4B6AD-25B9-F464-121F-27E10A3D5FA5}"/>
              </a:ext>
            </a:extLst>
          </p:cNvPr>
          <p:cNvSpPr>
            <a:spLocks noGrp="1"/>
          </p:cNvSpPr>
          <p:nvPr>
            <p:ph type="title"/>
          </p:nvPr>
        </p:nvSpPr>
        <p:spPr>
          <a:xfrm>
            <a:off x="558800" y="231935"/>
            <a:ext cx="11074400" cy="990600"/>
          </a:xfrm>
        </p:spPr>
        <p:txBody>
          <a:bodyPr wrap="square" anchor="ctr">
            <a:normAutofit/>
          </a:bodyPr>
          <a:lstStyle/>
          <a:p>
            <a:r>
              <a:rPr lang="en-US" dirty="0">
                <a:latin typeface="Outfit ExtraBold" pitchFamily="2" charset="0"/>
              </a:rPr>
              <a:t>PAGA Basics: Nature of Litigation</a:t>
            </a:r>
            <a:endParaRPr lang="en-US" dirty="0">
              <a:solidFill>
                <a:srgbClr val="1CBAAA"/>
              </a:solidFill>
              <a:latin typeface="Outfit ExtraBold" pitchFamily="2" charset="0"/>
            </a:endParaRPr>
          </a:p>
        </p:txBody>
      </p:sp>
      <p:sp>
        <p:nvSpPr>
          <p:cNvPr id="3" name="Content Placeholder 2">
            <a:extLst>
              <a:ext uri="{FF2B5EF4-FFF2-40B4-BE49-F238E27FC236}">
                <a16:creationId xmlns:a16="http://schemas.microsoft.com/office/drawing/2014/main" id="{3A8323D1-DAC5-6CA1-0B14-C4B7C22F0A16}"/>
              </a:ext>
            </a:extLst>
          </p:cNvPr>
          <p:cNvSpPr>
            <a:spLocks noGrp="1"/>
          </p:cNvSpPr>
          <p:nvPr>
            <p:ph idx="1"/>
          </p:nvPr>
        </p:nvSpPr>
        <p:spPr>
          <a:xfrm>
            <a:off x="424687" y="1718387"/>
            <a:ext cx="8108235" cy="4525963"/>
          </a:xfrm>
        </p:spPr>
        <p:txBody>
          <a:bodyPr wrap="square" anchor="t">
            <a:normAutofit/>
          </a:bodyPr>
          <a:lstStyle/>
          <a:p>
            <a:pPr>
              <a:lnSpc>
                <a:spcPct val="90000"/>
              </a:lnSpc>
              <a:spcAft>
                <a:spcPts val="0"/>
              </a:spcAft>
            </a:pPr>
            <a:r>
              <a:rPr lang="en-US" sz="2600" b="1" dirty="0">
                <a:solidFill>
                  <a:srgbClr val="1CBAAA"/>
                </a:solidFill>
                <a:latin typeface="Outfit SemiBold" pitchFamily="2" charset="0"/>
              </a:rPr>
              <a:t>Allegations in Complaint</a:t>
            </a:r>
          </a:p>
          <a:p>
            <a:pPr lvl="1">
              <a:spcAft>
                <a:spcPts val="0"/>
              </a:spcAft>
            </a:pPr>
            <a:r>
              <a:rPr lang="en-US" sz="2000" dirty="0"/>
              <a:t>Boilerplate, conclusory claims are sufficient in most cases</a:t>
            </a:r>
          </a:p>
          <a:p>
            <a:pPr lvl="1">
              <a:spcAft>
                <a:spcPts val="0"/>
              </a:spcAft>
            </a:pPr>
            <a:r>
              <a:rPr lang="en-US" sz="2000" dirty="0"/>
              <a:t>Not a class action; no class certification requirements</a:t>
            </a:r>
          </a:p>
          <a:p>
            <a:pPr lvl="1">
              <a:lnSpc>
                <a:spcPct val="90000"/>
              </a:lnSpc>
              <a:spcAft>
                <a:spcPts val="0"/>
              </a:spcAft>
            </a:pPr>
            <a:endParaRPr lang="en-US" sz="2000" dirty="0"/>
          </a:p>
          <a:p>
            <a:pPr marL="319088" marR="0" lvl="0" indent="-319088" algn="l" defTabSz="914400" rtl="0" eaLnBrk="0" fontAlgn="base" latinLnBrk="0" hangingPunct="0">
              <a:lnSpc>
                <a:spcPct val="90000"/>
              </a:lnSpc>
              <a:spcBef>
                <a:spcPts val="700"/>
              </a:spcBef>
              <a:spcAft>
                <a:spcPts val="0"/>
              </a:spcAft>
              <a:buClr>
                <a:srgbClr val="1CBAAA"/>
              </a:buClr>
              <a:buSzPct val="60000"/>
              <a:buFont typeface="Wingdings" pitchFamily="2" charset="2"/>
              <a:buChar char=""/>
              <a:tabLst/>
              <a:defRPr/>
            </a:pPr>
            <a:r>
              <a:rPr kumimoji="0" lang="en-US" sz="2600" b="1" i="0" u="none" strike="noStrike" kern="1200" cap="none" spc="0" normalizeH="0" baseline="0" noProof="0" dirty="0">
                <a:ln>
                  <a:noFill/>
                </a:ln>
                <a:solidFill>
                  <a:srgbClr val="1CBAAA"/>
                </a:solidFill>
                <a:effectLst/>
                <a:uLnTx/>
                <a:uFillTx/>
                <a:latin typeface="Outfit SemiBold" pitchFamily="2" charset="0"/>
                <a:ea typeface="+mn-ea"/>
                <a:cs typeface="+mn-cs"/>
              </a:rPr>
              <a:t>Scope of Discovery</a:t>
            </a:r>
          </a:p>
          <a:p>
            <a:pPr lvl="1">
              <a:spcAft>
                <a:spcPts val="0"/>
              </a:spcAft>
            </a:pPr>
            <a:r>
              <a:rPr lang="en-US" sz="2000" dirty="0"/>
              <a:t>Think “IRS Audit” of business records</a:t>
            </a:r>
          </a:p>
          <a:p>
            <a:pPr lvl="1">
              <a:spcAft>
                <a:spcPts val="0"/>
              </a:spcAft>
            </a:pPr>
            <a:r>
              <a:rPr lang="en-US" sz="2000" dirty="0"/>
              <a:t>Free access to the contact information of all alleged “aggrieved employees”— those who also experienced the alleged violations</a:t>
            </a:r>
          </a:p>
          <a:p>
            <a:pPr marL="366713" lvl="1" indent="0">
              <a:lnSpc>
                <a:spcPct val="90000"/>
              </a:lnSpc>
              <a:spcAft>
                <a:spcPts val="0"/>
              </a:spcAft>
              <a:buNone/>
            </a:pPr>
            <a:endParaRPr lang="en-US" sz="2000" dirty="0"/>
          </a:p>
          <a:p>
            <a:pPr>
              <a:lnSpc>
                <a:spcPct val="90000"/>
              </a:lnSpc>
              <a:spcAft>
                <a:spcPts val="0"/>
              </a:spcAft>
            </a:pPr>
            <a:r>
              <a:rPr lang="en-US" sz="2600" dirty="0">
                <a:solidFill>
                  <a:srgbClr val="1CBAAA"/>
                </a:solidFill>
                <a:latin typeface="Outfit SemiBold" pitchFamily="2" charset="0"/>
              </a:rPr>
              <a:t>Early-Out Opportunities</a:t>
            </a:r>
          </a:p>
          <a:p>
            <a:pPr lvl="1">
              <a:lnSpc>
                <a:spcPct val="90000"/>
              </a:lnSpc>
              <a:spcAft>
                <a:spcPts val="0"/>
              </a:spcAft>
            </a:pPr>
            <a:r>
              <a:rPr lang="en-US" sz="2000" dirty="0"/>
              <a:t>Few and far in between</a:t>
            </a:r>
          </a:p>
          <a:p>
            <a:pPr marL="0" indent="0">
              <a:lnSpc>
                <a:spcPct val="90000"/>
              </a:lnSpc>
              <a:spcAft>
                <a:spcPts val="0"/>
              </a:spcAft>
              <a:buNone/>
            </a:pPr>
            <a:endParaRPr lang="en-US" sz="2600" dirty="0">
              <a:latin typeface="Outfit SemiBold" pitchFamily="2" charset="0"/>
            </a:endParaRPr>
          </a:p>
        </p:txBody>
      </p:sp>
      <p:sp>
        <p:nvSpPr>
          <p:cNvPr id="10" name="Slide Number Placeholder 4">
            <a:extLst>
              <a:ext uri="{FF2B5EF4-FFF2-40B4-BE49-F238E27FC236}">
                <a16:creationId xmlns:a16="http://schemas.microsoft.com/office/drawing/2014/main" id="{ABDE3B0F-470B-1E42-4EB1-B8D8D07FCCE2}"/>
              </a:ext>
            </a:extLst>
          </p:cNvPr>
          <p:cNvSpPr>
            <a:spLocks noGrp="1"/>
          </p:cNvSpPr>
          <p:nvPr>
            <p:ph type="sldNum" sz="quarter" idx="12"/>
          </p:nvPr>
        </p:nvSpPr>
        <p:spPr>
          <a:xfrm>
            <a:off x="0" y="6443502"/>
            <a:ext cx="558800" cy="365125"/>
          </a:xfrm>
        </p:spPr>
        <p:txBody>
          <a:bodyPr/>
          <a:lstStyle/>
          <a:p>
            <a:pPr>
              <a:spcAft>
                <a:spcPts val="600"/>
              </a:spcAft>
            </a:pPr>
            <a:fld id="{76842CB2-DF05-4B2B-9E42-17A3D1C1F858}" type="slidenum">
              <a:rPr lang="en-US" smtClean="0"/>
              <a:pPr>
                <a:spcAft>
                  <a:spcPts val="600"/>
                </a:spcAft>
              </a:pPr>
              <a:t>6</a:t>
            </a:fld>
            <a:endParaRPr lang="en-US" dirty="0"/>
          </a:p>
        </p:txBody>
      </p:sp>
      <p:pic>
        <p:nvPicPr>
          <p:cNvPr id="4" name="Picture 3">
            <a:extLst>
              <a:ext uri="{FF2B5EF4-FFF2-40B4-BE49-F238E27FC236}">
                <a16:creationId xmlns:a16="http://schemas.microsoft.com/office/drawing/2014/main" id="{B3B1DB66-200C-5C7E-7C2D-07FC1ED836A8}"/>
              </a:ext>
            </a:extLst>
          </p:cNvPr>
          <p:cNvPicPr>
            <a:picLocks noChangeAspect="1"/>
          </p:cNvPicPr>
          <p:nvPr/>
        </p:nvPicPr>
        <p:blipFill>
          <a:blip r:embed="rId3"/>
          <a:srcRect r="2364"/>
          <a:stretch>
            <a:fillRect/>
          </a:stretch>
        </p:blipFill>
        <p:spPr>
          <a:xfrm>
            <a:off x="8667035" y="1519237"/>
            <a:ext cx="3524965" cy="4924265"/>
          </a:xfrm>
          <a:prstGeom prst="rect">
            <a:avLst/>
          </a:prstGeom>
        </p:spPr>
      </p:pic>
    </p:spTree>
    <p:extLst>
      <p:ext uri="{BB962C8B-B14F-4D97-AF65-F5344CB8AC3E}">
        <p14:creationId xmlns:p14="http://schemas.microsoft.com/office/powerpoint/2010/main" val="82258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145B-4C1E-E3B4-BCDC-088D52F57360}"/>
              </a:ext>
            </a:extLst>
          </p:cNvPr>
          <p:cNvSpPr>
            <a:spLocks noGrp="1"/>
          </p:cNvSpPr>
          <p:nvPr>
            <p:ph type="title"/>
          </p:nvPr>
        </p:nvSpPr>
        <p:spPr/>
        <p:txBody>
          <a:bodyPr/>
          <a:lstStyle/>
          <a:p>
            <a:r>
              <a:rPr lang="en-US" sz="3600" dirty="0">
                <a:solidFill>
                  <a:srgbClr val="003366"/>
                </a:solidFill>
                <a:latin typeface="Outfit ExtraBold" pitchFamily="2" charset="0"/>
              </a:rPr>
              <a:t>PAGA Litigation Trends</a:t>
            </a:r>
            <a:endParaRPr lang="en-US" sz="3600" dirty="0">
              <a:latin typeface="Outfit ExtraBold" pitchFamily="2" charset="0"/>
            </a:endParaRPr>
          </a:p>
        </p:txBody>
      </p:sp>
      <p:sp>
        <p:nvSpPr>
          <p:cNvPr id="3" name="Content Placeholder 2">
            <a:extLst>
              <a:ext uri="{FF2B5EF4-FFF2-40B4-BE49-F238E27FC236}">
                <a16:creationId xmlns:a16="http://schemas.microsoft.com/office/drawing/2014/main" id="{8974D2FC-2229-CC9D-A041-EC4DBEB10BCA}"/>
              </a:ext>
            </a:extLst>
          </p:cNvPr>
          <p:cNvSpPr>
            <a:spLocks noGrp="1"/>
          </p:cNvSpPr>
          <p:nvPr>
            <p:ph idx="1"/>
          </p:nvPr>
        </p:nvSpPr>
        <p:spPr>
          <a:xfrm>
            <a:off x="470074" y="1608713"/>
            <a:ext cx="7622892" cy="4746680"/>
          </a:xfrm>
        </p:spPr>
        <p:txBody>
          <a:bodyPr/>
          <a:lstStyle/>
          <a:p>
            <a:pPr>
              <a:lnSpc>
                <a:spcPct val="90000"/>
              </a:lnSpc>
              <a:spcAft>
                <a:spcPts val="0"/>
              </a:spcAft>
            </a:pPr>
            <a:r>
              <a:rPr lang="en-US" sz="2600" b="1" dirty="0">
                <a:solidFill>
                  <a:srgbClr val="1CBAAA"/>
                </a:solidFill>
                <a:latin typeface="Outfit SemiBold" pitchFamily="2" charset="0"/>
              </a:rPr>
              <a:t>Strong Attacks on Arbitration Agreements + Renewed Judicial Hostility Against Arbitration</a:t>
            </a:r>
          </a:p>
          <a:p>
            <a:pPr lvl="1">
              <a:spcAft>
                <a:spcPts val="0"/>
              </a:spcAft>
            </a:pPr>
            <a:r>
              <a:rPr lang="en-US" sz="2000" dirty="0"/>
              <a:t>CA state trial courts excessively scrutinizing and refusing to enforce arbitration agreements</a:t>
            </a:r>
          </a:p>
          <a:p>
            <a:pPr lvl="1">
              <a:spcAft>
                <a:spcPts val="0"/>
              </a:spcAft>
            </a:pPr>
            <a:endParaRPr lang="en-US" sz="2100" dirty="0">
              <a:solidFill>
                <a:srgbClr val="1CBAAA"/>
              </a:solidFill>
              <a:latin typeface="Outfit SemiBold" pitchFamily="2" charset="0"/>
            </a:endParaRPr>
          </a:p>
          <a:p>
            <a:pPr>
              <a:lnSpc>
                <a:spcPct val="90000"/>
              </a:lnSpc>
              <a:spcAft>
                <a:spcPts val="0"/>
              </a:spcAft>
            </a:pPr>
            <a:r>
              <a:rPr lang="en-US" sz="2600" b="1" dirty="0">
                <a:solidFill>
                  <a:srgbClr val="1CBAAA"/>
                </a:solidFill>
                <a:latin typeface="Outfit SemiBold" pitchFamily="2" charset="0"/>
              </a:rPr>
              <a:t>Efforts to Maintain “Headless” PAGA Claims</a:t>
            </a:r>
          </a:p>
          <a:p>
            <a:pPr lvl="1">
              <a:spcAft>
                <a:spcPts val="0"/>
              </a:spcAft>
            </a:pPr>
            <a:r>
              <a:rPr lang="en-US" sz="2000" u="sng" dirty="0"/>
              <a:t>Key Case to Watch</a:t>
            </a:r>
            <a:r>
              <a:rPr lang="en-US" sz="2000" dirty="0"/>
              <a:t>: California Supreme Court review in </a:t>
            </a:r>
            <a:r>
              <a:rPr lang="en-US" sz="2000" i="1" dirty="0"/>
              <a:t>Leeper v. Shipt</a:t>
            </a:r>
          </a:p>
          <a:p>
            <a:pPr lvl="1">
              <a:spcAft>
                <a:spcPts val="0"/>
              </a:spcAft>
            </a:pPr>
            <a:endParaRPr lang="en-US" sz="2400" dirty="0">
              <a:solidFill>
                <a:srgbClr val="1CBAAA"/>
              </a:solidFill>
              <a:latin typeface="Outfit SemiBold" pitchFamily="2" charset="0"/>
            </a:endParaRPr>
          </a:p>
          <a:p>
            <a:pPr>
              <a:lnSpc>
                <a:spcPct val="90000"/>
              </a:lnSpc>
              <a:spcAft>
                <a:spcPts val="0"/>
              </a:spcAft>
            </a:pPr>
            <a:r>
              <a:rPr lang="en-US" sz="2600" b="1" dirty="0">
                <a:solidFill>
                  <a:srgbClr val="1CBAAA"/>
                </a:solidFill>
                <a:latin typeface="Outfit SemiBold" pitchFamily="2" charset="0"/>
              </a:rPr>
              <a:t>Abuse of Employee Contact Information</a:t>
            </a:r>
          </a:p>
          <a:p>
            <a:pPr lvl="1">
              <a:spcAft>
                <a:spcPts val="0"/>
              </a:spcAft>
            </a:pPr>
            <a:r>
              <a:rPr lang="en-US" sz="2000" dirty="0"/>
              <a:t>Plaintiff attorneys using info to generate new clients, create settlement leverage</a:t>
            </a:r>
          </a:p>
          <a:p>
            <a:pPr>
              <a:spcAft>
                <a:spcPts val="0"/>
              </a:spcAft>
            </a:pPr>
            <a:endParaRPr lang="en-US" sz="2400" dirty="0">
              <a:latin typeface="Outfit SemiBold" pitchFamily="2" charset="0"/>
            </a:endParaRPr>
          </a:p>
        </p:txBody>
      </p:sp>
      <p:sp>
        <p:nvSpPr>
          <p:cNvPr id="5" name="Slide Number Placeholder 4">
            <a:extLst>
              <a:ext uri="{FF2B5EF4-FFF2-40B4-BE49-F238E27FC236}">
                <a16:creationId xmlns:a16="http://schemas.microsoft.com/office/drawing/2014/main" id="{9C107E9D-8071-3A60-886D-758BCA5289E9}"/>
              </a:ext>
            </a:extLst>
          </p:cNvPr>
          <p:cNvSpPr>
            <a:spLocks noGrp="1"/>
          </p:cNvSpPr>
          <p:nvPr>
            <p:ph type="sldNum" sz="quarter" idx="12"/>
          </p:nvPr>
        </p:nvSpPr>
        <p:spPr/>
        <p:txBody>
          <a:bodyPr/>
          <a:lstStyle/>
          <a:p>
            <a:fld id="{76842CB2-DF05-4B2B-9E42-17A3D1C1F858}" type="slidenum">
              <a:rPr lang="en-US" smtClean="0"/>
              <a:t>7</a:t>
            </a:fld>
            <a:endParaRPr lang="en-US" dirty="0"/>
          </a:p>
        </p:txBody>
      </p:sp>
      <p:pic>
        <p:nvPicPr>
          <p:cNvPr id="7" name="Picture 6">
            <a:extLst>
              <a:ext uri="{FF2B5EF4-FFF2-40B4-BE49-F238E27FC236}">
                <a16:creationId xmlns:a16="http://schemas.microsoft.com/office/drawing/2014/main" id="{7A217F79-C8BE-BDAA-4A67-06966410CBA3}"/>
              </a:ext>
            </a:extLst>
          </p:cNvPr>
          <p:cNvPicPr>
            <a:picLocks noChangeAspect="1"/>
          </p:cNvPicPr>
          <p:nvPr/>
        </p:nvPicPr>
        <p:blipFill>
          <a:blip r:embed="rId3"/>
          <a:srcRect l="5015" r="10998"/>
          <a:stretch>
            <a:fillRect/>
          </a:stretch>
        </p:blipFill>
        <p:spPr>
          <a:xfrm>
            <a:off x="8543420" y="1696822"/>
            <a:ext cx="3648580" cy="4545482"/>
          </a:xfrm>
          <a:prstGeom prst="rect">
            <a:avLst/>
          </a:prstGeom>
        </p:spPr>
      </p:pic>
      <p:sp>
        <p:nvSpPr>
          <p:cNvPr id="8" name="Rectangle 7">
            <a:extLst>
              <a:ext uri="{FF2B5EF4-FFF2-40B4-BE49-F238E27FC236}">
                <a16:creationId xmlns:a16="http://schemas.microsoft.com/office/drawing/2014/main" id="{1FE8422A-B194-1C66-A60E-A552C47FADA8}"/>
              </a:ext>
            </a:extLst>
          </p:cNvPr>
          <p:cNvSpPr/>
          <p:nvPr/>
        </p:nvSpPr>
        <p:spPr>
          <a:xfrm>
            <a:off x="8543420" y="1417305"/>
            <a:ext cx="3648580" cy="5129496"/>
          </a:xfrm>
          <a:prstGeom prst="rect">
            <a:avLst/>
          </a:prstGeom>
          <a:solidFill>
            <a:srgbClr val="1CBAAA">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7339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ACAA6-9D73-2868-E246-ECE752E2E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6E2BB-384D-3FE2-4483-5777455A1AD5}"/>
              </a:ext>
            </a:extLst>
          </p:cNvPr>
          <p:cNvSpPr>
            <a:spLocks noGrp="1"/>
          </p:cNvSpPr>
          <p:nvPr>
            <p:ph type="title"/>
          </p:nvPr>
        </p:nvSpPr>
        <p:spPr>
          <a:xfrm>
            <a:off x="558800" y="231935"/>
            <a:ext cx="11074400" cy="990600"/>
          </a:xfrm>
        </p:spPr>
        <p:txBody>
          <a:bodyPr wrap="square" anchor="ctr">
            <a:normAutofit/>
          </a:bodyPr>
          <a:lstStyle/>
          <a:p>
            <a:r>
              <a:rPr lang="en-US" dirty="0">
                <a:latin typeface="Outfit ExtraBold" pitchFamily="2" charset="0"/>
              </a:rPr>
              <a:t>Common PAGA Claims Against Grocers</a:t>
            </a:r>
          </a:p>
        </p:txBody>
      </p:sp>
      <p:sp>
        <p:nvSpPr>
          <p:cNvPr id="3" name="Content Placeholder 2">
            <a:extLst>
              <a:ext uri="{FF2B5EF4-FFF2-40B4-BE49-F238E27FC236}">
                <a16:creationId xmlns:a16="http://schemas.microsoft.com/office/drawing/2014/main" id="{2E9CE9E7-290E-5550-BEC5-09375CF857EF}"/>
              </a:ext>
            </a:extLst>
          </p:cNvPr>
          <p:cNvSpPr>
            <a:spLocks noGrp="1"/>
          </p:cNvSpPr>
          <p:nvPr>
            <p:ph idx="1"/>
          </p:nvPr>
        </p:nvSpPr>
        <p:spPr>
          <a:xfrm>
            <a:off x="438912" y="1662692"/>
            <a:ext cx="8570976" cy="4872091"/>
          </a:xfrm>
        </p:spPr>
        <p:txBody>
          <a:bodyPr wrap="square" anchor="t">
            <a:normAutofit fontScale="70000" lnSpcReduction="20000"/>
          </a:bodyPr>
          <a:lstStyle/>
          <a:p>
            <a:pPr>
              <a:lnSpc>
                <a:spcPct val="90000"/>
              </a:lnSpc>
              <a:spcAft>
                <a:spcPts val="600"/>
              </a:spcAft>
            </a:pPr>
            <a:r>
              <a:rPr lang="en-US" sz="2600" dirty="0">
                <a:solidFill>
                  <a:srgbClr val="1CBAAA"/>
                </a:solidFill>
                <a:latin typeface="Outfit SemiBold" pitchFamily="2" charset="0"/>
              </a:rPr>
              <a:t>Break Violations &amp; Off-the-Clock (OTC) Work </a:t>
            </a:r>
          </a:p>
          <a:p>
            <a:pPr lvl="1">
              <a:lnSpc>
                <a:spcPct val="90000"/>
              </a:lnSpc>
              <a:spcAft>
                <a:spcPts val="600"/>
              </a:spcAft>
            </a:pPr>
            <a:r>
              <a:rPr lang="en-US" sz="2100" dirty="0"/>
              <a:t>Non-compliant policies</a:t>
            </a:r>
          </a:p>
          <a:p>
            <a:pPr lvl="1">
              <a:lnSpc>
                <a:spcPct val="90000"/>
              </a:lnSpc>
              <a:spcAft>
                <a:spcPts val="600"/>
              </a:spcAft>
            </a:pPr>
            <a:r>
              <a:rPr lang="en-US" sz="2100" dirty="0"/>
              <a:t>Inadequate staffing</a:t>
            </a:r>
          </a:p>
          <a:p>
            <a:pPr lvl="1">
              <a:lnSpc>
                <a:spcPct val="90000"/>
              </a:lnSpc>
              <a:spcAft>
                <a:spcPts val="600"/>
              </a:spcAft>
            </a:pPr>
            <a:r>
              <a:rPr lang="en-US" sz="2100" dirty="0"/>
              <a:t>Interruptions caused by work duties/customers</a:t>
            </a:r>
          </a:p>
          <a:p>
            <a:pPr lvl="1">
              <a:lnSpc>
                <a:spcPct val="90000"/>
              </a:lnSpc>
              <a:spcAft>
                <a:spcPts val="600"/>
              </a:spcAft>
            </a:pPr>
            <a:r>
              <a:rPr lang="en-US" sz="2100" dirty="0"/>
              <a:t>Security/Bag checks OTC</a:t>
            </a:r>
          </a:p>
          <a:p>
            <a:pPr lvl="1">
              <a:lnSpc>
                <a:spcPct val="90000"/>
              </a:lnSpc>
              <a:spcAft>
                <a:spcPts val="600"/>
              </a:spcAft>
            </a:pPr>
            <a:r>
              <a:rPr lang="en-US" sz="2100" dirty="0"/>
              <a:t>Store opening/closing duties OTC</a:t>
            </a:r>
            <a:br>
              <a:rPr lang="en-US" sz="2100" dirty="0"/>
            </a:br>
            <a:endParaRPr lang="en-US" sz="2100" dirty="0"/>
          </a:p>
          <a:p>
            <a:pPr>
              <a:lnSpc>
                <a:spcPct val="90000"/>
              </a:lnSpc>
              <a:spcAft>
                <a:spcPts val="600"/>
              </a:spcAft>
            </a:pPr>
            <a:r>
              <a:rPr lang="en-US" sz="2600" dirty="0">
                <a:solidFill>
                  <a:srgbClr val="1CBAAA"/>
                </a:solidFill>
                <a:latin typeface="Outfit SemiBold" pitchFamily="2" charset="0"/>
              </a:rPr>
              <a:t>Rate of Pay Violations</a:t>
            </a:r>
          </a:p>
          <a:p>
            <a:pPr lvl="1">
              <a:lnSpc>
                <a:spcPct val="90000"/>
              </a:lnSpc>
              <a:spcAft>
                <a:spcPts val="600"/>
              </a:spcAft>
            </a:pPr>
            <a:r>
              <a:rPr lang="en-US" sz="2100" dirty="0"/>
              <a:t>Regular rate calculation excluded bonuses, differentials, or other earnings</a:t>
            </a:r>
          </a:p>
          <a:p>
            <a:pPr lvl="1">
              <a:lnSpc>
                <a:spcPct val="90000"/>
              </a:lnSpc>
              <a:spcAft>
                <a:spcPts val="600"/>
              </a:spcAft>
            </a:pPr>
            <a:r>
              <a:rPr lang="en-US" sz="2100" dirty="0"/>
              <a:t>OT, DT, Paid Sick Leave, missed break premiums, not paid at the regular rate</a:t>
            </a:r>
            <a:br>
              <a:rPr lang="en-US" sz="2100" dirty="0"/>
            </a:br>
            <a:endParaRPr lang="en-US" sz="2100" dirty="0"/>
          </a:p>
          <a:p>
            <a:pPr>
              <a:lnSpc>
                <a:spcPct val="90000"/>
              </a:lnSpc>
              <a:spcAft>
                <a:spcPts val="600"/>
              </a:spcAft>
            </a:pPr>
            <a:r>
              <a:rPr lang="en-US" sz="2600" dirty="0">
                <a:solidFill>
                  <a:srgbClr val="1CBAAA"/>
                </a:solidFill>
                <a:latin typeface="Outfit SemiBold" pitchFamily="2" charset="0"/>
              </a:rPr>
              <a:t>Unlawful Timekeeping</a:t>
            </a:r>
          </a:p>
          <a:p>
            <a:pPr lvl="1">
              <a:lnSpc>
                <a:spcPct val="90000"/>
              </a:lnSpc>
              <a:spcAft>
                <a:spcPts val="600"/>
              </a:spcAft>
            </a:pPr>
            <a:r>
              <a:rPr lang="en-US" sz="2100" dirty="0"/>
              <a:t>Not recording meal periods</a:t>
            </a:r>
          </a:p>
          <a:p>
            <a:pPr lvl="1">
              <a:lnSpc>
                <a:spcPct val="90000"/>
              </a:lnSpc>
              <a:spcAft>
                <a:spcPts val="600"/>
              </a:spcAft>
            </a:pPr>
            <a:r>
              <a:rPr lang="en-US" sz="2100" dirty="0"/>
              <a:t>Rounding/manipulating time entries</a:t>
            </a:r>
            <a:br>
              <a:rPr lang="en-US" sz="2100" dirty="0"/>
            </a:br>
            <a:endParaRPr lang="en-US" sz="2100" dirty="0"/>
          </a:p>
          <a:p>
            <a:pPr>
              <a:lnSpc>
                <a:spcPct val="90000"/>
              </a:lnSpc>
              <a:spcAft>
                <a:spcPts val="600"/>
              </a:spcAft>
            </a:pPr>
            <a:r>
              <a:rPr lang="en-US" sz="2600" dirty="0">
                <a:solidFill>
                  <a:srgbClr val="1CBAAA"/>
                </a:solidFill>
                <a:latin typeface="Outfit SemiBold" pitchFamily="2" charset="0"/>
              </a:rPr>
              <a:t>Failure to Provide Suitable Seating</a:t>
            </a:r>
          </a:p>
          <a:p>
            <a:pPr>
              <a:lnSpc>
                <a:spcPct val="90000"/>
              </a:lnSpc>
              <a:spcAft>
                <a:spcPts val="600"/>
              </a:spcAft>
            </a:pPr>
            <a:endParaRPr lang="en-US" sz="2400" dirty="0">
              <a:latin typeface="Outfit SemiBold" pitchFamily="2" charset="0"/>
            </a:endParaRPr>
          </a:p>
          <a:p>
            <a:pPr>
              <a:lnSpc>
                <a:spcPct val="90000"/>
              </a:lnSpc>
              <a:spcAft>
                <a:spcPts val="600"/>
              </a:spcAft>
            </a:pPr>
            <a:endParaRPr lang="en-US" sz="2400" dirty="0">
              <a:latin typeface="Outfit SemiBold" pitchFamily="2" charset="0"/>
            </a:endParaRPr>
          </a:p>
          <a:p>
            <a:pPr>
              <a:lnSpc>
                <a:spcPct val="90000"/>
              </a:lnSpc>
              <a:spcAft>
                <a:spcPts val="600"/>
              </a:spcAft>
            </a:pPr>
            <a:endParaRPr lang="en-US" sz="2400" dirty="0">
              <a:latin typeface="Outfit SemiBold" pitchFamily="2" charset="0"/>
            </a:endParaRPr>
          </a:p>
          <a:p>
            <a:pPr lvl="1">
              <a:lnSpc>
                <a:spcPts val="1500"/>
              </a:lnSpc>
              <a:spcAft>
                <a:spcPts val="600"/>
              </a:spcAft>
            </a:pPr>
            <a:endParaRPr lang="en-US" sz="1800" dirty="0">
              <a:latin typeface="Outfit "/>
            </a:endParaRPr>
          </a:p>
        </p:txBody>
      </p:sp>
      <p:sp>
        <p:nvSpPr>
          <p:cNvPr id="10" name="Slide Number Placeholder 4">
            <a:extLst>
              <a:ext uri="{FF2B5EF4-FFF2-40B4-BE49-F238E27FC236}">
                <a16:creationId xmlns:a16="http://schemas.microsoft.com/office/drawing/2014/main" id="{C1463DE7-4621-B91B-66B8-714E546AAA83}"/>
              </a:ext>
            </a:extLst>
          </p:cNvPr>
          <p:cNvSpPr>
            <a:spLocks noGrp="1"/>
          </p:cNvSpPr>
          <p:nvPr>
            <p:ph type="sldNum" sz="quarter" idx="12"/>
          </p:nvPr>
        </p:nvSpPr>
        <p:spPr>
          <a:xfrm>
            <a:off x="0" y="6443502"/>
            <a:ext cx="558800" cy="365125"/>
          </a:xfrm>
        </p:spPr>
        <p:txBody>
          <a:bodyPr/>
          <a:lstStyle/>
          <a:p>
            <a:pPr>
              <a:spcAft>
                <a:spcPts val="600"/>
              </a:spcAft>
            </a:pPr>
            <a:fld id="{76842CB2-DF05-4B2B-9E42-17A3D1C1F858}" type="slidenum">
              <a:rPr lang="en-US" smtClean="0"/>
              <a:pPr>
                <a:spcAft>
                  <a:spcPts val="600"/>
                </a:spcAft>
              </a:pPr>
              <a:t>8</a:t>
            </a:fld>
            <a:endParaRPr lang="en-US" dirty="0"/>
          </a:p>
        </p:txBody>
      </p:sp>
      <p:pic>
        <p:nvPicPr>
          <p:cNvPr id="9" name="Picture 8" descr="A shopping cart in a store&#10;&#10;AI-generated content may be incorrect.">
            <a:extLst>
              <a:ext uri="{FF2B5EF4-FFF2-40B4-BE49-F238E27FC236}">
                <a16:creationId xmlns:a16="http://schemas.microsoft.com/office/drawing/2014/main" id="{912E404A-6E17-98E4-098B-DCF2D07EC0E0}"/>
              </a:ext>
            </a:extLst>
          </p:cNvPr>
          <p:cNvPicPr>
            <a:picLocks noChangeAspect="1"/>
          </p:cNvPicPr>
          <p:nvPr/>
        </p:nvPicPr>
        <p:blipFill>
          <a:blip r:embed="rId3">
            <a:extLst>
              <a:ext uri="{28A0092B-C50C-407E-A947-70E740481C1C}">
                <a14:useLocalDpi xmlns:a14="http://schemas.microsoft.com/office/drawing/2010/main" val="0"/>
              </a:ext>
            </a:extLst>
          </a:blip>
          <a:srcRect l="9190" r="4324"/>
          <a:stretch>
            <a:fillRect/>
          </a:stretch>
        </p:blipFill>
        <p:spPr>
          <a:xfrm>
            <a:off x="8290560" y="1571411"/>
            <a:ext cx="3901440" cy="4797247"/>
          </a:xfrm>
          <a:prstGeom prst="rect">
            <a:avLst/>
          </a:prstGeom>
        </p:spPr>
      </p:pic>
      <p:sp>
        <p:nvSpPr>
          <p:cNvPr id="6" name="Rectangle 5">
            <a:extLst>
              <a:ext uri="{FF2B5EF4-FFF2-40B4-BE49-F238E27FC236}">
                <a16:creationId xmlns:a16="http://schemas.microsoft.com/office/drawing/2014/main" id="{5A357A2C-F8F6-7745-C00F-AF507C9DD9B2}"/>
              </a:ext>
            </a:extLst>
          </p:cNvPr>
          <p:cNvSpPr/>
          <p:nvPr/>
        </p:nvSpPr>
        <p:spPr>
          <a:xfrm>
            <a:off x="8290560" y="1314006"/>
            <a:ext cx="3901440" cy="5129496"/>
          </a:xfrm>
          <a:prstGeom prst="rect">
            <a:avLst/>
          </a:prstGeom>
          <a:solidFill>
            <a:srgbClr val="1CBAAA">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848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1B687-C6CB-6776-6EAA-2CED6F73745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782A71-6369-9D1F-DC67-7AF3BF88EB5A}"/>
              </a:ext>
            </a:extLst>
          </p:cNvPr>
          <p:cNvPicPr>
            <a:picLocks noChangeAspect="1"/>
          </p:cNvPicPr>
          <p:nvPr/>
        </p:nvPicPr>
        <p:blipFill>
          <a:blip r:embed="rId3"/>
          <a:srcRect l="7562" t="1414" r="10397"/>
          <a:stretch>
            <a:fillRect/>
          </a:stretch>
        </p:blipFill>
        <p:spPr>
          <a:xfrm>
            <a:off x="9113443" y="1650270"/>
            <a:ext cx="3078557" cy="4628610"/>
          </a:xfrm>
          <a:prstGeom prst="rect">
            <a:avLst/>
          </a:prstGeom>
        </p:spPr>
      </p:pic>
      <p:sp>
        <p:nvSpPr>
          <p:cNvPr id="2" name="Title 1">
            <a:extLst>
              <a:ext uri="{FF2B5EF4-FFF2-40B4-BE49-F238E27FC236}">
                <a16:creationId xmlns:a16="http://schemas.microsoft.com/office/drawing/2014/main" id="{F5CAB4C9-29F3-10F4-959F-2AFA2FF15701}"/>
              </a:ext>
            </a:extLst>
          </p:cNvPr>
          <p:cNvSpPr>
            <a:spLocks noGrp="1"/>
          </p:cNvSpPr>
          <p:nvPr>
            <p:ph type="title"/>
          </p:nvPr>
        </p:nvSpPr>
        <p:spPr>
          <a:xfrm>
            <a:off x="283779" y="231935"/>
            <a:ext cx="11774109" cy="990600"/>
          </a:xfrm>
        </p:spPr>
        <p:txBody>
          <a:bodyPr wrap="square" anchor="ctr">
            <a:noAutofit/>
          </a:bodyPr>
          <a:lstStyle/>
          <a:p>
            <a:r>
              <a:rPr lang="en-US" sz="3200" dirty="0">
                <a:latin typeface="Outfit ExtraBold" pitchFamily="2" charset="0"/>
              </a:rPr>
              <a:t>Practical Guidance: Avoid Common Compliance Pitfalls</a:t>
            </a:r>
          </a:p>
        </p:txBody>
      </p:sp>
      <p:sp>
        <p:nvSpPr>
          <p:cNvPr id="3" name="Content Placeholder 2">
            <a:extLst>
              <a:ext uri="{FF2B5EF4-FFF2-40B4-BE49-F238E27FC236}">
                <a16:creationId xmlns:a16="http://schemas.microsoft.com/office/drawing/2014/main" id="{3C6BE820-38F2-4B06-B305-61AB329EE5C5}"/>
              </a:ext>
            </a:extLst>
          </p:cNvPr>
          <p:cNvSpPr>
            <a:spLocks noGrp="1"/>
          </p:cNvSpPr>
          <p:nvPr>
            <p:ph idx="1"/>
          </p:nvPr>
        </p:nvSpPr>
        <p:spPr>
          <a:xfrm>
            <a:off x="283779" y="1650270"/>
            <a:ext cx="8689533" cy="4872091"/>
          </a:xfrm>
        </p:spPr>
        <p:txBody>
          <a:bodyPr wrap="square" anchor="t">
            <a:normAutofit/>
          </a:bodyPr>
          <a:lstStyle/>
          <a:p>
            <a:pPr>
              <a:lnSpc>
                <a:spcPct val="90000"/>
              </a:lnSpc>
              <a:spcAft>
                <a:spcPts val="600"/>
              </a:spcAft>
            </a:pPr>
            <a:r>
              <a:rPr lang="en-US" sz="2400" dirty="0">
                <a:solidFill>
                  <a:srgbClr val="1CBAAA"/>
                </a:solidFill>
                <a:latin typeface="Outfit SemiBold" pitchFamily="2" charset="0"/>
              </a:rPr>
              <a:t>Robust Wage and Hour Policies and Procedures </a:t>
            </a:r>
          </a:p>
          <a:p>
            <a:pPr lvl="1">
              <a:lnSpc>
                <a:spcPct val="90000"/>
              </a:lnSpc>
              <a:spcAft>
                <a:spcPts val="600"/>
              </a:spcAft>
            </a:pPr>
            <a:r>
              <a:rPr lang="en-US" sz="1850" dirty="0"/>
              <a:t>Ensuring adequate staffing levels</a:t>
            </a:r>
          </a:p>
          <a:p>
            <a:pPr lvl="1">
              <a:lnSpc>
                <a:spcPct val="90000"/>
              </a:lnSpc>
              <a:spcAft>
                <a:spcPts val="600"/>
              </a:spcAft>
            </a:pPr>
            <a:r>
              <a:rPr lang="en-US" sz="1850" dirty="0"/>
              <a:t>Prohibit OTC work</a:t>
            </a:r>
          </a:p>
          <a:p>
            <a:pPr lvl="1">
              <a:lnSpc>
                <a:spcPct val="90000"/>
              </a:lnSpc>
              <a:spcAft>
                <a:spcPts val="600"/>
              </a:spcAft>
            </a:pPr>
            <a:r>
              <a:rPr lang="en-US" sz="1850" dirty="0"/>
              <a:t>Require workers to accurately record all work time, including WFH, travel, and off-site work</a:t>
            </a:r>
          </a:p>
          <a:p>
            <a:pPr lvl="1">
              <a:lnSpc>
                <a:spcPct val="90000"/>
              </a:lnSpc>
              <a:spcAft>
                <a:spcPts val="600"/>
              </a:spcAft>
            </a:pPr>
            <a:r>
              <a:rPr lang="en-US" sz="1850" dirty="0"/>
              <a:t>Provide for overly-compliant breaks; cover the common theories of liability</a:t>
            </a:r>
          </a:p>
          <a:p>
            <a:pPr lvl="1">
              <a:lnSpc>
                <a:spcPct val="90000"/>
              </a:lnSpc>
              <a:spcAft>
                <a:spcPts val="600"/>
              </a:spcAft>
            </a:pPr>
            <a:r>
              <a:rPr lang="en-US" sz="1850" dirty="0"/>
              <a:t>Prohibit use of personal electronic devices to perform work duties</a:t>
            </a:r>
          </a:p>
          <a:p>
            <a:pPr lvl="1">
              <a:lnSpc>
                <a:spcPct val="90000"/>
              </a:lnSpc>
              <a:spcAft>
                <a:spcPts val="600"/>
              </a:spcAft>
            </a:pPr>
            <a:r>
              <a:rPr lang="en-US" sz="1850" dirty="0"/>
              <a:t>Procedure for requesting business expense reimbursement; provide stipends (carefully)</a:t>
            </a:r>
          </a:p>
          <a:p>
            <a:pPr lvl="1">
              <a:lnSpc>
                <a:spcPct val="90000"/>
              </a:lnSpc>
              <a:spcAft>
                <a:spcPts val="600"/>
              </a:spcAft>
            </a:pPr>
            <a:r>
              <a:rPr lang="en-US" sz="1850" dirty="0"/>
              <a:t>Require reporting of any violation, efforts to coerce non-compliance, and efforts to discourage compliance </a:t>
            </a:r>
          </a:p>
          <a:p>
            <a:pPr lvl="1">
              <a:lnSpc>
                <a:spcPct val="90000"/>
              </a:lnSpc>
              <a:spcAft>
                <a:spcPts val="600"/>
              </a:spcAft>
            </a:pPr>
            <a:r>
              <a:rPr lang="en-US" sz="1850" dirty="0"/>
              <a:t>Extra time for opening/closing shifts, if needed</a:t>
            </a:r>
          </a:p>
        </p:txBody>
      </p:sp>
      <p:sp>
        <p:nvSpPr>
          <p:cNvPr id="10" name="Slide Number Placeholder 4">
            <a:extLst>
              <a:ext uri="{FF2B5EF4-FFF2-40B4-BE49-F238E27FC236}">
                <a16:creationId xmlns:a16="http://schemas.microsoft.com/office/drawing/2014/main" id="{AD1B4AB6-9F50-1CBE-171F-C7FB0DD438A4}"/>
              </a:ext>
            </a:extLst>
          </p:cNvPr>
          <p:cNvSpPr>
            <a:spLocks noGrp="1"/>
          </p:cNvSpPr>
          <p:nvPr>
            <p:ph type="sldNum" sz="quarter" idx="12"/>
          </p:nvPr>
        </p:nvSpPr>
        <p:spPr>
          <a:xfrm>
            <a:off x="0" y="6443502"/>
            <a:ext cx="558800" cy="365125"/>
          </a:xfrm>
        </p:spPr>
        <p:txBody>
          <a:bodyPr/>
          <a:lstStyle/>
          <a:p>
            <a:pPr>
              <a:spcAft>
                <a:spcPts val="600"/>
              </a:spcAft>
            </a:pPr>
            <a:fld id="{76842CB2-DF05-4B2B-9E42-17A3D1C1F858}" type="slidenum">
              <a:rPr lang="en-US" smtClean="0"/>
              <a:pPr>
                <a:spcAft>
                  <a:spcPts val="600"/>
                </a:spcAft>
              </a:pPr>
              <a:t>9</a:t>
            </a:fld>
            <a:endParaRPr lang="en-US" dirty="0"/>
          </a:p>
        </p:txBody>
      </p:sp>
      <p:sp>
        <p:nvSpPr>
          <p:cNvPr id="7" name="Rectangle 6">
            <a:extLst>
              <a:ext uri="{FF2B5EF4-FFF2-40B4-BE49-F238E27FC236}">
                <a16:creationId xmlns:a16="http://schemas.microsoft.com/office/drawing/2014/main" id="{79CA2EF7-1D58-5968-773F-2CCA47F1B310}"/>
              </a:ext>
            </a:extLst>
          </p:cNvPr>
          <p:cNvSpPr/>
          <p:nvPr/>
        </p:nvSpPr>
        <p:spPr>
          <a:xfrm>
            <a:off x="9113442" y="1336944"/>
            <a:ext cx="3078557" cy="5106558"/>
          </a:xfrm>
          <a:prstGeom prst="rect">
            <a:avLst/>
          </a:prstGeom>
          <a:solidFill>
            <a:srgbClr val="1CBAAA">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47738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Median">
  <a:themeElements>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Median">
  <a:themeElements>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themeOverride>
</file>

<file path=ppt/theme/themeOverride2.xml><?xml version="1.0" encoding="utf-8"?>
<a:themeOverride xmlns:a="http://schemas.openxmlformats.org/drawingml/2006/main">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themeOverride>
</file>

<file path=ppt/theme/themeOverride3.xml><?xml version="1.0" encoding="utf-8"?>
<a:themeOverride xmlns:a="http://schemas.openxmlformats.org/drawingml/2006/main">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themeOverride>
</file>

<file path=ppt/theme/themeOverride4.xml><?xml version="1.0" encoding="utf-8"?>
<a:themeOverride xmlns:a="http://schemas.openxmlformats.org/drawingml/2006/main">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themeOverride>
</file>

<file path=ppt/theme/themeOverride5.xml><?xml version="1.0" encoding="utf-8"?>
<a:themeOverride xmlns:a="http://schemas.openxmlformats.org/drawingml/2006/main">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themeOverride>
</file>

<file path=ppt/theme/themeOverride6.xml><?xml version="1.0" encoding="utf-8"?>
<a:themeOverride xmlns:a="http://schemas.openxmlformats.org/drawingml/2006/main">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themeOverride>
</file>

<file path=ppt/theme/themeOverride7.xml><?xml version="1.0" encoding="utf-8"?>
<a:themeOverride xmlns:a="http://schemas.openxmlformats.org/drawingml/2006/main">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themeOverride>
</file>

<file path=ppt/theme/themeOverride8.xml><?xml version="1.0" encoding="utf-8"?>
<a:themeOverride xmlns:a="http://schemas.openxmlformats.org/drawingml/2006/main">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themeOverride>
</file>

<file path=ppt/theme/themeOverride9.xml><?xml version="1.0" encoding="utf-8"?>
<a:themeOverride xmlns:a="http://schemas.openxmlformats.org/drawingml/2006/main">
  <a:clrScheme name="CDF">
    <a:dk1>
      <a:srgbClr val="15365D"/>
    </a:dk1>
    <a:lt1>
      <a:srgbClr val="FFFFFF"/>
    </a:lt1>
    <a:dk2>
      <a:srgbClr val="049FDA"/>
    </a:dk2>
    <a:lt2>
      <a:srgbClr val="FFFFFF"/>
    </a:lt2>
    <a:accent1>
      <a:srgbClr val="049FDA"/>
    </a:accent1>
    <a:accent2>
      <a:srgbClr val="CE9346"/>
    </a:accent2>
    <a:accent3>
      <a:srgbClr val="049FDA"/>
    </a:accent3>
    <a:accent4>
      <a:srgbClr val="CE9346"/>
    </a:accent4>
    <a:accent5>
      <a:srgbClr val="049FDA"/>
    </a:accent5>
    <a:accent6>
      <a:srgbClr val="CE9346"/>
    </a:accent6>
    <a:hlink>
      <a:srgbClr val="049FDA"/>
    </a:hlink>
    <a:folHlink>
      <a:srgbClr val="049FDA"/>
    </a:folHlink>
  </a:clrScheme>
</a:themeOverride>
</file>

<file path=docProps/app.xml><?xml version="1.0" encoding="utf-8"?>
<Properties xmlns="http://schemas.openxmlformats.org/officeDocument/2006/extended-properties" xmlns:vt="http://schemas.openxmlformats.org/officeDocument/2006/docPropsVTypes">
  <TotalTime>4856</TotalTime>
  <Words>1393</Words>
  <Application>Microsoft Office PowerPoint</Application>
  <PresentationFormat>Widescreen</PresentationFormat>
  <Paragraphs>205</Paragraphs>
  <Slides>19</Slides>
  <Notes>19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Arial</vt:lpstr>
      <vt:lpstr>Outfit</vt:lpstr>
      <vt:lpstr>Outfit </vt:lpstr>
      <vt:lpstr>Outfit Black</vt:lpstr>
      <vt:lpstr>Outfit ExtraBold</vt:lpstr>
      <vt:lpstr>Outfit ExtraLight</vt:lpstr>
      <vt:lpstr>Outfit Light</vt:lpstr>
      <vt:lpstr>Outfit Medium</vt:lpstr>
      <vt:lpstr>Outfit SemiBold</vt:lpstr>
      <vt:lpstr>Tw Cen MT</vt:lpstr>
      <vt:lpstr>Wingdings</vt:lpstr>
      <vt:lpstr>Wingdings 2</vt:lpstr>
      <vt:lpstr>1_Median</vt:lpstr>
      <vt:lpstr>2_Median</vt:lpstr>
      <vt:lpstr>3_Median</vt:lpstr>
      <vt:lpstr>Preparing for PAGA Practical Guidance, Litigation Trends, Defense Strategies</vt:lpstr>
      <vt:lpstr>PRESENTER</vt:lpstr>
      <vt:lpstr>PowerPoint Presentation</vt:lpstr>
      <vt:lpstr>PAGA Basics: Nature and Scope of Action</vt:lpstr>
      <vt:lpstr>PAGA Basics: Pre-Lawsuit Notice Period</vt:lpstr>
      <vt:lpstr>PAGA Basics: Nature of Litigation</vt:lpstr>
      <vt:lpstr>PAGA Litigation Trends</vt:lpstr>
      <vt:lpstr>Common PAGA Claims Against Grocers</vt:lpstr>
      <vt:lpstr>Practical Guidance: Avoid Common Compliance Pitfalls</vt:lpstr>
      <vt:lpstr>Practical Guidance: Avoid Common Compliance Pitfalls</vt:lpstr>
      <vt:lpstr>Practical Guidance: Avoid Common Compliance Pitfalls</vt:lpstr>
      <vt:lpstr>Practical Guidance:  Implement Enforceable Arbitration Agreements</vt:lpstr>
      <vt:lpstr>Practical Guidance:  Implement Enforceable Arbitration Agreements</vt:lpstr>
      <vt:lpstr>Practical Guidance: Be Litigation/Discovery Ready</vt:lpstr>
      <vt:lpstr>Practical Guidance: Plan of Action for PAGA Notices</vt:lpstr>
      <vt:lpstr>Benefit of Taking “All Reasonable Steps” to Comply</vt:lpstr>
      <vt:lpstr>PAGA Litigation Strategy: When to Fight</vt:lpstr>
      <vt:lpstr>Q&amp;A </vt:lpstr>
      <vt:lpstr>LEADING THE CONVERSATION</vt:lpstr>
    </vt:vector>
  </TitlesOfParts>
  <Company>Carothers DiSante &amp; Freudenberger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Update</dc:title>
  <dc:creator>Richard M. Green</dc:creator>
  <cp:lastModifiedBy>Dorothy Rausa</cp:lastModifiedBy>
  <cp:revision>435</cp:revision>
  <cp:lastPrinted>2026-01-27T05:15:29Z</cp:lastPrinted>
  <dcterms:created xsi:type="dcterms:W3CDTF">2017-10-19T19:25:42Z</dcterms:created>
  <dcterms:modified xsi:type="dcterms:W3CDTF">2026-05-05T03:47:58Z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DocumentId">
    <vt:lpwstr>4913-4856-8715</vt:lpwstr>
  </property>
</Properties>
</file>