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6" r:id="rId8"/>
    <p:sldId id="263" r:id="rId9"/>
    <p:sldId id="268" r:id="rId10"/>
    <p:sldId id="270" r:id="rId11"/>
    <p:sldId id="267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calrecycle.ca.gov/bevcontainer/dealercooperatives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ecycledepot.org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calrecycle.ca.gov/bevcontainer/dealercooperatives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ecycledepot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07C79-7080-4FB3-81A5-9BE27F50B6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8BD9F2-AB9D-42C5-9CB7-8F1105164FC1}">
      <dgm:prSet/>
      <dgm:spPr/>
      <dgm:t>
        <a:bodyPr/>
        <a:lstStyle/>
        <a:p>
          <a:r>
            <a:rPr lang="en-US" b="1"/>
            <a:t>Pre 2025</a:t>
          </a:r>
          <a:endParaRPr lang="en-US"/>
        </a:p>
      </dgm:t>
    </dgm:pt>
    <dgm:pt modelId="{432A3116-6DE6-412F-A54E-9CDB0949928F}" type="parTrans" cxnId="{80C1089F-BA41-480D-B893-F482F5E3A556}">
      <dgm:prSet/>
      <dgm:spPr/>
      <dgm:t>
        <a:bodyPr/>
        <a:lstStyle/>
        <a:p>
          <a:endParaRPr lang="en-US"/>
        </a:p>
      </dgm:t>
    </dgm:pt>
    <dgm:pt modelId="{80E9B041-2D8F-481A-8572-DF89EE7DC604}" type="sibTrans" cxnId="{80C1089F-BA41-480D-B893-F482F5E3A556}">
      <dgm:prSet/>
      <dgm:spPr/>
      <dgm:t>
        <a:bodyPr/>
        <a:lstStyle/>
        <a:p>
          <a:endParaRPr lang="en-US"/>
        </a:p>
      </dgm:t>
    </dgm:pt>
    <dgm:pt modelId="{2D9E244D-60CF-4499-A26D-58CA433E29F5}">
      <dgm:prSet/>
      <dgm:spPr/>
      <dgm:t>
        <a:bodyPr/>
        <a:lstStyle/>
        <a:p>
          <a:r>
            <a:rPr lang="en-US" b="1"/>
            <a:t>In-store redemption</a:t>
          </a:r>
          <a:endParaRPr lang="en-US"/>
        </a:p>
      </dgm:t>
    </dgm:pt>
    <dgm:pt modelId="{D545FB36-E796-4033-96C8-7AAB0B800CAD}" type="parTrans" cxnId="{B99E558A-A044-4E8B-93CD-1879C7FD3274}">
      <dgm:prSet/>
      <dgm:spPr/>
      <dgm:t>
        <a:bodyPr/>
        <a:lstStyle/>
        <a:p>
          <a:endParaRPr lang="en-US"/>
        </a:p>
      </dgm:t>
    </dgm:pt>
    <dgm:pt modelId="{1827335B-43CA-4179-A644-1EA7B1A982BC}" type="sibTrans" cxnId="{B99E558A-A044-4E8B-93CD-1879C7FD3274}">
      <dgm:prSet/>
      <dgm:spPr/>
      <dgm:t>
        <a:bodyPr/>
        <a:lstStyle/>
        <a:p>
          <a:endParaRPr lang="en-US"/>
        </a:p>
      </dgm:t>
    </dgm:pt>
    <dgm:pt modelId="{C7DD7B77-9296-4A47-9998-5489C67CA58D}">
      <dgm:prSet/>
      <dgm:spPr/>
      <dgm:t>
        <a:bodyPr/>
        <a:lstStyle/>
        <a:p>
          <a:r>
            <a:rPr lang="en-US" b="1"/>
            <a:t>On-premise Recycling Center (or “Served”)</a:t>
          </a:r>
          <a:endParaRPr lang="en-US"/>
        </a:p>
      </dgm:t>
    </dgm:pt>
    <dgm:pt modelId="{A0A046DE-84E2-4AF8-9440-CCB40369B14C}" type="parTrans" cxnId="{6B448F0C-047C-498B-B2D9-4743CEF678A3}">
      <dgm:prSet/>
      <dgm:spPr/>
      <dgm:t>
        <a:bodyPr/>
        <a:lstStyle/>
        <a:p>
          <a:endParaRPr lang="en-US"/>
        </a:p>
      </dgm:t>
    </dgm:pt>
    <dgm:pt modelId="{F496AE25-24A2-4BD7-8792-38C36585AC44}" type="sibTrans" cxnId="{6B448F0C-047C-498B-B2D9-4743CEF678A3}">
      <dgm:prSet/>
      <dgm:spPr/>
      <dgm:t>
        <a:bodyPr/>
        <a:lstStyle/>
        <a:p>
          <a:endParaRPr lang="en-US"/>
        </a:p>
      </dgm:t>
    </dgm:pt>
    <dgm:pt modelId="{AF24DDC9-1AF8-4545-8890-87C88F89BD6E}">
      <dgm:prSet/>
      <dgm:spPr/>
      <dgm:t>
        <a:bodyPr/>
        <a:lstStyle/>
        <a:p>
          <a:r>
            <a:rPr lang="en-US" b="1"/>
            <a:t>$100/day </a:t>
          </a:r>
          <a:endParaRPr lang="en-US"/>
        </a:p>
      </dgm:t>
    </dgm:pt>
    <dgm:pt modelId="{E6D6CF46-C806-47BA-A227-1B67A3A31A1E}" type="parTrans" cxnId="{EC9F7D0F-E5C5-41F4-8E9F-059BA27B219E}">
      <dgm:prSet/>
      <dgm:spPr/>
      <dgm:t>
        <a:bodyPr/>
        <a:lstStyle/>
        <a:p>
          <a:endParaRPr lang="en-US"/>
        </a:p>
      </dgm:t>
    </dgm:pt>
    <dgm:pt modelId="{CDBD5D9B-8650-4F95-979E-9548EF9F3328}" type="sibTrans" cxnId="{EC9F7D0F-E5C5-41F4-8E9F-059BA27B219E}">
      <dgm:prSet/>
      <dgm:spPr/>
      <dgm:t>
        <a:bodyPr/>
        <a:lstStyle/>
        <a:p>
          <a:endParaRPr lang="en-US"/>
        </a:p>
      </dgm:t>
    </dgm:pt>
    <dgm:pt modelId="{252B5EB9-4F38-4B11-9FE3-6B23A207F84E}">
      <dgm:prSet/>
      <dgm:spPr/>
      <dgm:t>
        <a:bodyPr/>
        <a:lstStyle/>
        <a:p>
          <a:r>
            <a:rPr lang="en-US" b="1"/>
            <a:t>Post 2025</a:t>
          </a:r>
          <a:endParaRPr lang="en-US"/>
        </a:p>
      </dgm:t>
    </dgm:pt>
    <dgm:pt modelId="{FCF37F64-BA57-4EF6-B27F-F15A5635B4EC}" type="parTrans" cxnId="{03058D83-4471-44E8-88AC-7A0D37B5E4D8}">
      <dgm:prSet/>
      <dgm:spPr/>
      <dgm:t>
        <a:bodyPr/>
        <a:lstStyle/>
        <a:p>
          <a:endParaRPr lang="en-US"/>
        </a:p>
      </dgm:t>
    </dgm:pt>
    <dgm:pt modelId="{EB4141D0-DA95-4B89-9102-798E92123426}" type="sibTrans" cxnId="{03058D83-4471-44E8-88AC-7A0D37B5E4D8}">
      <dgm:prSet/>
      <dgm:spPr/>
      <dgm:t>
        <a:bodyPr/>
        <a:lstStyle/>
        <a:p>
          <a:endParaRPr lang="en-US"/>
        </a:p>
      </dgm:t>
    </dgm:pt>
    <dgm:pt modelId="{058C2A3F-7C89-43F7-AB78-58A9E5B89B2D}">
      <dgm:prSet/>
      <dgm:spPr/>
      <dgm:t>
        <a:bodyPr/>
        <a:lstStyle/>
        <a:p>
          <a:r>
            <a:rPr lang="en-US" b="1"/>
            <a:t>In-store redemption</a:t>
          </a:r>
          <a:endParaRPr lang="en-US"/>
        </a:p>
      </dgm:t>
    </dgm:pt>
    <dgm:pt modelId="{8BFFB613-C2EE-4EEE-9FB1-BF22997D602C}" type="parTrans" cxnId="{2ACC51E1-9E06-4467-A347-31F393A96C80}">
      <dgm:prSet/>
      <dgm:spPr/>
      <dgm:t>
        <a:bodyPr/>
        <a:lstStyle/>
        <a:p>
          <a:endParaRPr lang="en-US"/>
        </a:p>
      </dgm:t>
    </dgm:pt>
    <dgm:pt modelId="{CAE93AC6-F3A3-4C7B-9018-57DE01A9CCA2}" type="sibTrans" cxnId="{2ACC51E1-9E06-4467-A347-31F393A96C80}">
      <dgm:prSet/>
      <dgm:spPr/>
      <dgm:t>
        <a:bodyPr/>
        <a:lstStyle/>
        <a:p>
          <a:endParaRPr lang="en-US"/>
        </a:p>
      </dgm:t>
    </dgm:pt>
    <dgm:pt modelId="{C6C3C57C-BF6B-4650-8445-0C8E5F19FAD5}">
      <dgm:prSet/>
      <dgm:spPr/>
      <dgm:t>
        <a:bodyPr/>
        <a:lstStyle/>
        <a:p>
          <a:r>
            <a:rPr lang="en-US" b="1"/>
            <a:t>On-premise Recycling Center (or “Served”)</a:t>
          </a:r>
          <a:endParaRPr lang="en-US"/>
        </a:p>
      </dgm:t>
    </dgm:pt>
    <dgm:pt modelId="{F02CE25D-A195-4EFE-9818-A88A75A2EA46}" type="parTrans" cxnId="{3F116131-FAEB-4410-A379-31ACAFEC18AF}">
      <dgm:prSet/>
      <dgm:spPr/>
      <dgm:t>
        <a:bodyPr/>
        <a:lstStyle/>
        <a:p>
          <a:endParaRPr lang="en-US"/>
        </a:p>
      </dgm:t>
    </dgm:pt>
    <dgm:pt modelId="{B51E7AD2-9ED5-4C1E-B3D4-04912AC780EC}" type="sibTrans" cxnId="{3F116131-FAEB-4410-A379-31ACAFEC18AF}">
      <dgm:prSet/>
      <dgm:spPr/>
      <dgm:t>
        <a:bodyPr/>
        <a:lstStyle/>
        <a:p>
          <a:endParaRPr lang="en-US"/>
        </a:p>
      </dgm:t>
    </dgm:pt>
    <dgm:pt modelId="{33BBF4BC-822A-4EDA-98D5-8251C398B41B}">
      <dgm:prSet/>
      <dgm:spPr/>
      <dgm:t>
        <a:bodyPr/>
        <a:lstStyle/>
        <a:p>
          <a:r>
            <a:rPr lang="en-US" b="1"/>
            <a:t>Dealer Cooperative</a:t>
          </a:r>
          <a:endParaRPr lang="en-US"/>
        </a:p>
      </dgm:t>
    </dgm:pt>
    <dgm:pt modelId="{4A327876-1581-4CD3-BD39-75511A42C11D}" type="parTrans" cxnId="{E6D6CD22-435C-4620-8D55-178DA985B307}">
      <dgm:prSet/>
      <dgm:spPr/>
      <dgm:t>
        <a:bodyPr/>
        <a:lstStyle/>
        <a:p>
          <a:endParaRPr lang="en-US"/>
        </a:p>
      </dgm:t>
    </dgm:pt>
    <dgm:pt modelId="{822491D2-D262-4A8D-9C97-596A5842C350}" type="sibTrans" cxnId="{E6D6CD22-435C-4620-8D55-178DA985B307}">
      <dgm:prSet/>
      <dgm:spPr/>
      <dgm:t>
        <a:bodyPr/>
        <a:lstStyle/>
        <a:p>
          <a:endParaRPr lang="en-US"/>
        </a:p>
      </dgm:t>
    </dgm:pt>
    <dgm:pt modelId="{C42C28A3-5496-4481-A2A3-204B413B303B}" type="pres">
      <dgm:prSet presAssocID="{A0B07C79-7080-4FB3-81A5-9BE27F50B6A4}" presName="linear" presStyleCnt="0">
        <dgm:presLayoutVars>
          <dgm:dir/>
          <dgm:animLvl val="lvl"/>
          <dgm:resizeHandles val="exact"/>
        </dgm:presLayoutVars>
      </dgm:prSet>
      <dgm:spPr/>
    </dgm:pt>
    <dgm:pt modelId="{23532A6F-6C49-4E41-B4C6-D8258000A9F9}" type="pres">
      <dgm:prSet presAssocID="{1A8BD9F2-AB9D-42C5-9CB7-8F1105164FC1}" presName="parentLin" presStyleCnt="0"/>
      <dgm:spPr/>
    </dgm:pt>
    <dgm:pt modelId="{8A3CC128-13BC-4D52-AD8C-62DA720C2A32}" type="pres">
      <dgm:prSet presAssocID="{1A8BD9F2-AB9D-42C5-9CB7-8F1105164FC1}" presName="parentLeftMargin" presStyleLbl="node1" presStyleIdx="0" presStyleCnt="2"/>
      <dgm:spPr/>
    </dgm:pt>
    <dgm:pt modelId="{2F631424-9172-4E04-99E2-EA71F2B11A59}" type="pres">
      <dgm:prSet presAssocID="{1A8BD9F2-AB9D-42C5-9CB7-8F1105164FC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B6AFBB-FA2E-43A6-B0F9-1E65F7513043}" type="pres">
      <dgm:prSet presAssocID="{1A8BD9F2-AB9D-42C5-9CB7-8F1105164FC1}" presName="negativeSpace" presStyleCnt="0"/>
      <dgm:spPr/>
    </dgm:pt>
    <dgm:pt modelId="{4FE66BBD-F9D6-4A08-B2ED-355E5C6D0C94}" type="pres">
      <dgm:prSet presAssocID="{1A8BD9F2-AB9D-42C5-9CB7-8F1105164FC1}" presName="childText" presStyleLbl="conFgAcc1" presStyleIdx="0" presStyleCnt="2">
        <dgm:presLayoutVars>
          <dgm:bulletEnabled val="1"/>
        </dgm:presLayoutVars>
      </dgm:prSet>
      <dgm:spPr/>
    </dgm:pt>
    <dgm:pt modelId="{52D97ADE-6CA8-459D-A7AB-8E428D688E1C}" type="pres">
      <dgm:prSet presAssocID="{80E9B041-2D8F-481A-8572-DF89EE7DC604}" presName="spaceBetweenRectangles" presStyleCnt="0"/>
      <dgm:spPr/>
    </dgm:pt>
    <dgm:pt modelId="{210E79AE-6EDE-4C28-9AA9-CC619ABA1E10}" type="pres">
      <dgm:prSet presAssocID="{252B5EB9-4F38-4B11-9FE3-6B23A207F84E}" presName="parentLin" presStyleCnt="0"/>
      <dgm:spPr/>
    </dgm:pt>
    <dgm:pt modelId="{46D41D28-C35D-4D61-92A8-CA6D647A07AA}" type="pres">
      <dgm:prSet presAssocID="{252B5EB9-4F38-4B11-9FE3-6B23A207F84E}" presName="parentLeftMargin" presStyleLbl="node1" presStyleIdx="0" presStyleCnt="2"/>
      <dgm:spPr/>
    </dgm:pt>
    <dgm:pt modelId="{656BF4DA-20CA-404E-A7C5-04C03EFA277A}" type="pres">
      <dgm:prSet presAssocID="{252B5EB9-4F38-4B11-9FE3-6B23A207F84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AC8250C-7A54-491C-8DB9-8B0968FB1DE0}" type="pres">
      <dgm:prSet presAssocID="{252B5EB9-4F38-4B11-9FE3-6B23A207F84E}" presName="negativeSpace" presStyleCnt="0"/>
      <dgm:spPr/>
    </dgm:pt>
    <dgm:pt modelId="{F578099E-B5E8-4B4C-B351-829F1D8A3C27}" type="pres">
      <dgm:prSet presAssocID="{252B5EB9-4F38-4B11-9FE3-6B23A207F84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448F0C-047C-498B-B2D9-4743CEF678A3}" srcId="{1A8BD9F2-AB9D-42C5-9CB7-8F1105164FC1}" destId="{C7DD7B77-9296-4A47-9998-5489C67CA58D}" srcOrd="1" destOrd="0" parTransId="{A0A046DE-84E2-4AF8-9440-CCB40369B14C}" sibTransId="{F496AE25-24A2-4BD7-8792-38C36585AC44}"/>
    <dgm:cxn modelId="{EC9F7D0F-E5C5-41F4-8E9F-059BA27B219E}" srcId="{1A8BD9F2-AB9D-42C5-9CB7-8F1105164FC1}" destId="{AF24DDC9-1AF8-4545-8890-87C88F89BD6E}" srcOrd="2" destOrd="0" parTransId="{E6D6CF46-C806-47BA-A227-1B67A3A31A1E}" sibTransId="{CDBD5D9B-8650-4F95-979E-9548EF9F3328}"/>
    <dgm:cxn modelId="{D4BE1917-75C7-4B69-8F3E-19715CFFB614}" type="presOf" srcId="{A0B07C79-7080-4FB3-81A5-9BE27F50B6A4}" destId="{C42C28A3-5496-4481-A2A3-204B413B303B}" srcOrd="0" destOrd="0" presId="urn:microsoft.com/office/officeart/2005/8/layout/list1"/>
    <dgm:cxn modelId="{E6D6CD22-435C-4620-8D55-178DA985B307}" srcId="{252B5EB9-4F38-4B11-9FE3-6B23A207F84E}" destId="{33BBF4BC-822A-4EDA-98D5-8251C398B41B}" srcOrd="2" destOrd="0" parTransId="{4A327876-1581-4CD3-BD39-75511A42C11D}" sibTransId="{822491D2-D262-4A8D-9C97-596A5842C350}"/>
    <dgm:cxn modelId="{3F116131-FAEB-4410-A379-31ACAFEC18AF}" srcId="{252B5EB9-4F38-4B11-9FE3-6B23A207F84E}" destId="{C6C3C57C-BF6B-4650-8445-0C8E5F19FAD5}" srcOrd="1" destOrd="0" parTransId="{F02CE25D-A195-4EFE-9818-A88A75A2EA46}" sibTransId="{B51E7AD2-9ED5-4C1E-B3D4-04912AC780EC}"/>
    <dgm:cxn modelId="{5091335D-0F8F-42EA-BE62-81C73B663F08}" type="presOf" srcId="{252B5EB9-4F38-4B11-9FE3-6B23A207F84E}" destId="{656BF4DA-20CA-404E-A7C5-04C03EFA277A}" srcOrd="1" destOrd="0" presId="urn:microsoft.com/office/officeart/2005/8/layout/list1"/>
    <dgm:cxn modelId="{81B5E063-6B81-4B95-B28E-6BCC2249A3FA}" type="presOf" srcId="{33BBF4BC-822A-4EDA-98D5-8251C398B41B}" destId="{F578099E-B5E8-4B4C-B351-829F1D8A3C27}" srcOrd="0" destOrd="2" presId="urn:microsoft.com/office/officeart/2005/8/layout/list1"/>
    <dgm:cxn modelId="{EBDC9966-AD7B-47F7-B294-6D3175EF41EF}" type="presOf" srcId="{1A8BD9F2-AB9D-42C5-9CB7-8F1105164FC1}" destId="{2F631424-9172-4E04-99E2-EA71F2B11A59}" srcOrd="1" destOrd="0" presId="urn:microsoft.com/office/officeart/2005/8/layout/list1"/>
    <dgm:cxn modelId="{75BB2059-8D78-4960-A1E6-CAEC134A0AFB}" type="presOf" srcId="{058C2A3F-7C89-43F7-AB78-58A9E5B89B2D}" destId="{F578099E-B5E8-4B4C-B351-829F1D8A3C27}" srcOrd="0" destOrd="0" presId="urn:microsoft.com/office/officeart/2005/8/layout/list1"/>
    <dgm:cxn modelId="{2B8A4559-FED5-4176-96DD-BBC150FDE811}" type="presOf" srcId="{2D9E244D-60CF-4499-A26D-58CA433E29F5}" destId="{4FE66BBD-F9D6-4A08-B2ED-355E5C6D0C94}" srcOrd="0" destOrd="0" presId="urn:microsoft.com/office/officeart/2005/8/layout/list1"/>
    <dgm:cxn modelId="{03058D83-4471-44E8-88AC-7A0D37B5E4D8}" srcId="{A0B07C79-7080-4FB3-81A5-9BE27F50B6A4}" destId="{252B5EB9-4F38-4B11-9FE3-6B23A207F84E}" srcOrd="1" destOrd="0" parTransId="{FCF37F64-BA57-4EF6-B27F-F15A5635B4EC}" sibTransId="{EB4141D0-DA95-4B89-9102-798E92123426}"/>
    <dgm:cxn modelId="{B99E558A-A044-4E8B-93CD-1879C7FD3274}" srcId="{1A8BD9F2-AB9D-42C5-9CB7-8F1105164FC1}" destId="{2D9E244D-60CF-4499-A26D-58CA433E29F5}" srcOrd="0" destOrd="0" parTransId="{D545FB36-E796-4033-96C8-7AAB0B800CAD}" sibTransId="{1827335B-43CA-4179-A644-1EA7B1A982BC}"/>
    <dgm:cxn modelId="{80C1089F-BA41-480D-B893-F482F5E3A556}" srcId="{A0B07C79-7080-4FB3-81A5-9BE27F50B6A4}" destId="{1A8BD9F2-AB9D-42C5-9CB7-8F1105164FC1}" srcOrd="0" destOrd="0" parTransId="{432A3116-6DE6-412F-A54E-9CDB0949928F}" sibTransId="{80E9B041-2D8F-481A-8572-DF89EE7DC604}"/>
    <dgm:cxn modelId="{5E16C3A7-3394-4824-A413-8C62CA6C434C}" type="presOf" srcId="{C7DD7B77-9296-4A47-9998-5489C67CA58D}" destId="{4FE66BBD-F9D6-4A08-B2ED-355E5C6D0C94}" srcOrd="0" destOrd="1" presId="urn:microsoft.com/office/officeart/2005/8/layout/list1"/>
    <dgm:cxn modelId="{D6E4E2BC-A479-4741-9A94-E9278CB3EF3F}" type="presOf" srcId="{252B5EB9-4F38-4B11-9FE3-6B23A207F84E}" destId="{46D41D28-C35D-4D61-92A8-CA6D647A07AA}" srcOrd="0" destOrd="0" presId="urn:microsoft.com/office/officeart/2005/8/layout/list1"/>
    <dgm:cxn modelId="{28B2E3C1-FEA9-4810-973E-24F2AFC1AC41}" type="presOf" srcId="{AF24DDC9-1AF8-4545-8890-87C88F89BD6E}" destId="{4FE66BBD-F9D6-4A08-B2ED-355E5C6D0C94}" srcOrd="0" destOrd="2" presId="urn:microsoft.com/office/officeart/2005/8/layout/list1"/>
    <dgm:cxn modelId="{526ABBC3-E3F3-4245-A52C-2BECF5E336B2}" type="presOf" srcId="{1A8BD9F2-AB9D-42C5-9CB7-8F1105164FC1}" destId="{8A3CC128-13BC-4D52-AD8C-62DA720C2A32}" srcOrd="0" destOrd="0" presId="urn:microsoft.com/office/officeart/2005/8/layout/list1"/>
    <dgm:cxn modelId="{2ACC51E1-9E06-4467-A347-31F393A96C80}" srcId="{252B5EB9-4F38-4B11-9FE3-6B23A207F84E}" destId="{058C2A3F-7C89-43F7-AB78-58A9E5B89B2D}" srcOrd="0" destOrd="0" parTransId="{8BFFB613-C2EE-4EEE-9FB1-BF22997D602C}" sibTransId="{CAE93AC6-F3A3-4C7B-9018-57DE01A9CCA2}"/>
    <dgm:cxn modelId="{64159BFC-6059-49C7-B725-9C0D204AF241}" type="presOf" srcId="{C6C3C57C-BF6B-4650-8445-0C8E5F19FAD5}" destId="{F578099E-B5E8-4B4C-B351-829F1D8A3C27}" srcOrd="0" destOrd="1" presId="urn:microsoft.com/office/officeart/2005/8/layout/list1"/>
    <dgm:cxn modelId="{A56F4721-9320-4FFC-9937-24CC3569C35B}" type="presParOf" srcId="{C42C28A3-5496-4481-A2A3-204B413B303B}" destId="{23532A6F-6C49-4E41-B4C6-D8258000A9F9}" srcOrd="0" destOrd="0" presId="urn:microsoft.com/office/officeart/2005/8/layout/list1"/>
    <dgm:cxn modelId="{D5421A6C-3BEB-4EA1-BC03-4B77A037D0F4}" type="presParOf" srcId="{23532A6F-6C49-4E41-B4C6-D8258000A9F9}" destId="{8A3CC128-13BC-4D52-AD8C-62DA720C2A32}" srcOrd="0" destOrd="0" presId="urn:microsoft.com/office/officeart/2005/8/layout/list1"/>
    <dgm:cxn modelId="{D6D9779C-D98B-4C7F-B260-FF2E4A7B619E}" type="presParOf" srcId="{23532A6F-6C49-4E41-B4C6-D8258000A9F9}" destId="{2F631424-9172-4E04-99E2-EA71F2B11A59}" srcOrd="1" destOrd="0" presId="urn:microsoft.com/office/officeart/2005/8/layout/list1"/>
    <dgm:cxn modelId="{D1B3BF0F-8E7B-4F28-A85A-C0B974FE6373}" type="presParOf" srcId="{C42C28A3-5496-4481-A2A3-204B413B303B}" destId="{33B6AFBB-FA2E-43A6-B0F9-1E65F7513043}" srcOrd="1" destOrd="0" presId="urn:microsoft.com/office/officeart/2005/8/layout/list1"/>
    <dgm:cxn modelId="{7235F57D-FBED-46AC-BA3F-4F6541C5CD6E}" type="presParOf" srcId="{C42C28A3-5496-4481-A2A3-204B413B303B}" destId="{4FE66BBD-F9D6-4A08-B2ED-355E5C6D0C94}" srcOrd="2" destOrd="0" presId="urn:microsoft.com/office/officeart/2005/8/layout/list1"/>
    <dgm:cxn modelId="{58343A5B-0196-4E2D-9860-47D6EEB50BF6}" type="presParOf" srcId="{C42C28A3-5496-4481-A2A3-204B413B303B}" destId="{52D97ADE-6CA8-459D-A7AB-8E428D688E1C}" srcOrd="3" destOrd="0" presId="urn:microsoft.com/office/officeart/2005/8/layout/list1"/>
    <dgm:cxn modelId="{976EF6B2-B129-4576-B926-21748D260802}" type="presParOf" srcId="{C42C28A3-5496-4481-A2A3-204B413B303B}" destId="{210E79AE-6EDE-4C28-9AA9-CC619ABA1E10}" srcOrd="4" destOrd="0" presId="urn:microsoft.com/office/officeart/2005/8/layout/list1"/>
    <dgm:cxn modelId="{BD73AC8C-7BDB-4785-AD04-C9918CD1165E}" type="presParOf" srcId="{210E79AE-6EDE-4C28-9AA9-CC619ABA1E10}" destId="{46D41D28-C35D-4D61-92A8-CA6D647A07AA}" srcOrd="0" destOrd="0" presId="urn:microsoft.com/office/officeart/2005/8/layout/list1"/>
    <dgm:cxn modelId="{B5EDA6E6-C82A-4527-A237-83E34204129E}" type="presParOf" srcId="{210E79AE-6EDE-4C28-9AA9-CC619ABA1E10}" destId="{656BF4DA-20CA-404E-A7C5-04C03EFA277A}" srcOrd="1" destOrd="0" presId="urn:microsoft.com/office/officeart/2005/8/layout/list1"/>
    <dgm:cxn modelId="{F6F8EF49-76DC-4C4C-8D9C-37BE569FE4AB}" type="presParOf" srcId="{C42C28A3-5496-4481-A2A3-204B413B303B}" destId="{0AC8250C-7A54-491C-8DB9-8B0968FB1DE0}" srcOrd="5" destOrd="0" presId="urn:microsoft.com/office/officeart/2005/8/layout/list1"/>
    <dgm:cxn modelId="{390F371C-85E4-40B6-8A82-6B1C06AB2A7E}" type="presParOf" srcId="{C42C28A3-5496-4481-A2A3-204B413B303B}" destId="{F578099E-B5E8-4B4C-B351-829F1D8A3C2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CC07D-35AC-442B-8F86-575940DF6C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FFE6C4-A1DA-43A0-A58F-8F8B925BAF2B}">
      <dgm:prSet/>
      <dgm:spPr/>
      <dgm:t>
        <a:bodyPr/>
        <a:lstStyle/>
        <a:p>
          <a:r>
            <a:rPr lang="en-US" b="1"/>
            <a:t>Nonprofit 501(c)(3)</a:t>
          </a:r>
          <a:endParaRPr lang="en-US"/>
        </a:p>
      </dgm:t>
    </dgm:pt>
    <dgm:pt modelId="{7FD7AA56-E620-4D13-A7A4-E7CD4F967F51}" type="parTrans" cxnId="{A8054D16-FC8A-4B46-93C4-C4D54512E17B}">
      <dgm:prSet/>
      <dgm:spPr/>
      <dgm:t>
        <a:bodyPr/>
        <a:lstStyle/>
        <a:p>
          <a:endParaRPr lang="en-US"/>
        </a:p>
      </dgm:t>
    </dgm:pt>
    <dgm:pt modelId="{EB9104C6-4FB8-4061-9C3E-C844A5061BB1}" type="sibTrans" cxnId="{A8054D16-FC8A-4B46-93C4-C4D54512E17B}">
      <dgm:prSet/>
      <dgm:spPr/>
      <dgm:t>
        <a:bodyPr/>
        <a:lstStyle/>
        <a:p>
          <a:endParaRPr lang="en-US"/>
        </a:p>
      </dgm:t>
    </dgm:pt>
    <dgm:pt modelId="{F47B9193-8A84-4025-94B5-71D7BF35A915}">
      <dgm:prSet/>
      <dgm:spPr/>
      <dgm:t>
        <a:bodyPr/>
        <a:lstStyle/>
        <a:p>
          <a:r>
            <a:rPr lang="en-US" b="1"/>
            <a:t>Funded by member beverage dealers</a:t>
          </a:r>
          <a:endParaRPr lang="en-US"/>
        </a:p>
      </dgm:t>
    </dgm:pt>
    <dgm:pt modelId="{12763951-D6EE-4242-BEB0-24A046580943}" type="parTrans" cxnId="{627C8C63-F5F0-4ED1-BF88-6DD3928405B4}">
      <dgm:prSet/>
      <dgm:spPr/>
      <dgm:t>
        <a:bodyPr/>
        <a:lstStyle/>
        <a:p>
          <a:endParaRPr lang="en-US"/>
        </a:p>
      </dgm:t>
    </dgm:pt>
    <dgm:pt modelId="{98D36947-4EDB-4E3F-9AB3-DFB0A39186FF}" type="sibTrans" cxnId="{627C8C63-F5F0-4ED1-BF88-6DD3928405B4}">
      <dgm:prSet/>
      <dgm:spPr/>
      <dgm:t>
        <a:bodyPr/>
        <a:lstStyle/>
        <a:p>
          <a:endParaRPr lang="en-US"/>
        </a:p>
      </dgm:t>
    </dgm:pt>
    <dgm:pt modelId="{BFD05C73-EE43-471C-B75B-F4438E85F230}">
      <dgm:prSet/>
      <dgm:spPr/>
      <dgm:t>
        <a:bodyPr/>
        <a:lstStyle/>
        <a:p>
          <a:r>
            <a:rPr lang="en-US" b="1"/>
            <a:t>Approved Stewardship Plan</a:t>
          </a:r>
          <a:endParaRPr lang="en-US"/>
        </a:p>
      </dgm:t>
    </dgm:pt>
    <dgm:pt modelId="{D5592B18-424B-4DBA-B60F-8EE1F21FB89F}" type="parTrans" cxnId="{936C9850-3699-4D02-8995-9C1C353CE0ED}">
      <dgm:prSet/>
      <dgm:spPr/>
      <dgm:t>
        <a:bodyPr/>
        <a:lstStyle/>
        <a:p>
          <a:endParaRPr lang="en-US"/>
        </a:p>
      </dgm:t>
    </dgm:pt>
    <dgm:pt modelId="{6986BBFF-592C-47A9-9D30-66C8BB4E84F3}" type="sibTrans" cxnId="{936C9850-3699-4D02-8995-9C1C353CE0ED}">
      <dgm:prSet/>
      <dgm:spPr/>
      <dgm:t>
        <a:bodyPr/>
        <a:lstStyle/>
        <a:p>
          <a:endParaRPr lang="en-US"/>
        </a:p>
      </dgm:t>
    </dgm:pt>
    <dgm:pt modelId="{9EA85C8B-F907-436C-BE0E-E13C374E2F50}">
      <dgm:prSet/>
      <dgm:spPr/>
      <dgm:t>
        <a:bodyPr/>
        <a:lstStyle/>
        <a:p>
          <a:r>
            <a:rPr lang="en-US" b="1"/>
            <a:t>Store flexibility</a:t>
          </a:r>
          <a:endParaRPr lang="en-US"/>
        </a:p>
      </dgm:t>
    </dgm:pt>
    <dgm:pt modelId="{FBD759AB-A177-4346-9C1D-9B089454807E}" type="parTrans" cxnId="{A5279FBB-51C1-4D37-8EEB-BF1BB6E4AE45}">
      <dgm:prSet/>
      <dgm:spPr/>
      <dgm:t>
        <a:bodyPr/>
        <a:lstStyle/>
        <a:p>
          <a:endParaRPr lang="en-US"/>
        </a:p>
      </dgm:t>
    </dgm:pt>
    <dgm:pt modelId="{8DEDF91C-FBB2-44FA-9CC3-876E8169B341}" type="sibTrans" cxnId="{A5279FBB-51C1-4D37-8EEB-BF1BB6E4AE45}">
      <dgm:prSet/>
      <dgm:spPr/>
      <dgm:t>
        <a:bodyPr/>
        <a:lstStyle/>
        <a:p>
          <a:endParaRPr lang="en-US"/>
        </a:p>
      </dgm:t>
    </dgm:pt>
    <dgm:pt modelId="{9DDCDFD8-86C7-4995-9F20-27BDB8291369}">
      <dgm:prSet/>
      <dgm:spPr/>
      <dgm:t>
        <a:bodyPr/>
        <a:lstStyle/>
        <a:p>
          <a:r>
            <a:rPr lang="en-US" b="1" dirty="0"/>
            <a:t>Avoids in-store redemption</a:t>
          </a:r>
          <a:endParaRPr lang="en-US" dirty="0"/>
        </a:p>
      </dgm:t>
    </dgm:pt>
    <dgm:pt modelId="{DE03111D-09E6-4343-B93C-EB2E1EA3A5C7}" type="parTrans" cxnId="{11CB05CA-F74C-4B6C-9C59-F4B8BC6F11DD}">
      <dgm:prSet/>
      <dgm:spPr/>
      <dgm:t>
        <a:bodyPr/>
        <a:lstStyle/>
        <a:p>
          <a:endParaRPr lang="en-US"/>
        </a:p>
      </dgm:t>
    </dgm:pt>
    <dgm:pt modelId="{F98EF2A8-8C37-480A-92C4-F12BDF9B9D35}" type="sibTrans" cxnId="{11CB05CA-F74C-4B6C-9C59-F4B8BC6F11DD}">
      <dgm:prSet/>
      <dgm:spPr/>
      <dgm:t>
        <a:bodyPr/>
        <a:lstStyle/>
        <a:p>
          <a:endParaRPr lang="en-US"/>
        </a:p>
      </dgm:t>
    </dgm:pt>
    <dgm:pt modelId="{10184A8D-164F-4BA8-B9E0-8E7576A40633}">
      <dgm:prSet/>
      <dgm:spPr/>
      <dgm:t>
        <a:bodyPr/>
        <a:lstStyle/>
        <a:p>
          <a:r>
            <a:rPr lang="en-US" b="1"/>
            <a:t>Avoids minimum 30 hours/week requirement</a:t>
          </a:r>
          <a:endParaRPr lang="en-US"/>
        </a:p>
      </dgm:t>
    </dgm:pt>
    <dgm:pt modelId="{FBD347A9-6EEA-4BF1-BF7B-AE110676E93C}" type="parTrans" cxnId="{B733C2E6-28E2-444D-984A-B560450AB4BF}">
      <dgm:prSet/>
      <dgm:spPr/>
      <dgm:t>
        <a:bodyPr/>
        <a:lstStyle/>
        <a:p>
          <a:endParaRPr lang="en-US"/>
        </a:p>
      </dgm:t>
    </dgm:pt>
    <dgm:pt modelId="{CB43D3DD-6EB0-4174-8B68-A29EBA0B20A7}" type="sibTrans" cxnId="{B733C2E6-28E2-444D-984A-B560450AB4BF}">
      <dgm:prSet/>
      <dgm:spPr/>
      <dgm:t>
        <a:bodyPr/>
        <a:lstStyle/>
        <a:p>
          <a:endParaRPr lang="en-US"/>
        </a:p>
      </dgm:t>
    </dgm:pt>
    <dgm:pt modelId="{A46D0364-7C7C-4F55-858E-A0FD3C67B129}">
      <dgm:prSet/>
      <dgm:spPr/>
      <dgm:t>
        <a:bodyPr/>
        <a:lstStyle/>
        <a:p>
          <a:r>
            <a:rPr lang="en-US" b="1"/>
            <a:t>Can be located within convenience zone (not on premise)</a:t>
          </a:r>
          <a:endParaRPr lang="en-US"/>
        </a:p>
      </dgm:t>
    </dgm:pt>
    <dgm:pt modelId="{ADF769CF-D3FE-4B9A-B028-7A1B41E7D270}" type="parTrans" cxnId="{CCE362F6-6450-43B3-B1C2-043D65590092}">
      <dgm:prSet/>
      <dgm:spPr/>
      <dgm:t>
        <a:bodyPr/>
        <a:lstStyle/>
        <a:p>
          <a:endParaRPr lang="en-US"/>
        </a:p>
      </dgm:t>
    </dgm:pt>
    <dgm:pt modelId="{0FBEC9B7-BD56-459B-96BA-5C633BC3E1AE}" type="sibTrans" cxnId="{CCE362F6-6450-43B3-B1C2-043D65590092}">
      <dgm:prSet/>
      <dgm:spPr/>
      <dgm:t>
        <a:bodyPr/>
        <a:lstStyle/>
        <a:p>
          <a:endParaRPr lang="en-US"/>
        </a:p>
      </dgm:t>
    </dgm:pt>
    <dgm:pt modelId="{D0B4C1A2-70D2-424D-B67F-8192E42EEB45}">
      <dgm:prSet/>
      <dgm:spPr/>
      <dgm:t>
        <a:bodyPr/>
        <a:lstStyle/>
        <a:p>
          <a:r>
            <a:rPr lang="en-US" b="1"/>
            <a:t>Mobile, Bag Drop, RVMs, Kiosks</a:t>
          </a:r>
          <a:endParaRPr lang="en-US"/>
        </a:p>
      </dgm:t>
    </dgm:pt>
    <dgm:pt modelId="{32791BC1-85B2-4529-BEE8-742481F86C2A}" type="parTrans" cxnId="{8B88725F-29BD-4019-B73C-BB16C3C51686}">
      <dgm:prSet/>
      <dgm:spPr/>
      <dgm:t>
        <a:bodyPr/>
        <a:lstStyle/>
        <a:p>
          <a:endParaRPr lang="en-US"/>
        </a:p>
      </dgm:t>
    </dgm:pt>
    <dgm:pt modelId="{158C384F-5AA4-4D57-B5E4-B5105E39DF65}" type="sibTrans" cxnId="{8B88725F-29BD-4019-B73C-BB16C3C51686}">
      <dgm:prSet/>
      <dgm:spPr/>
      <dgm:t>
        <a:bodyPr/>
        <a:lstStyle/>
        <a:p>
          <a:endParaRPr lang="en-US"/>
        </a:p>
      </dgm:t>
    </dgm:pt>
    <dgm:pt modelId="{4E41E874-9EB5-4482-9E60-757203033827}">
      <dgm:prSet/>
      <dgm:spPr/>
      <dgm:t>
        <a:bodyPr/>
        <a:lstStyle/>
        <a:p>
          <a:r>
            <a:rPr lang="en-US" b="1"/>
            <a:t>Shared responsibility – can ‘cover’ other stores</a:t>
          </a:r>
          <a:endParaRPr lang="en-US"/>
        </a:p>
      </dgm:t>
    </dgm:pt>
    <dgm:pt modelId="{660EBE34-8171-4D40-926B-CF12E238CD2F}" type="parTrans" cxnId="{625F8B01-E231-44B9-8807-3D801339DC00}">
      <dgm:prSet/>
      <dgm:spPr/>
      <dgm:t>
        <a:bodyPr/>
        <a:lstStyle/>
        <a:p>
          <a:endParaRPr lang="en-US"/>
        </a:p>
      </dgm:t>
    </dgm:pt>
    <dgm:pt modelId="{EDDBB26D-3D31-4305-8AE0-6276BEDA8BE8}" type="sibTrans" cxnId="{625F8B01-E231-44B9-8807-3D801339DC00}">
      <dgm:prSet/>
      <dgm:spPr/>
      <dgm:t>
        <a:bodyPr/>
        <a:lstStyle/>
        <a:p>
          <a:endParaRPr lang="en-US"/>
        </a:p>
      </dgm:t>
    </dgm:pt>
    <dgm:pt modelId="{C1951987-B06E-47FA-90B7-914A2459C4FF}">
      <dgm:prSet/>
      <dgm:spPr/>
      <dgm:t>
        <a:bodyPr/>
        <a:lstStyle/>
        <a:p>
          <a:r>
            <a:rPr lang="en-US" b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Dealer Cooperatives - CalRecycle Home Page</a:t>
          </a:r>
          <a:endParaRPr lang="en-US" b="1">
            <a:solidFill>
              <a:schemeClr val="bg1"/>
            </a:solidFill>
          </a:endParaRPr>
        </a:p>
      </dgm:t>
    </dgm:pt>
    <dgm:pt modelId="{BF25114E-28EC-4642-9E72-87C9C6986276}" type="parTrans" cxnId="{9F9BB04B-8673-42B5-A78A-04D9005D86D8}">
      <dgm:prSet/>
      <dgm:spPr/>
      <dgm:t>
        <a:bodyPr/>
        <a:lstStyle/>
        <a:p>
          <a:endParaRPr lang="en-US"/>
        </a:p>
      </dgm:t>
    </dgm:pt>
    <dgm:pt modelId="{B9102A00-19CB-4DDB-959F-D5F99A8A8785}" type="sibTrans" cxnId="{9F9BB04B-8673-42B5-A78A-04D9005D86D8}">
      <dgm:prSet/>
      <dgm:spPr/>
      <dgm:t>
        <a:bodyPr/>
        <a:lstStyle/>
        <a:p>
          <a:endParaRPr lang="en-US"/>
        </a:p>
      </dgm:t>
    </dgm:pt>
    <dgm:pt modelId="{CFAA7ADE-C24A-4A46-8A35-FEA160F2A531}" type="pres">
      <dgm:prSet presAssocID="{DB0CC07D-35AC-442B-8F86-575940DF6C8C}" presName="linear" presStyleCnt="0">
        <dgm:presLayoutVars>
          <dgm:dir/>
          <dgm:animLvl val="lvl"/>
          <dgm:resizeHandles val="exact"/>
        </dgm:presLayoutVars>
      </dgm:prSet>
      <dgm:spPr/>
    </dgm:pt>
    <dgm:pt modelId="{6E247BC9-72E2-48BF-85FB-5900EBE653A5}" type="pres">
      <dgm:prSet presAssocID="{3DFFE6C4-A1DA-43A0-A58F-8F8B925BAF2B}" presName="parentLin" presStyleCnt="0"/>
      <dgm:spPr/>
    </dgm:pt>
    <dgm:pt modelId="{929A50AA-CEC5-45A9-A898-39B1D45F8619}" type="pres">
      <dgm:prSet presAssocID="{3DFFE6C4-A1DA-43A0-A58F-8F8B925BAF2B}" presName="parentLeftMargin" presStyleLbl="node1" presStyleIdx="0" presStyleCnt="5"/>
      <dgm:spPr/>
    </dgm:pt>
    <dgm:pt modelId="{50425B03-B541-41B7-A417-05A68B079931}" type="pres">
      <dgm:prSet presAssocID="{3DFFE6C4-A1DA-43A0-A58F-8F8B925BAF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06E893-777F-4576-99A4-4DD3ECC00C1C}" type="pres">
      <dgm:prSet presAssocID="{3DFFE6C4-A1DA-43A0-A58F-8F8B925BAF2B}" presName="negativeSpace" presStyleCnt="0"/>
      <dgm:spPr/>
    </dgm:pt>
    <dgm:pt modelId="{BB1CDDCF-075B-4C3E-9FF8-E95B16A29164}" type="pres">
      <dgm:prSet presAssocID="{3DFFE6C4-A1DA-43A0-A58F-8F8B925BAF2B}" presName="childText" presStyleLbl="conFgAcc1" presStyleIdx="0" presStyleCnt="5">
        <dgm:presLayoutVars>
          <dgm:bulletEnabled val="1"/>
        </dgm:presLayoutVars>
      </dgm:prSet>
      <dgm:spPr/>
    </dgm:pt>
    <dgm:pt modelId="{11174077-BCFD-400D-8F6F-18FE3BB50A7B}" type="pres">
      <dgm:prSet presAssocID="{EB9104C6-4FB8-4061-9C3E-C844A5061BB1}" presName="spaceBetweenRectangles" presStyleCnt="0"/>
      <dgm:spPr/>
    </dgm:pt>
    <dgm:pt modelId="{7308DB20-2BA0-4A27-96E3-60596CBE304B}" type="pres">
      <dgm:prSet presAssocID="{F47B9193-8A84-4025-94B5-71D7BF35A915}" presName="parentLin" presStyleCnt="0"/>
      <dgm:spPr/>
    </dgm:pt>
    <dgm:pt modelId="{9014F693-816C-4986-85D3-22EF770A1EAE}" type="pres">
      <dgm:prSet presAssocID="{F47B9193-8A84-4025-94B5-71D7BF35A915}" presName="parentLeftMargin" presStyleLbl="node1" presStyleIdx="0" presStyleCnt="5"/>
      <dgm:spPr/>
    </dgm:pt>
    <dgm:pt modelId="{527E4DAC-5432-4C17-9583-759BED29E32C}" type="pres">
      <dgm:prSet presAssocID="{F47B9193-8A84-4025-94B5-71D7BF35A91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17D3C58-72F7-4F2D-9FA2-79530BC9736F}" type="pres">
      <dgm:prSet presAssocID="{F47B9193-8A84-4025-94B5-71D7BF35A915}" presName="negativeSpace" presStyleCnt="0"/>
      <dgm:spPr/>
    </dgm:pt>
    <dgm:pt modelId="{8866D492-9B00-4AA3-9544-3B1F702928EA}" type="pres">
      <dgm:prSet presAssocID="{F47B9193-8A84-4025-94B5-71D7BF35A915}" presName="childText" presStyleLbl="conFgAcc1" presStyleIdx="1" presStyleCnt="5">
        <dgm:presLayoutVars>
          <dgm:bulletEnabled val="1"/>
        </dgm:presLayoutVars>
      </dgm:prSet>
      <dgm:spPr/>
    </dgm:pt>
    <dgm:pt modelId="{F4DC386E-2FDB-46C8-8B53-FFDA2A5E0BFB}" type="pres">
      <dgm:prSet presAssocID="{98D36947-4EDB-4E3F-9AB3-DFB0A39186FF}" presName="spaceBetweenRectangles" presStyleCnt="0"/>
      <dgm:spPr/>
    </dgm:pt>
    <dgm:pt modelId="{4C333D1F-2EBE-4DB1-A990-EB52B5A64AB3}" type="pres">
      <dgm:prSet presAssocID="{BFD05C73-EE43-471C-B75B-F4438E85F230}" presName="parentLin" presStyleCnt="0"/>
      <dgm:spPr/>
    </dgm:pt>
    <dgm:pt modelId="{B464EC4C-DA43-47AA-89DC-378941196503}" type="pres">
      <dgm:prSet presAssocID="{BFD05C73-EE43-471C-B75B-F4438E85F230}" presName="parentLeftMargin" presStyleLbl="node1" presStyleIdx="1" presStyleCnt="5"/>
      <dgm:spPr/>
    </dgm:pt>
    <dgm:pt modelId="{A040D396-D860-4060-952C-EBD276D82093}" type="pres">
      <dgm:prSet presAssocID="{BFD05C73-EE43-471C-B75B-F4438E85F23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6CFA3C0-B745-4901-BC34-12133F961A8B}" type="pres">
      <dgm:prSet presAssocID="{BFD05C73-EE43-471C-B75B-F4438E85F230}" presName="negativeSpace" presStyleCnt="0"/>
      <dgm:spPr/>
    </dgm:pt>
    <dgm:pt modelId="{5D430EAF-292A-49DE-ACE5-F0B5BD1152FC}" type="pres">
      <dgm:prSet presAssocID="{BFD05C73-EE43-471C-B75B-F4438E85F230}" presName="childText" presStyleLbl="conFgAcc1" presStyleIdx="2" presStyleCnt="5">
        <dgm:presLayoutVars>
          <dgm:bulletEnabled val="1"/>
        </dgm:presLayoutVars>
      </dgm:prSet>
      <dgm:spPr/>
    </dgm:pt>
    <dgm:pt modelId="{F25CE718-9D54-41A1-B6AF-21F5879032F0}" type="pres">
      <dgm:prSet presAssocID="{6986BBFF-592C-47A9-9D30-66C8BB4E84F3}" presName="spaceBetweenRectangles" presStyleCnt="0"/>
      <dgm:spPr/>
    </dgm:pt>
    <dgm:pt modelId="{5D0F4CC1-3BE1-48DB-A53E-E61ED9A48D1A}" type="pres">
      <dgm:prSet presAssocID="{9EA85C8B-F907-436C-BE0E-E13C374E2F50}" presName="parentLin" presStyleCnt="0"/>
      <dgm:spPr/>
    </dgm:pt>
    <dgm:pt modelId="{0476D43A-03A5-45F9-9D26-5452684A77BE}" type="pres">
      <dgm:prSet presAssocID="{9EA85C8B-F907-436C-BE0E-E13C374E2F50}" presName="parentLeftMargin" presStyleLbl="node1" presStyleIdx="2" presStyleCnt="5"/>
      <dgm:spPr/>
    </dgm:pt>
    <dgm:pt modelId="{71160359-CCD8-47FA-AC06-CBC7646CC697}" type="pres">
      <dgm:prSet presAssocID="{9EA85C8B-F907-436C-BE0E-E13C374E2F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DE1079-0384-44E5-A38A-2FF3C9456D9E}" type="pres">
      <dgm:prSet presAssocID="{9EA85C8B-F907-436C-BE0E-E13C374E2F50}" presName="negativeSpace" presStyleCnt="0"/>
      <dgm:spPr/>
    </dgm:pt>
    <dgm:pt modelId="{1593B885-0A51-4D0B-A902-D5F6D438BBAE}" type="pres">
      <dgm:prSet presAssocID="{9EA85C8B-F907-436C-BE0E-E13C374E2F50}" presName="childText" presStyleLbl="conFgAcc1" presStyleIdx="3" presStyleCnt="5">
        <dgm:presLayoutVars>
          <dgm:bulletEnabled val="1"/>
        </dgm:presLayoutVars>
      </dgm:prSet>
      <dgm:spPr/>
    </dgm:pt>
    <dgm:pt modelId="{A557648B-A04F-4EAF-A464-1FA353B93152}" type="pres">
      <dgm:prSet presAssocID="{8DEDF91C-FBB2-44FA-9CC3-876E8169B341}" presName="spaceBetweenRectangles" presStyleCnt="0"/>
      <dgm:spPr/>
    </dgm:pt>
    <dgm:pt modelId="{84A4DAAE-CCBF-424B-9D46-9A200D906308}" type="pres">
      <dgm:prSet presAssocID="{C1951987-B06E-47FA-90B7-914A2459C4FF}" presName="parentLin" presStyleCnt="0"/>
      <dgm:spPr/>
    </dgm:pt>
    <dgm:pt modelId="{1C756D99-E477-4BA7-A54B-2DD072A1939F}" type="pres">
      <dgm:prSet presAssocID="{C1951987-B06E-47FA-90B7-914A2459C4FF}" presName="parentLeftMargin" presStyleLbl="node1" presStyleIdx="3" presStyleCnt="5"/>
      <dgm:spPr/>
    </dgm:pt>
    <dgm:pt modelId="{C4100661-A228-420B-B4D4-B6AFCF12D2C2}" type="pres">
      <dgm:prSet presAssocID="{C1951987-B06E-47FA-90B7-914A2459C4F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4965132-061F-460F-86E6-099C69283F78}" type="pres">
      <dgm:prSet presAssocID="{C1951987-B06E-47FA-90B7-914A2459C4FF}" presName="negativeSpace" presStyleCnt="0"/>
      <dgm:spPr/>
    </dgm:pt>
    <dgm:pt modelId="{0CBC129F-3F6D-40EB-AB32-4A4628AD4138}" type="pres">
      <dgm:prSet presAssocID="{C1951987-B06E-47FA-90B7-914A2459C4F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5F8B01-E231-44B9-8807-3D801339DC00}" srcId="{9EA85C8B-F907-436C-BE0E-E13C374E2F50}" destId="{4E41E874-9EB5-4482-9E60-757203033827}" srcOrd="4" destOrd="0" parTransId="{660EBE34-8171-4D40-926B-CF12E238CD2F}" sibTransId="{EDDBB26D-3D31-4305-8AE0-6276BEDA8BE8}"/>
    <dgm:cxn modelId="{70453107-15A1-451E-B1D2-52402FD25225}" type="presOf" srcId="{4E41E874-9EB5-4482-9E60-757203033827}" destId="{1593B885-0A51-4D0B-A902-D5F6D438BBAE}" srcOrd="0" destOrd="4" presId="urn:microsoft.com/office/officeart/2005/8/layout/list1"/>
    <dgm:cxn modelId="{81ED530D-33BF-4A12-8102-4CD07630671C}" type="presOf" srcId="{BFD05C73-EE43-471C-B75B-F4438E85F230}" destId="{A040D396-D860-4060-952C-EBD276D82093}" srcOrd="1" destOrd="0" presId="urn:microsoft.com/office/officeart/2005/8/layout/list1"/>
    <dgm:cxn modelId="{A8054D16-FC8A-4B46-93C4-C4D54512E17B}" srcId="{DB0CC07D-35AC-442B-8F86-575940DF6C8C}" destId="{3DFFE6C4-A1DA-43A0-A58F-8F8B925BAF2B}" srcOrd="0" destOrd="0" parTransId="{7FD7AA56-E620-4D13-A7A4-E7CD4F967F51}" sibTransId="{EB9104C6-4FB8-4061-9C3E-C844A5061BB1}"/>
    <dgm:cxn modelId="{527E9C1A-5ABB-4343-88BF-61AF558EE785}" type="presOf" srcId="{10184A8D-164F-4BA8-B9E0-8E7576A40633}" destId="{1593B885-0A51-4D0B-A902-D5F6D438BBAE}" srcOrd="0" destOrd="1" presId="urn:microsoft.com/office/officeart/2005/8/layout/list1"/>
    <dgm:cxn modelId="{8B88725F-29BD-4019-B73C-BB16C3C51686}" srcId="{9EA85C8B-F907-436C-BE0E-E13C374E2F50}" destId="{D0B4C1A2-70D2-424D-B67F-8192E42EEB45}" srcOrd="3" destOrd="0" parTransId="{32791BC1-85B2-4529-BEE8-742481F86C2A}" sibTransId="{158C384F-5AA4-4D57-B5E4-B5105E39DF65}"/>
    <dgm:cxn modelId="{627C8C63-F5F0-4ED1-BF88-6DD3928405B4}" srcId="{DB0CC07D-35AC-442B-8F86-575940DF6C8C}" destId="{F47B9193-8A84-4025-94B5-71D7BF35A915}" srcOrd="1" destOrd="0" parTransId="{12763951-D6EE-4242-BEB0-24A046580943}" sibTransId="{98D36947-4EDB-4E3F-9AB3-DFB0A39186FF}"/>
    <dgm:cxn modelId="{9F9BB04B-8673-42B5-A78A-04D9005D86D8}" srcId="{DB0CC07D-35AC-442B-8F86-575940DF6C8C}" destId="{C1951987-B06E-47FA-90B7-914A2459C4FF}" srcOrd="4" destOrd="0" parTransId="{BF25114E-28EC-4642-9E72-87C9C6986276}" sibTransId="{B9102A00-19CB-4DDB-959F-D5F99A8A8785}"/>
    <dgm:cxn modelId="{AE22346D-7D92-44D7-8BC8-E30C8B643B6E}" type="presOf" srcId="{3DFFE6C4-A1DA-43A0-A58F-8F8B925BAF2B}" destId="{929A50AA-CEC5-45A9-A898-39B1D45F8619}" srcOrd="0" destOrd="0" presId="urn:microsoft.com/office/officeart/2005/8/layout/list1"/>
    <dgm:cxn modelId="{936C9850-3699-4D02-8995-9C1C353CE0ED}" srcId="{DB0CC07D-35AC-442B-8F86-575940DF6C8C}" destId="{BFD05C73-EE43-471C-B75B-F4438E85F230}" srcOrd="2" destOrd="0" parTransId="{D5592B18-424B-4DBA-B60F-8EE1F21FB89F}" sibTransId="{6986BBFF-592C-47A9-9D30-66C8BB4E84F3}"/>
    <dgm:cxn modelId="{7F5DBA59-482C-4B82-BD83-F9D8C9E01105}" type="presOf" srcId="{3DFFE6C4-A1DA-43A0-A58F-8F8B925BAF2B}" destId="{50425B03-B541-41B7-A417-05A68B079931}" srcOrd="1" destOrd="0" presId="urn:microsoft.com/office/officeart/2005/8/layout/list1"/>
    <dgm:cxn modelId="{71A4255A-242C-4803-94C6-84D689763FF0}" type="presOf" srcId="{9EA85C8B-F907-436C-BE0E-E13C374E2F50}" destId="{0476D43A-03A5-45F9-9D26-5452684A77BE}" srcOrd="0" destOrd="0" presId="urn:microsoft.com/office/officeart/2005/8/layout/list1"/>
    <dgm:cxn modelId="{2215019E-4B13-449E-A88B-5B81490B21AC}" type="presOf" srcId="{A46D0364-7C7C-4F55-858E-A0FD3C67B129}" destId="{1593B885-0A51-4D0B-A902-D5F6D438BBAE}" srcOrd="0" destOrd="2" presId="urn:microsoft.com/office/officeart/2005/8/layout/list1"/>
    <dgm:cxn modelId="{FB8B10A1-2B02-40D6-B90D-74BAA2B0D268}" type="presOf" srcId="{C1951987-B06E-47FA-90B7-914A2459C4FF}" destId="{C4100661-A228-420B-B4D4-B6AFCF12D2C2}" srcOrd="1" destOrd="0" presId="urn:microsoft.com/office/officeart/2005/8/layout/list1"/>
    <dgm:cxn modelId="{793CA6A6-7028-48B2-9DF0-7AF7624BF2D7}" type="presOf" srcId="{9DDCDFD8-86C7-4995-9F20-27BDB8291369}" destId="{1593B885-0A51-4D0B-A902-D5F6D438BBAE}" srcOrd="0" destOrd="0" presId="urn:microsoft.com/office/officeart/2005/8/layout/list1"/>
    <dgm:cxn modelId="{A5279FBB-51C1-4D37-8EEB-BF1BB6E4AE45}" srcId="{DB0CC07D-35AC-442B-8F86-575940DF6C8C}" destId="{9EA85C8B-F907-436C-BE0E-E13C374E2F50}" srcOrd="3" destOrd="0" parTransId="{FBD759AB-A177-4346-9C1D-9B089454807E}" sibTransId="{8DEDF91C-FBB2-44FA-9CC3-876E8169B341}"/>
    <dgm:cxn modelId="{E23A55BC-9B0B-4471-B815-5ACB82CC090B}" type="presOf" srcId="{F47B9193-8A84-4025-94B5-71D7BF35A915}" destId="{527E4DAC-5432-4C17-9583-759BED29E32C}" srcOrd="1" destOrd="0" presId="urn:microsoft.com/office/officeart/2005/8/layout/list1"/>
    <dgm:cxn modelId="{2496EABE-FC2E-4BD4-BA12-44B9566562F7}" type="presOf" srcId="{9EA85C8B-F907-436C-BE0E-E13C374E2F50}" destId="{71160359-CCD8-47FA-AC06-CBC7646CC697}" srcOrd="1" destOrd="0" presId="urn:microsoft.com/office/officeart/2005/8/layout/list1"/>
    <dgm:cxn modelId="{623B5CC1-1E47-4574-9E6F-9A89174911E4}" type="presOf" srcId="{F47B9193-8A84-4025-94B5-71D7BF35A915}" destId="{9014F693-816C-4986-85D3-22EF770A1EAE}" srcOrd="0" destOrd="0" presId="urn:microsoft.com/office/officeart/2005/8/layout/list1"/>
    <dgm:cxn modelId="{11CB05CA-F74C-4B6C-9C59-F4B8BC6F11DD}" srcId="{9EA85C8B-F907-436C-BE0E-E13C374E2F50}" destId="{9DDCDFD8-86C7-4995-9F20-27BDB8291369}" srcOrd="0" destOrd="0" parTransId="{DE03111D-09E6-4343-B93C-EB2E1EA3A5C7}" sibTransId="{F98EF2A8-8C37-480A-92C4-F12BDF9B9D35}"/>
    <dgm:cxn modelId="{7EEF51D2-507A-4EDA-8F37-651E3C290AFB}" type="presOf" srcId="{DB0CC07D-35AC-442B-8F86-575940DF6C8C}" destId="{CFAA7ADE-C24A-4A46-8A35-FEA160F2A531}" srcOrd="0" destOrd="0" presId="urn:microsoft.com/office/officeart/2005/8/layout/list1"/>
    <dgm:cxn modelId="{37F325E5-FDFE-4A51-863C-F06D9894EC8F}" type="presOf" srcId="{D0B4C1A2-70D2-424D-B67F-8192E42EEB45}" destId="{1593B885-0A51-4D0B-A902-D5F6D438BBAE}" srcOrd="0" destOrd="3" presId="urn:microsoft.com/office/officeart/2005/8/layout/list1"/>
    <dgm:cxn modelId="{B22729E5-FAF3-440A-8DB4-8795E3A1EAF4}" type="presOf" srcId="{BFD05C73-EE43-471C-B75B-F4438E85F230}" destId="{B464EC4C-DA43-47AA-89DC-378941196503}" srcOrd="0" destOrd="0" presId="urn:microsoft.com/office/officeart/2005/8/layout/list1"/>
    <dgm:cxn modelId="{B733C2E6-28E2-444D-984A-B560450AB4BF}" srcId="{9EA85C8B-F907-436C-BE0E-E13C374E2F50}" destId="{10184A8D-164F-4BA8-B9E0-8E7576A40633}" srcOrd="1" destOrd="0" parTransId="{FBD347A9-6EEA-4BF1-BF7B-AE110676E93C}" sibTransId="{CB43D3DD-6EB0-4174-8B68-A29EBA0B20A7}"/>
    <dgm:cxn modelId="{DE3F61F5-196A-4ED2-802A-75C2B195854A}" type="presOf" srcId="{C1951987-B06E-47FA-90B7-914A2459C4FF}" destId="{1C756D99-E477-4BA7-A54B-2DD072A1939F}" srcOrd="0" destOrd="0" presId="urn:microsoft.com/office/officeart/2005/8/layout/list1"/>
    <dgm:cxn modelId="{CCE362F6-6450-43B3-B1C2-043D65590092}" srcId="{9EA85C8B-F907-436C-BE0E-E13C374E2F50}" destId="{A46D0364-7C7C-4F55-858E-A0FD3C67B129}" srcOrd="2" destOrd="0" parTransId="{ADF769CF-D3FE-4B9A-B028-7A1B41E7D270}" sibTransId="{0FBEC9B7-BD56-459B-96BA-5C633BC3E1AE}"/>
    <dgm:cxn modelId="{2E6B142B-1ADC-4697-89DA-AA667AB1A945}" type="presParOf" srcId="{CFAA7ADE-C24A-4A46-8A35-FEA160F2A531}" destId="{6E247BC9-72E2-48BF-85FB-5900EBE653A5}" srcOrd="0" destOrd="0" presId="urn:microsoft.com/office/officeart/2005/8/layout/list1"/>
    <dgm:cxn modelId="{54D15ADE-8248-44A7-BD51-F1DC3DBE4B7C}" type="presParOf" srcId="{6E247BC9-72E2-48BF-85FB-5900EBE653A5}" destId="{929A50AA-CEC5-45A9-A898-39B1D45F8619}" srcOrd="0" destOrd="0" presId="urn:microsoft.com/office/officeart/2005/8/layout/list1"/>
    <dgm:cxn modelId="{72B5402E-768D-40F9-A11F-BF5D7DD42565}" type="presParOf" srcId="{6E247BC9-72E2-48BF-85FB-5900EBE653A5}" destId="{50425B03-B541-41B7-A417-05A68B079931}" srcOrd="1" destOrd="0" presId="urn:microsoft.com/office/officeart/2005/8/layout/list1"/>
    <dgm:cxn modelId="{CE0A8442-FD1B-4972-AC25-C43911BA4035}" type="presParOf" srcId="{CFAA7ADE-C24A-4A46-8A35-FEA160F2A531}" destId="{CE06E893-777F-4576-99A4-4DD3ECC00C1C}" srcOrd="1" destOrd="0" presId="urn:microsoft.com/office/officeart/2005/8/layout/list1"/>
    <dgm:cxn modelId="{5863B922-F50C-4284-84AB-1B0AECEC8C98}" type="presParOf" srcId="{CFAA7ADE-C24A-4A46-8A35-FEA160F2A531}" destId="{BB1CDDCF-075B-4C3E-9FF8-E95B16A29164}" srcOrd="2" destOrd="0" presId="urn:microsoft.com/office/officeart/2005/8/layout/list1"/>
    <dgm:cxn modelId="{A77AD92B-1036-431F-90DE-9991175F953F}" type="presParOf" srcId="{CFAA7ADE-C24A-4A46-8A35-FEA160F2A531}" destId="{11174077-BCFD-400D-8F6F-18FE3BB50A7B}" srcOrd="3" destOrd="0" presId="urn:microsoft.com/office/officeart/2005/8/layout/list1"/>
    <dgm:cxn modelId="{39604602-96B9-45F0-B8C2-292114B69C24}" type="presParOf" srcId="{CFAA7ADE-C24A-4A46-8A35-FEA160F2A531}" destId="{7308DB20-2BA0-4A27-96E3-60596CBE304B}" srcOrd="4" destOrd="0" presId="urn:microsoft.com/office/officeart/2005/8/layout/list1"/>
    <dgm:cxn modelId="{74F79C88-B1EB-46A4-BE56-67EB38E166FC}" type="presParOf" srcId="{7308DB20-2BA0-4A27-96E3-60596CBE304B}" destId="{9014F693-816C-4986-85D3-22EF770A1EAE}" srcOrd="0" destOrd="0" presId="urn:microsoft.com/office/officeart/2005/8/layout/list1"/>
    <dgm:cxn modelId="{72CE8EDE-E4C9-4A15-AA45-C5AC0550B3AD}" type="presParOf" srcId="{7308DB20-2BA0-4A27-96E3-60596CBE304B}" destId="{527E4DAC-5432-4C17-9583-759BED29E32C}" srcOrd="1" destOrd="0" presId="urn:microsoft.com/office/officeart/2005/8/layout/list1"/>
    <dgm:cxn modelId="{C7BDB8A8-357A-45D5-ABC4-846246C4AA0C}" type="presParOf" srcId="{CFAA7ADE-C24A-4A46-8A35-FEA160F2A531}" destId="{B17D3C58-72F7-4F2D-9FA2-79530BC9736F}" srcOrd="5" destOrd="0" presId="urn:microsoft.com/office/officeart/2005/8/layout/list1"/>
    <dgm:cxn modelId="{EF5B1074-402A-4ADE-8829-EBBF3C504B02}" type="presParOf" srcId="{CFAA7ADE-C24A-4A46-8A35-FEA160F2A531}" destId="{8866D492-9B00-4AA3-9544-3B1F702928EA}" srcOrd="6" destOrd="0" presId="urn:microsoft.com/office/officeart/2005/8/layout/list1"/>
    <dgm:cxn modelId="{B57613E2-AED4-4317-89C9-E37F5A3EF6C6}" type="presParOf" srcId="{CFAA7ADE-C24A-4A46-8A35-FEA160F2A531}" destId="{F4DC386E-2FDB-46C8-8B53-FFDA2A5E0BFB}" srcOrd="7" destOrd="0" presId="urn:microsoft.com/office/officeart/2005/8/layout/list1"/>
    <dgm:cxn modelId="{4977C38B-9730-4392-AA2B-813DB37C7E44}" type="presParOf" srcId="{CFAA7ADE-C24A-4A46-8A35-FEA160F2A531}" destId="{4C333D1F-2EBE-4DB1-A990-EB52B5A64AB3}" srcOrd="8" destOrd="0" presId="urn:microsoft.com/office/officeart/2005/8/layout/list1"/>
    <dgm:cxn modelId="{6126D6D5-7121-44DE-9E0F-6C021EA201A6}" type="presParOf" srcId="{4C333D1F-2EBE-4DB1-A990-EB52B5A64AB3}" destId="{B464EC4C-DA43-47AA-89DC-378941196503}" srcOrd="0" destOrd="0" presId="urn:microsoft.com/office/officeart/2005/8/layout/list1"/>
    <dgm:cxn modelId="{BA4E85FB-BE3D-44F7-9AEB-5448CD0870E0}" type="presParOf" srcId="{4C333D1F-2EBE-4DB1-A990-EB52B5A64AB3}" destId="{A040D396-D860-4060-952C-EBD276D82093}" srcOrd="1" destOrd="0" presId="urn:microsoft.com/office/officeart/2005/8/layout/list1"/>
    <dgm:cxn modelId="{C8D705D2-8C3D-4569-B50C-86A40F94F7B5}" type="presParOf" srcId="{CFAA7ADE-C24A-4A46-8A35-FEA160F2A531}" destId="{56CFA3C0-B745-4901-BC34-12133F961A8B}" srcOrd="9" destOrd="0" presId="urn:microsoft.com/office/officeart/2005/8/layout/list1"/>
    <dgm:cxn modelId="{6FE1108D-CED7-4D75-9F90-CCFCD422BC06}" type="presParOf" srcId="{CFAA7ADE-C24A-4A46-8A35-FEA160F2A531}" destId="{5D430EAF-292A-49DE-ACE5-F0B5BD1152FC}" srcOrd="10" destOrd="0" presId="urn:microsoft.com/office/officeart/2005/8/layout/list1"/>
    <dgm:cxn modelId="{39864A26-4791-44C3-BF4E-1249B93C11F0}" type="presParOf" srcId="{CFAA7ADE-C24A-4A46-8A35-FEA160F2A531}" destId="{F25CE718-9D54-41A1-B6AF-21F5879032F0}" srcOrd="11" destOrd="0" presId="urn:microsoft.com/office/officeart/2005/8/layout/list1"/>
    <dgm:cxn modelId="{A2666943-18C5-4C18-B44C-7F7E1A311825}" type="presParOf" srcId="{CFAA7ADE-C24A-4A46-8A35-FEA160F2A531}" destId="{5D0F4CC1-3BE1-48DB-A53E-E61ED9A48D1A}" srcOrd="12" destOrd="0" presId="urn:microsoft.com/office/officeart/2005/8/layout/list1"/>
    <dgm:cxn modelId="{22A1C9EC-B3DF-4045-920B-1F09CF5949F2}" type="presParOf" srcId="{5D0F4CC1-3BE1-48DB-A53E-E61ED9A48D1A}" destId="{0476D43A-03A5-45F9-9D26-5452684A77BE}" srcOrd="0" destOrd="0" presId="urn:microsoft.com/office/officeart/2005/8/layout/list1"/>
    <dgm:cxn modelId="{569DA592-EF82-42A5-91B0-1D17480F8767}" type="presParOf" srcId="{5D0F4CC1-3BE1-48DB-A53E-E61ED9A48D1A}" destId="{71160359-CCD8-47FA-AC06-CBC7646CC697}" srcOrd="1" destOrd="0" presId="urn:microsoft.com/office/officeart/2005/8/layout/list1"/>
    <dgm:cxn modelId="{C527DE1E-3ABE-4568-9B8D-47C39C8DEB1F}" type="presParOf" srcId="{CFAA7ADE-C24A-4A46-8A35-FEA160F2A531}" destId="{7FDE1079-0384-44E5-A38A-2FF3C9456D9E}" srcOrd="13" destOrd="0" presId="urn:microsoft.com/office/officeart/2005/8/layout/list1"/>
    <dgm:cxn modelId="{12BB7928-A4B6-4B45-9692-3F4C2C629B9B}" type="presParOf" srcId="{CFAA7ADE-C24A-4A46-8A35-FEA160F2A531}" destId="{1593B885-0A51-4D0B-A902-D5F6D438BBAE}" srcOrd="14" destOrd="0" presId="urn:microsoft.com/office/officeart/2005/8/layout/list1"/>
    <dgm:cxn modelId="{335F553A-4C40-4DEA-9E74-704E6F015622}" type="presParOf" srcId="{CFAA7ADE-C24A-4A46-8A35-FEA160F2A531}" destId="{A557648B-A04F-4EAF-A464-1FA353B93152}" srcOrd="15" destOrd="0" presId="urn:microsoft.com/office/officeart/2005/8/layout/list1"/>
    <dgm:cxn modelId="{A712C31E-B833-4300-89F9-A2D008F016C0}" type="presParOf" srcId="{CFAA7ADE-C24A-4A46-8A35-FEA160F2A531}" destId="{84A4DAAE-CCBF-424B-9D46-9A200D906308}" srcOrd="16" destOrd="0" presId="urn:microsoft.com/office/officeart/2005/8/layout/list1"/>
    <dgm:cxn modelId="{1B4EAE06-7BCA-4010-8E9B-993F38B5DEF0}" type="presParOf" srcId="{84A4DAAE-CCBF-424B-9D46-9A200D906308}" destId="{1C756D99-E477-4BA7-A54B-2DD072A1939F}" srcOrd="0" destOrd="0" presId="urn:microsoft.com/office/officeart/2005/8/layout/list1"/>
    <dgm:cxn modelId="{3224BC39-CBCE-493B-8C0A-40771D735BD4}" type="presParOf" srcId="{84A4DAAE-CCBF-424B-9D46-9A200D906308}" destId="{C4100661-A228-420B-B4D4-B6AFCF12D2C2}" srcOrd="1" destOrd="0" presId="urn:microsoft.com/office/officeart/2005/8/layout/list1"/>
    <dgm:cxn modelId="{8CE1B176-3DC3-4466-A1E3-A951A5F4703B}" type="presParOf" srcId="{CFAA7ADE-C24A-4A46-8A35-FEA160F2A531}" destId="{94965132-061F-460F-86E6-099C69283F78}" srcOrd="17" destOrd="0" presId="urn:microsoft.com/office/officeart/2005/8/layout/list1"/>
    <dgm:cxn modelId="{BBEA5B60-D05F-415E-8458-CAA147CA24C3}" type="presParOf" srcId="{CFAA7ADE-C24A-4A46-8A35-FEA160F2A531}" destId="{0CBC129F-3F6D-40EB-AB32-4A4628AD413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5EE73-EB49-43E6-91FB-628151C858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8A3261-DE51-4388-A47B-486FD14BD6CF}">
      <dgm:prSet/>
      <dgm:spPr/>
      <dgm:t>
        <a:bodyPr/>
        <a:lstStyle/>
        <a:p>
          <a:r>
            <a:rPr lang="en-US" b="1"/>
            <a:t>Only approved Dealer Cooperative </a:t>
          </a:r>
          <a:endParaRPr lang="en-US"/>
        </a:p>
      </dgm:t>
    </dgm:pt>
    <dgm:pt modelId="{41DB3F8D-3045-4627-868D-1F5C56724CEE}" type="parTrans" cxnId="{F02EFE3D-17D7-45D5-AFF1-55C52647D619}">
      <dgm:prSet/>
      <dgm:spPr/>
      <dgm:t>
        <a:bodyPr/>
        <a:lstStyle/>
        <a:p>
          <a:endParaRPr lang="en-US"/>
        </a:p>
      </dgm:t>
    </dgm:pt>
    <dgm:pt modelId="{EC4D6947-ECA7-448F-9EEA-10410BE56B11}" type="sibTrans" cxnId="{F02EFE3D-17D7-45D5-AFF1-55C52647D619}">
      <dgm:prSet/>
      <dgm:spPr/>
      <dgm:t>
        <a:bodyPr/>
        <a:lstStyle/>
        <a:p>
          <a:endParaRPr lang="en-US"/>
        </a:p>
      </dgm:t>
    </dgm:pt>
    <dgm:pt modelId="{4D4DFF99-85B4-4E4B-B01A-95455CD05647}">
      <dgm:prSet/>
      <dgm:spPr/>
      <dgm:t>
        <a:bodyPr/>
        <a:lstStyle/>
        <a:p>
          <a:r>
            <a:rPr lang="en-US" b="1"/>
            <a:t>150+ members / 14 retailers</a:t>
          </a:r>
          <a:endParaRPr lang="en-US"/>
        </a:p>
      </dgm:t>
    </dgm:pt>
    <dgm:pt modelId="{C4603DA4-043A-4FDC-9DFE-B6609ABB1A89}" type="parTrans" cxnId="{45C7F3EF-9306-43A9-BEAA-144ECF97CAD6}">
      <dgm:prSet/>
      <dgm:spPr/>
      <dgm:t>
        <a:bodyPr/>
        <a:lstStyle/>
        <a:p>
          <a:endParaRPr lang="en-US"/>
        </a:p>
      </dgm:t>
    </dgm:pt>
    <dgm:pt modelId="{B23F3ABB-A37F-4F66-81A2-C0548BEA6B6B}" type="sibTrans" cxnId="{45C7F3EF-9306-43A9-BEAA-144ECF97CAD6}">
      <dgm:prSet/>
      <dgm:spPr/>
      <dgm:t>
        <a:bodyPr/>
        <a:lstStyle/>
        <a:p>
          <a:endParaRPr lang="en-US"/>
        </a:p>
      </dgm:t>
    </dgm:pt>
    <dgm:pt modelId="{D692D9BF-18C0-4365-B1F3-7EAB680DF2B9}">
      <dgm:prSet/>
      <dgm:spPr/>
      <dgm:t>
        <a:bodyPr/>
        <a:lstStyle/>
        <a:p>
          <a:r>
            <a:rPr lang="en-US" b="1"/>
            <a:t>Contracts with existing operators</a:t>
          </a:r>
          <a:endParaRPr lang="en-US"/>
        </a:p>
      </dgm:t>
    </dgm:pt>
    <dgm:pt modelId="{6D78944E-5A63-467D-AE54-539A86C5E471}" type="parTrans" cxnId="{31AC4675-9FDA-463F-98C7-8E1F7AA269D2}">
      <dgm:prSet/>
      <dgm:spPr/>
      <dgm:t>
        <a:bodyPr/>
        <a:lstStyle/>
        <a:p>
          <a:endParaRPr lang="en-US"/>
        </a:p>
      </dgm:t>
    </dgm:pt>
    <dgm:pt modelId="{AFF6CDF1-6B38-43C3-AF32-62E5B2A09D8C}" type="sibTrans" cxnId="{31AC4675-9FDA-463F-98C7-8E1F7AA269D2}">
      <dgm:prSet/>
      <dgm:spPr/>
      <dgm:t>
        <a:bodyPr/>
        <a:lstStyle/>
        <a:p>
          <a:endParaRPr lang="en-US"/>
        </a:p>
      </dgm:t>
    </dgm:pt>
    <dgm:pt modelId="{8F10916D-5471-4E88-A6A1-CE11202E4FEF}">
      <dgm:prSet/>
      <dgm:spPr/>
      <dgm:t>
        <a:bodyPr/>
        <a:lstStyle/>
        <a:p>
          <a:r>
            <a:rPr lang="en-US" b="1"/>
            <a:t>Oversight by Cooperative staff</a:t>
          </a:r>
          <a:endParaRPr lang="en-US"/>
        </a:p>
      </dgm:t>
    </dgm:pt>
    <dgm:pt modelId="{517FAE4E-9A04-4128-9804-FB00B24468E5}" type="parTrans" cxnId="{C4620E71-5F5E-4F12-8E5C-B70917B76B38}">
      <dgm:prSet/>
      <dgm:spPr/>
      <dgm:t>
        <a:bodyPr/>
        <a:lstStyle/>
        <a:p>
          <a:endParaRPr lang="en-US"/>
        </a:p>
      </dgm:t>
    </dgm:pt>
    <dgm:pt modelId="{585F33A9-78A9-47DD-A108-C36AFD09AD51}" type="sibTrans" cxnId="{C4620E71-5F5E-4F12-8E5C-B70917B76B38}">
      <dgm:prSet/>
      <dgm:spPr/>
      <dgm:t>
        <a:bodyPr/>
        <a:lstStyle/>
        <a:p>
          <a:endParaRPr lang="en-US"/>
        </a:p>
      </dgm:t>
    </dgm:pt>
    <dgm:pt modelId="{B2D8C3BC-B38D-4D94-A644-D5D2B813C8D4}">
      <dgm:prSet/>
      <dgm:spPr/>
      <dgm:t>
        <a:bodyPr/>
        <a:lstStyle/>
        <a:p>
          <a:r>
            <a:rPr lang="en-US" b="1"/>
            <a:t>Designed to meet grocer’s needs</a:t>
          </a:r>
          <a:endParaRPr lang="en-US"/>
        </a:p>
      </dgm:t>
    </dgm:pt>
    <dgm:pt modelId="{70394012-DCA3-4E7E-BCE2-8810FD068BDC}" type="parTrans" cxnId="{F0639192-4262-4EDB-A68C-C721BB8C7558}">
      <dgm:prSet/>
      <dgm:spPr/>
      <dgm:t>
        <a:bodyPr/>
        <a:lstStyle/>
        <a:p>
          <a:endParaRPr lang="en-US"/>
        </a:p>
      </dgm:t>
    </dgm:pt>
    <dgm:pt modelId="{2B2D5A09-81F4-4807-9355-868D3E4FB474}" type="sibTrans" cxnId="{F0639192-4262-4EDB-A68C-C721BB8C7558}">
      <dgm:prSet/>
      <dgm:spPr/>
      <dgm:t>
        <a:bodyPr/>
        <a:lstStyle/>
        <a:p>
          <a:endParaRPr lang="en-US"/>
        </a:p>
      </dgm:t>
    </dgm:pt>
    <dgm:pt modelId="{8C191780-7B7C-4EA2-A889-5C9785C4C10D}">
      <dgm:prSet/>
      <dgm:spPr/>
      <dgm:t>
        <a:bodyPr/>
        <a:lstStyle/>
        <a:p>
          <a:r>
            <a:rPr lang="en-US" b="1"/>
            <a:t>Operator responsible for permitting</a:t>
          </a:r>
          <a:endParaRPr lang="en-US"/>
        </a:p>
      </dgm:t>
    </dgm:pt>
    <dgm:pt modelId="{C5DD79DE-D785-472D-8341-215026131628}" type="parTrans" cxnId="{4313E16E-5C75-4D39-A5B0-7E2A53D25E5A}">
      <dgm:prSet/>
      <dgm:spPr/>
      <dgm:t>
        <a:bodyPr/>
        <a:lstStyle/>
        <a:p>
          <a:endParaRPr lang="en-US"/>
        </a:p>
      </dgm:t>
    </dgm:pt>
    <dgm:pt modelId="{4EB26DA7-0DC2-4813-9253-7E6D4A54E312}" type="sibTrans" cxnId="{4313E16E-5C75-4D39-A5B0-7E2A53D25E5A}">
      <dgm:prSet/>
      <dgm:spPr/>
      <dgm:t>
        <a:bodyPr/>
        <a:lstStyle/>
        <a:p>
          <a:endParaRPr lang="en-US"/>
        </a:p>
      </dgm:t>
    </dgm:pt>
    <dgm:pt modelId="{5EE1B1EA-823E-4AEB-88E4-331EF08A217A}">
      <dgm:prSet/>
      <dgm:spPr/>
      <dgm:t>
        <a:bodyPr/>
        <a:lstStyle/>
        <a:p>
          <a:r>
            <a:rPr lang="en-US" b="1"/>
            <a:t>16 operating sites, 7 more by end of May</a:t>
          </a:r>
          <a:endParaRPr lang="en-US"/>
        </a:p>
      </dgm:t>
    </dgm:pt>
    <dgm:pt modelId="{C8578775-889B-4E60-8565-17CB4CBCE422}" type="parTrans" cxnId="{C3C2D02E-9485-4A72-91C2-77B398743714}">
      <dgm:prSet/>
      <dgm:spPr/>
      <dgm:t>
        <a:bodyPr/>
        <a:lstStyle/>
        <a:p>
          <a:endParaRPr lang="en-US"/>
        </a:p>
      </dgm:t>
    </dgm:pt>
    <dgm:pt modelId="{F1937735-C906-43E5-BED5-0342C8F2D8DD}" type="sibTrans" cxnId="{C3C2D02E-9485-4A72-91C2-77B398743714}">
      <dgm:prSet/>
      <dgm:spPr/>
      <dgm:t>
        <a:bodyPr/>
        <a:lstStyle/>
        <a:p>
          <a:endParaRPr lang="en-US"/>
        </a:p>
      </dgm:t>
    </dgm:pt>
    <dgm:pt modelId="{DF145AD4-CA3C-4142-8870-E65E530C5143}">
      <dgm:prSet/>
      <dgm:spPr/>
      <dgm:t>
        <a:bodyPr/>
        <a:lstStyle/>
        <a:p>
          <a:r>
            <a:rPr lang="en-US" b="1"/>
            <a:t>35 convenience zones</a:t>
          </a:r>
          <a:endParaRPr lang="en-US"/>
        </a:p>
      </dgm:t>
    </dgm:pt>
    <dgm:pt modelId="{B089DAAF-7E8C-46EE-A49B-0F56006E8A5E}" type="parTrans" cxnId="{E7D8AC68-83C8-443C-8AB0-30A751C875D6}">
      <dgm:prSet/>
      <dgm:spPr/>
      <dgm:t>
        <a:bodyPr/>
        <a:lstStyle/>
        <a:p>
          <a:endParaRPr lang="en-US"/>
        </a:p>
      </dgm:t>
    </dgm:pt>
    <dgm:pt modelId="{E1181FA9-A884-4FA2-9310-D737E75D98EF}" type="sibTrans" cxnId="{E7D8AC68-83C8-443C-8AB0-30A751C875D6}">
      <dgm:prSet/>
      <dgm:spPr/>
      <dgm:t>
        <a:bodyPr/>
        <a:lstStyle/>
        <a:p>
          <a:endParaRPr lang="en-US"/>
        </a:p>
      </dgm:t>
    </dgm:pt>
    <dgm:pt modelId="{96D4BA75-FC10-49B3-A50A-AB026E9B0960}">
      <dgm:prSet/>
      <dgm:spPr/>
      <dgm:t>
        <a:bodyPr/>
        <a:lstStyle/>
        <a:p>
          <a:r>
            <a:rPr lang="en-US" b="1"/>
            <a:t>Cost tied to CRV volume sold: equitable</a:t>
          </a:r>
          <a:endParaRPr lang="en-US"/>
        </a:p>
      </dgm:t>
    </dgm:pt>
    <dgm:pt modelId="{52DA2E1A-8A4D-47D0-AFEC-536599A57E0D}" type="parTrans" cxnId="{31EA601E-F5FB-4CE1-A934-51CD0253DA99}">
      <dgm:prSet/>
      <dgm:spPr/>
      <dgm:t>
        <a:bodyPr/>
        <a:lstStyle/>
        <a:p>
          <a:endParaRPr lang="en-US"/>
        </a:p>
      </dgm:t>
    </dgm:pt>
    <dgm:pt modelId="{EF59903D-CFAF-4EC4-9136-3A0D1C8D2F79}" type="sibTrans" cxnId="{31EA601E-F5FB-4CE1-A934-51CD0253DA99}">
      <dgm:prSet/>
      <dgm:spPr/>
      <dgm:t>
        <a:bodyPr/>
        <a:lstStyle/>
        <a:p>
          <a:endParaRPr lang="en-US"/>
        </a:p>
      </dgm:t>
    </dgm:pt>
    <dgm:pt modelId="{9DED705E-1DC8-4CDD-9AEB-F6F820AC584F}">
      <dgm:prSet/>
      <dgm:spPr/>
      <dgm:t>
        <a:bodyPr/>
        <a:lstStyle/>
        <a:p>
          <a:r>
            <a:rPr lang="en-US" b="1"/>
            <a:t>Partnership with CGA</a:t>
          </a:r>
          <a:endParaRPr lang="en-US"/>
        </a:p>
      </dgm:t>
    </dgm:pt>
    <dgm:pt modelId="{7FC694B5-C8B3-474C-BDA1-AD631206FE14}" type="parTrans" cxnId="{B3BECCC5-7279-477E-801E-63D5C150FF25}">
      <dgm:prSet/>
      <dgm:spPr/>
      <dgm:t>
        <a:bodyPr/>
        <a:lstStyle/>
        <a:p>
          <a:endParaRPr lang="en-US"/>
        </a:p>
      </dgm:t>
    </dgm:pt>
    <dgm:pt modelId="{E1D56200-7ED0-44E0-8118-53D1D94F78EE}" type="sibTrans" cxnId="{B3BECCC5-7279-477E-801E-63D5C150FF25}">
      <dgm:prSet/>
      <dgm:spPr/>
      <dgm:t>
        <a:bodyPr/>
        <a:lstStyle/>
        <a:p>
          <a:endParaRPr lang="en-US"/>
        </a:p>
      </dgm:t>
    </dgm:pt>
    <dgm:pt modelId="{D6FDB8EC-572E-4503-AA44-008FD1C3C183}" type="pres">
      <dgm:prSet presAssocID="{B0A5EE73-EB49-43E6-91FB-628151C8586F}" presName="linear" presStyleCnt="0">
        <dgm:presLayoutVars>
          <dgm:animLvl val="lvl"/>
          <dgm:resizeHandles val="exact"/>
        </dgm:presLayoutVars>
      </dgm:prSet>
      <dgm:spPr/>
    </dgm:pt>
    <dgm:pt modelId="{C086E77C-CC5A-4D74-BF9D-E44EDD547799}" type="pres">
      <dgm:prSet presAssocID="{C48A3261-DE51-4388-A47B-486FD14BD6C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D3F0302-CE92-47A0-8081-3E4053408023}" type="pres">
      <dgm:prSet presAssocID="{EC4D6947-ECA7-448F-9EEA-10410BE56B11}" presName="spacer" presStyleCnt="0"/>
      <dgm:spPr/>
    </dgm:pt>
    <dgm:pt modelId="{76CFAC46-F90F-4694-BA85-A7A9048FC673}" type="pres">
      <dgm:prSet presAssocID="{4D4DFF99-85B4-4E4B-B01A-95455CD0564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4BBAD0F-35F0-44B0-98EE-3ECC136D4E21}" type="pres">
      <dgm:prSet presAssocID="{B23F3ABB-A37F-4F66-81A2-C0548BEA6B6B}" presName="spacer" presStyleCnt="0"/>
      <dgm:spPr/>
    </dgm:pt>
    <dgm:pt modelId="{8D389DB6-DAB8-4634-A358-6271AFDD6D61}" type="pres">
      <dgm:prSet presAssocID="{D692D9BF-18C0-4365-B1F3-7EAB680DF2B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AEB772C-0479-426C-8A33-FF400BB37F06}" type="pres">
      <dgm:prSet presAssocID="{D692D9BF-18C0-4365-B1F3-7EAB680DF2B9}" presName="childText" presStyleLbl="revTx" presStyleIdx="0" presStyleCnt="2">
        <dgm:presLayoutVars>
          <dgm:bulletEnabled val="1"/>
        </dgm:presLayoutVars>
      </dgm:prSet>
      <dgm:spPr/>
    </dgm:pt>
    <dgm:pt modelId="{AE2F169F-B3A3-4C9B-A4E7-3A9BFE07FCD4}" type="pres">
      <dgm:prSet presAssocID="{5EE1B1EA-823E-4AEB-88E4-331EF08A217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E6160B1-B622-4D68-AAEE-02C955950C14}" type="pres">
      <dgm:prSet presAssocID="{5EE1B1EA-823E-4AEB-88E4-331EF08A217A}" presName="childText" presStyleLbl="revTx" presStyleIdx="1" presStyleCnt="2">
        <dgm:presLayoutVars>
          <dgm:bulletEnabled val="1"/>
        </dgm:presLayoutVars>
      </dgm:prSet>
      <dgm:spPr/>
    </dgm:pt>
    <dgm:pt modelId="{DE91A058-8182-448A-9E7E-1D6E3B28DF8A}" type="pres">
      <dgm:prSet presAssocID="{96D4BA75-FC10-49B3-A50A-AB026E9B096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A7E7BB9-3017-4F33-8493-A2037ED74935}" type="pres">
      <dgm:prSet presAssocID="{EF59903D-CFAF-4EC4-9136-3A0D1C8D2F79}" presName="spacer" presStyleCnt="0"/>
      <dgm:spPr/>
    </dgm:pt>
    <dgm:pt modelId="{3ACEECE4-6067-4398-BAA8-7A2F0D61FF7A}" type="pres">
      <dgm:prSet presAssocID="{9DED705E-1DC8-4CDD-9AEB-F6F820AC584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74F3203-AC48-475E-A6BB-EA07446DD971}" type="presOf" srcId="{B2D8C3BC-B38D-4D94-A644-D5D2B813C8D4}" destId="{8AEB772C-0479-426C-8A33-FF400BB37F06}" srcOrd="0" destOrd="1" presId="urn:microsoft.com/office/officeart/2005/8/layout/vList2"/>
    <dgm:cxn modelId="{31EA601E-F5FB-4CE1-A934-51CD0253DA99}" srcId="{B0A5EE73-EB49-43E6-91FB-628151C8586F}" destId="{96D4BA75-FC10-49B3-A50A-AB026E9B0960}" srcOrd="4" destOrd="0" parTransId="{52DA2E1A-8A4D-47D0-AFEC-536599A57E0D}" sibTransId="{EF59903D-CFAF-4EC4-9136-3A0D1C8D2F79}"/>
    <dgm:cxn modelId="{AA661829-FD6F-4C1E-8D72-73C2D65F40FA}" type="presOf" srcId="{96D4BA75-FC10-49B3-A50A-AB026E9B0960}" destId="{DE91A058-8182-448A-9E7E-1D6E3B28DF8A}" srcOrd="0" destOrd="0" presId="urn:microsoft.com/office/officeart/2005/8/layout/vList2"/>
    <dgm:cxn modelId="{C3C2D02E-9485-4A72-91C2-77B398743714}" srcId="{B0A5EE73-EB49-43E6-91FB-628151C8586F}" destId="{5EE1B1EA-823E-4AEB-88E4-331EF08A217A}" srcOrd="3" destOrd="0" parTransId="{C8578775-889B-4E60-8565-17CB4CBCE422}" sibTransId="{F1937735-C906-43E5-BED5-0342C8F2D8DD}"/>
    <dgm:cxn modelId="{F02EFE3D-17D7-45D5-AFF1-55C52647D619}" srcId="{B0A5EE73-EB49-43E6-91FB-628151C8586F}" destId="{C48A3261-DE51-4388-A47B-486FD14BD6CF}" srcOrd="0" destOrd="0" parTransId="{41DB3F8D-3045-4627-868D-1F5C56724CEE}" sibTransId="{EC4D6947-ECA7-448F-9EEA-10410BE56B11}"/>
    <dgm:cxn modelId="{9AEE4A5C-1658-4CDF-9F83-5EF540350C78}" type="presOf" srcId="{DF145AD4-CA3C-4142-8870-E65E530C5143}" destId="{6E6160B1-B622-4D68-AAEE-02C955950C14}" srcOrd="0" destOrd="0" presId="urn:microsoft.com/office/officeart/2005/8/layout/vList2"/>
    <dgm:cxn modelId="{E7D8AC68-83C8-443C-8AB0-30A751C875D6}" srcId="{5EE1B1EA-823E-4AEB-88E4-331EF08A217A}" destId="{DF145AD4-CA3C-4142-8870-E65E530C5143}" srcOrd="0" destOrd="0" parTransId="{B089DAAF-7E8C-46EE-A49B-0F56006E8A5E}" sibTransId="{E1181FA9-A884-4FA2-9310-D737E75D98EF}"/>
    <dgm:cxn modelId="{4313E16E-5C75-4D39-A5B0-7E2A53D25E5A}" srcId="{D692D9BF-18C0-4365-B1F3-7EAB680DF2B9}" destId="{8C191780-7B7C-4EA2-A889-5C9785C4C10D}" srcOrd="2" destOrd="0" parTransId="{C5DD79DE-D785-472D-8341-215026131628}" sibTransId="{4EB26DA7-0DC2-4813-9253-7E6D4A54E312}"/>
    <dgm:cxn modelId="{C4620E71-5F5E-4F12-8E5C-B70917B76B38}" srcId="{D692D9BF-18C0-4365-B1F3-7EAB680DF2B9}" destId="{8F10916D-5471-4E88-A6A1-CE11202E4FEF}" srcOrd="0" destOrd="0" parTransId="{517FAE4E-9A04-4128-9804-FB00B24468E5}" sibTransId="{585F33A9-78A9-47DD-A108-C36AFD09AD51}"/>
    <dgm:cxn modelId="{31AC4675-9FDA-463F-98C7-8E1F7AA269D2}" srcId="{B0A5EE73-EB49-43E6-91FB-628151C8586F}" destId="{D692D9BF-18C0-4365-B1F3-7EAB680DF2B9}" srcOrd="2" destOrd="0" parTransId="{6D78944E-5A63-467D-AE54-539A86C5E471}" sibTransId="{AFF6CDF1-6B38-43C3-AF32-62E5B2A09D8C}"/>
    <dgm:cxn modelId="{54B8EC59-2E33-488A-B115-7B5938293DF1}" type="presOf" srcId="{B0A5EE73-EB49-43E6-91FB-628151C8586F}" destId="{D6FDB8EC-572E-4503-AA44-008FD1C3C183}" srcOrd="0" destOrd="0" presId="urn:microsoft.com/office/officeart/2005/8/layout/vList2"/>
    <dgm:cxn modelId="{FBF07389-6093-4BCC-A9C2-E92420C26553}" type="presOf" srcId="{5EE1B1EA-823E-4AEB-88E4-331EF08A217A}" destId="{AE2F169F-B3A3-4C9B-A4E7-3A9BFE07FCD4}" srcOrd="0" destOrd="0" presId="urn:microsoft.com/office/officeart/2005/8/layout/vList2"/>
    <dgm:cxn modelId="{81E09891-2F13-4262-8E71-F219D452287B}" type="presOf" srcId="{4D4DFF99-85B4-4E4B-B01A-95455CD05647}" destId="{76CFAC46-F90F-4694-BA85-A7A9048FC673}" srcOrd="0" destOrd="0" presId="urn:microsoft.com/office/officeart/2005/8/layout/vList2"/>
    <dgm:cxn modelId="{F0639192-4262-4EDB-A68C-C721BB8C7558}" srcId="{D692D9BF-18C0-4365-B1F3-7EAB680DF2B9}" destId="{B2D8C3BC-B38D-4D94-A644-D5D2B813C8D4}" srcOrd="1" destOrd="0" parTransId="{70394012-DCA3-4E7E-BCE2-8810FD068BDC}" sibTransId="{2B2D5A09-81F4-4807-9355-868D3E4FB474}"/>
    <dgm:cxn modelId="{1A1D2699-C287-4A4C-918C-8A5C37A44D35}" type="presOf" srcId="{9DED705E-1DC8-4CDD-9AEB-F6F820AC584F}" destId="{3ACEECE4-6067-4398-BAA8-7A2F0D61FF7A}" srcOrd="0" destOrd="0" presId="urn:microsoft.com/office/officeart/2005/8/layout/vList2"/>
    <dgm:cxn modelId="{C712F8A7-4442-4C9E-8FFA-6693D047E032}" type="presOf" srcId="{D692D9BF-18C0-4365-B1F3-7EAB680DF2B9}" destId="{8D389DB6-DAB8-4634-A358-6271AFDD6D61}" srcOrd="0" destOrd="0" presId="urn:microsoft.com/office/officeart/2005/8/layout/vList2"/>
    <dgm:cxn modelId="{B3BECCC5-7279-477E-801E-63D5C150FF25}" srcId="{B0A5EE73-EB49-43E6-91FB-628151C8586F}" destId="{9DED705E-1DC8-4CDD-9AEB-F6F820AC584F}" srcOrd="5" destOrd="0" parTransId="{7FC694B5-C8B3-474C-BDA1-AD631206FE14}" sibTransId="{E1D56200-7ED0-44E0-8118-53D1D94F78EE}"/>
    <dgm:cxn modelId="{D49AE8C5-C3A4-46B6-9907-4B6B366704A5}" type="presOf" srcId="{8C191780-7B7C-4EA2-A889-5C9785C4C10D}" destId="{8AEB772C-0479-426C-8A33-FF400BB37F06}" srcOrd="0" destOrd="2" presId="urn:microsoft.com/office/officeart/2005/8/layout/vList2"/>
    <dgm:cxn modelId="{CF53F9CE-5D28-48EA-90DF-AB39C2172D54}" type="presOf" srcId="{C48A3261-DE51-4388-A47B-486FD14BD6CF}" destId="{C086E77C-CC5A-4D74-BF9D-E44EDD547799}" srcOrd="0" destOrd="0" presId="urn:microsoft.com/office/officeart/2005/8/layout/vList2"/>
    <dgm:cxn modelId="{45C7F3EF-9306-43A9-BEAA-144ECF97CAD6}" srcId="{B0A5EE73-EB49-43E6-91FB-628151C8586F}" destId="{4D4DFF99-85B4-4E4B-B01A-95455CD05647}" srcOrd="1" destOrd="0" parTransId="{C4603DA4-043A-4FDC-9DFE-B6609ABB1A89}" sibTransId="{B23F3ABB-A37F-4F66-81A2-C0548BEA6B6B}"/>
    <dgm:cxn modelId="{CA5629F8-9A40-4B21-B5CC-FC6F7A8E1AC9}" type="presOf" srcId="{8F10916D-5471-4E88-A6A1-CE11202E4FEF}" destId="{8AEB772C-0479-426C-8A33-FF400BB37F06}" srcOrd="0" destOrd="0" presId="urn:microsoft.com/office/officeart/2005/8/layout/vList2"/>
    <dgm:cxn modelId="{49FB3EEA-FC7B-45CB-A64D-0EB6EC9F7316}" type="presParOf" srcId="{D6FDB8EC-572E-4503-AA44-008FD1C3C183}" destId="{C086E77C-CC5A-4D74-BF9D-E44EDD547799}" srcOrd="0" destOrd="0" presId="urn:microsoft.com/office/officeart/2005/8/layout/vList2"/>
    <dgm:cxn modelId="{3FD0AECF-DDA7-4888-9362-64C2E3D49450}" type="presParOf" srcId="{D6FDB8EC-572E-4503-AA44-008FD1C3C183}" destId="{BD3F0302-CE92-47A0-8081-3E4053408023}" srcOrd="1" destOrd="0" presId="urn:microsoft.com/office/officeart/2005/8/layout/vList2"/>
    <dgm:cxn modelId="{4BA0D416-C1E0-4CA7-B717-D05976C698CA}" type="presParOf" srcId="{D6FDB8EC-572E-4503-AA44-008FD1C3C183}" destId="{76CFAC46-F90F-4694-BA85-A7A9048FC673}" srcOrd="2" destOrd="0" presId="urn:microsoft.com/office/officeart/2005/8/layout/vList2"/>
    <dgm:cxn modelId="{80F4252A-A17C-4488-8B7E-95045086AE76}" type="presParOf" srcId="{D6FDB8EC-572E-4503-AA44-008FD1C3C183}" destId="{54BBAD0F-35F0-44B0-98EE-3ECC136D4E21}" srcOrd="3" destOrd="0" presId="urn:microsoft.com/office/officeart/2005/8/layout/vList2"/>
    <dgm:cxn modelId="{CC567604-2F1D-4764-8763-BCDEFA35A7BC}" type="presParOf" srcId="{D6FDB8EC-572E-4503-AA44-008FD1C3C183}" destId="{8D389DB6-DAB8-4634-A358-6271AFDD6D61}" srcOrd="4" destOrd="0" presId="urn:microsoft.com/office/officeart/2005/8/layout/vList2"/>
    <dgm:cxn modelId="{697881F2-2B21-4B09-8357-CF6B6B61BA8F}" type="presParOf" srcId="{D6FDB8EC-572E-4503-AA44-008FD1C3C183}" destId="{8AEB772C-0479-426C-8A33-FF400BB37F06}" srcOrd="5" destOrd="0" presId="urn:microsoft.com/office/officeart/2005/8/layout/vList2"/>
    <dgm:cxn modelId="{AB1A1609-D526-4305-B33E-3B7DBF18AA98}" type="presParOf" srcId="{D6FDB8EC-572E-4503-AA44-008FD1C3C183}" destId="{AE2F169F-B3A3-4C9B-A4E7-3A9BFE07FCD4}" srcOrd="6" destOrd="0" presId="urn:microsoft.com/office/officeart/2005/8/layout/vList2"/>
    <dgm:cxn modelId="{3541F253-F03E-4061-8606-8F16BB099792}" type="presParOf" srcId="{D6FDB8EC-572E-4503-AA44-008FD1C3C183}" destId="{6E6160B1-B622-4D68-AAEE-02C955950C14}" srcOrd="7" destOrd="0" presId="urn:microsoft.com/office/officeart/2005/8/layout/vList2"/>
    <dgm:cxn modelId="{CADF5B5A-268D-41B2-86F2-936661D1B311}" type="presParOf" srcId="{D6FDB8EC-572E-4503-AA44-008FD1C3C183}" destId="{DE91A058-8182-448A-9E7E-1D6E3B28DF8A}" srcOrd="8" destOrd="0" presId="urn:microsoft.com/office/officeart/2005/8/layout/vList2"/>
    <dgm:cxn modelId="{C2708F7D-AA4C-406B-B187-491D7A1986F5}" type="presParOf" srcId="{D6FDB8EC-572E-4503-AA44-008FD1C3C183}" destId="{FA7E7BB9-3017-4F33-8493-A2037ED74935}" srcOrd="9" destOrd="0" presId="urn:microsoft.com/office/officeart/2005/8/layout/vList2"/>
    <dgm:cxn modelId="{EDDF212F-89F2-47D7-A030-3BAAB00D60BD}" type="presParOf" srcId="{D6FDB8EC-572E-4503-AA44-008FD1C3C183}" destId="{3ACEECE4-6067-4398-BAA8-7A2F0D61FF7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71D9B-3752-4F57-8327-8BD50CD48F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50326C-31EF-4481-B941-195E038B0672}">
      <dgm:prSet/>
      <dgm:spPr/>
      <dgm:t>
        <a:bodyPr/>
        <a:lstStyle/>
        <a:p>
          <a:r>
            <a:rPr lang="en-US" b="1" dirty="0"/>
            <a:t>Existing operations</a:t>
          </a:r>
          <a:endParaRPr lang="en-US" dirty="0"/>
        </a:p>
      </dgm:t>
    </dgm:pt>
    <dgm:pt modelId="{C55D0C2E-F1CC-4FF0-83E6-7107B412413D}" type="parTrans" cxnId="{2CE5BFF3-8D43-4518-A7F2-93907ED75605}">
      <dgm:prSet/>
      <dgm:spPr/>
      <dgm:t>
        <a:bodyPr/>
        <a:lstStyle/>
        <a:p>
          <a:endParaRPr lang="en-US"/>
        </a:p>
      </dgm:t>
    </dgm:pt>
    <dgm:pt modelId="{378EABEA-68F7-47EA-9131-8B6C71850D17}" type="sibTrans" cxnId="{2CE5BFF3-8D43-4518-A7F2-93907ED75605}">
      <dgm:prSet/>
      <dgm:spPr/>
      <dgm:t>
        <a:bodyPr/>
        <a:lstStyle/>
        <a:p>
          <a:endParaRPr lang="en-US"/>
        </a:p>
      </dgm:t>
    </dgm:pt>
    <dgm:pt modelId="{1356431D-EF68-465F-8787-9C05B952D3C2}">
      <dgm:prSet/>
      <dgm:spPr/>
      <dgm:t>
        <a:bodyPr/>
        <a:lstStyle/>
        <a:p>
          <a:r>
            <a:rPr lang="en-US" b="1"/>
            <a:t>Mobile and Mobile Bag Drop</a:t>
          </a:r>
          <a:endParaRPr lang="en-US"/>
        </a:p>
      </dgm:t>
    </dgm:pt>
    <dgm:pt modelId="{998FE85D-3D3D-4B35-94BD-608DEC1DAEFD}" type="parTrans" cxnId="{8758972F-28D4-498D-AEAE-BAD39BCED72E}">
      <dgm:prSet/>
      <dgm:spPr/>
      <dgm:t>
        <a:bodyPr/>
        <a:lstStyle/>
        <a:p>
          <a:endParaRPr lang="en-US"/>
        </a:p>
      </dgm:t>
    </dgm:pt>
    <dgm:pt modelId="{704C7E7C-860A-4B9D-8B7A-353763BDAD1E}" type="sibTrans" cxnId="{8758972F-28D4-498D-AEAE-BAD39BCED72E}">
      <dgm:prSet/>
      <dgm:spPr/>
      <dgm:t>
        <a:bodyPr/>
        <a:lstStyle/>
        <a:p>
          <a:endParaRPr lang="en-US"/>
        </a:p>
      </dgm:t>
    </dgm:pt>
    <dgm:pt modelId="{4607AF1A-C471-4E40-9E65-B6A84487BB2B}">
      <dgm:prSet/>
      <dgm:spPr/>
      <dgm:t>
        <a:bodyPr/>
        <a:lstStyle/>
        <a:p>
          <a:r>
            <a:rPr lang="en-US" b="1"/>
            <a:t>Limited days / times</a:t>
          </a:r>
          <a:endParaRPr lang="en-US"/>
        </a:p>
      </dgm:t>
    </dgm:pt>
    <dgm:pt modelId="{D5EF6446-0680-4F31-BD93-A5231B254527}" type="parTrans" cxnId="{F39C98DD-F05F-4056-B5ED-D56069DC5DBA}">
      <dgm:prSet/>
      <dgm:spPr/>
      <dgm:t>
        <a:bodyPr/>
        <a:lstStyle/>
        <a:p>
          <a:endParaRPr lang="en-US"/>
        </a:p>
      </dgm:t>
    </dgm:pt>
    <dgm:pt modelId="{CC3839BD-1923-48CE-87D0-A9B0623188B6}" type="sibTrans" cxnId="{F39C98DD-F05F-4056-B5ED-D56069DC5DBA}">
      <dgm:prSet/>
      <dgm:spPr/>
      <dgm:t>
        <a:bodyPr/>
        <a:lstStyle/>
        <a:p>
          <a:endParaRPr lang="en-US"/>
        </a:p>
      </dgm:t>
    </dgm:pt>
    <dgm:pt modelId="{39DFCC82-7454-4E20-B289-AD191CC9A088}">
      <dgm:prSet/>
      <dgm:spPr/>
      <dgm:t>
        <a:bodyPr/>
        <a:lstStyle/>
        <a:p>
          <a:r>
            <a:rPr lang="en-US" b="1"/>
            <a:t>Branded, uniform operations</a:t>
          </a:r>
          <a:endParaRPr lang="en-US"/>
        </a:p>
      </dgm:t>
    </dgm:pt>
    <dgm:pt modelId="{FC74DB02-C493-4762-9275-B87D2C04E455}" type="parTrans" cxnId="{BDCB8A75-469E-4D74-AE79-A487A03CFE39}">
      <dgm:prSet/>
      <dgm:spPr/>
      <dgm:t>
        <a:bodyPr/>
        <a:lstStyle/>
        <a:p>
          <a:endParaRPr lang="en-US"/>
        </a:p>
      </dgm:t>
    </dgm:pt>
    <dgm:pt modelId="{6C80A1AF-0891-4774-AD3F-92340AEF94BD}" type="sibTrans" cxnId="{BDCB8A75-469E-4D74-AE79-A487A03CFE39}">
      <dgm:prSet/>
      <dgm:spPr/>
      <dgm:t>
        <a:bodyPr/>
        <a:lstStyle/>
        <a:p>
          <a:endParaRPr lang="en-US"/>
        </a:p>
      </dgm:t>
    </dgm:pt>
    <dgm:pt modelId="{3288326F-C6F2-48F9-A507-3234E65A8528}">
      <dgm:prSet/>
      <dgm:spPr/>
      <dgm:t>
        <a:bodyPr/>
        <a:lstStyle/>
        <a:p>
          <a:r>
            <a:rPr lang="en-US" b="1"/>
            <a:t>Cooperative oversight / audits</a:t>
          </a:r>
          <a:endParaRPr lang="en-US"/>
        </a:p>
      </dgm:t>
    </dgm:pt>
    <dgm:pt modelId="{87E64429-114D-4ED3-9E68-CB6B247E09A8}" type="parTrans" cxnId="{F4FBF07D-1FE6-4EA8-AB3C-89DFDCD3965A}">
      <dgm:prSet/>
      <dgm:spPr/>
      <dgm:t>
        <a:bodyPr/>
        <a:lstStyle/>
        <a:p>
          <a:endParaRPr lang="en-US"/>
        </a:p>
      </dgm:t>
    </dgm:pt>
    <dgm:pt modelId="{D32D17DE-31FB-4AC5-B9A5-EB29E09751A4}" type="sibTrans" cxnId="{F4FBF07D-1FE6-4EA8-AB3C-89DFDCD3965A}">
      <dgm:prSet/>
      <dgm:spPr/>
      <dgm:t>
        <a:bodyPr/>
        <a:lstStyle/>
        <a:p>
          <a:endParaRPr lang="en-US"/>
        </a:p>
      </dgm:t>
    </dgm:pt>
    <dgm:pt modelId="{32FCDE85-D0F9-434A-B210-A86F5D70B48E}">
      <dgm:prSet/>
      <dgm:spPr/>
      <dgm:t>
        <a:bodyPr/>
        <a:lstStyle/>
        <a:p>
          <a:r>
            <a:rPr lang="en-US" b="1"/>
            <a:t>Focused on retailer expectations</a:t>
          </a:r>
          <a:endParaRPr lang="en-US"/>
        </a:p>
      </dgm:t>
    </dgm:pt>
    <dgm:pt modelId="{D18E6592-7AD8-4424-B581-5D6FC6165D5D}" type="parTrans" cxnId="{3FEB0C5B-EAF1-4E8F-9DB5-B4B106E30E18}">
      <dgm:prSet/>
      <dgm:spPr/>
      <dgm:t>
        <a:bodyPr/>
        <a:lstStyle/>
        <a:p>
          <a:endParaRPr lang="en-US"/>
        </a:p>
      </dgm:t>
    </dgm:pt>
    <dgm:pt modelId="{CA2B06BB-C350-49A8-9184-3CC73C20A64C}" type="sibTrans" cxnId="{3FEB0C5B-EAF1-4E8F-9DB5-B4B106E30E18}">
      <dgm:prSet/>
      <dgm:spPr/>
      <dgm:t>
        <a:bodyPr/>
        <a:lstStyle/>
        <a:p>
          <a:endParaRPr lang="en-US"/>
        </a:p>
      </dgm:t>
    </dgm:pt>
    <dgm:pt modelId="{B6A055F7-3EF8-4B0E-9989-70996ACD474D}">
      <dgm:prSet/>
      <dgm:spPr/>
      <dgm:t>
        <a:bodyPr/>
        <a:lstStyle/>
        <a:p>
          <a:r>
            <a:rPr lang="en-US" b="1"/>
            <a:t>Continuing organic ramp-up through July 2026</a:t>
          </a:r>
          <a:endParaRPr lang="en-US"/>
        </a:p>
      </dgm:t>
    </dgm:pt>
    <dgm:pt modelId="{12A2BA5B-455C-4AF1-ACC6-5C56120CDB9B}" type="parTrans" cxnId="{6B7E5E91-3423-4D19-ACBC-6733EA014F38}">
      <dgm:prSet/>
      <dgm:spPr/>
      <dgm:t>
        <a:bodyPr/>
        <a:lstStyle/>
        <a:p>
          <a:endParaRPr lang="en-US"/>
        </a:p>
      </dgm:t>
    </dgm:pt>
    <dgm:pt modelId="{0EEC2864-3394-4F39-8DC8-32C1F4B545EA}" type="sibTrans" cxnId="{6B7E5E91-3423-4D19-ACBC-6733EA014F38}">
      <dgm:prSet/>
      <dgm:spPr/>
      <dgm:t>
        <a:bodyPr/>
        <a:lstStyle/>
        <a:p>
          <a:endParaRPr lang="en-US"/>
        </a:p>
      </dgm:t>
    </dgm:pt>
    <dgm:pt modelId="{991613BD-561D-4FF6-A2D4-A114FDE7B528}">
      <dgm:prSet/>
      <dgm:spPr/>
      <dgm:t>
        <a:bodyPr/>
        <a:lstStyle/>
        <a:p>
          <a:r>
            <a:rPr lang="en-US" b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www.RecycleDepot.org</a:t>
          </a:r>
          <a:endParaRPr lang="en-US">
            <a:solidFill>
              <a:schemeClr val="bg1"/>
            </a:solidFill>
          </a:endParaRPr>
        </a:p>
      </dgm:t>
    </dgm:pt>
    <dgm:pt modelId="{67888882-CE17-4BE7-B7B9-7F73BDA7A6B1}" type="parTrans" cxnId="{EBDDCA42-BA86-41E1-A0A4-AAAA68584290}">
      <dgm:prSet/>
      <dgm:spPr/>
      <dgm:t>
        <a:bodyPr/>
        <a:lstStyle/>
        <a:p>
          <a:endParaRPr lang="en-US"/>
        </a:p>
      </dgm:t>
    </dgm:pt>
    <dgm:pt modelId="{49CFD5CE-BAC1-4C7A-8FE7-18FDB3A3D502}" type="sibTrans" cxnId="{EBDDCA42-BA86-41E1-A0A4-AAAA68584290}">
      <dgm:prSet/>
      <dgm:spPr/>
      <dgm:t>
        <a:bodyPr/>
        <a:lstStyle/>
        <a:p>
          <a:endParaRPr lang="en-US"/>
        </a:p>
      </dgm:t>
    </dgm:pt>
    <dgm:pt modelId="{BBDA3FD3-848E-4E17-9984-4164B9E71530}" type="pres">
      <dgm:prSet presAssocID="{26C71D9B-3752-4F57-8327-8BD50CD48F52}" presName="linear" presStyleCnt="0">
        <dgm:presLayoutVars>
          <dgm:animLvl val="lvl"/>
          <dgm:resizeHandles val="exact"/>
        </dgm:presLayoutVars>
      </dgm:prSet>
      <dgm:spPr/>
    </dgm:pt>
    <dgm:pt modelId="{669E7116-DA9D-4695-B34C-0D73EC08BAED}" type="pres">
      <dgm:prSet presAssocID="{8250326C-31EF-4481-B941-195E038B06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C47ADB-F91C-4058-B66B-A3FB6C1893CF}" type="pres">
      <dgm:prSet presAssocID="{8250326C-31EF-4481-B941-195E038B0672}" presName="childText" presStyleLbl="revTx" presStyleIdx="0" presStyleCnt="2">
        <dgm:presLayoutVars>
          <dgm:bulletEnabled val="1"/>
        </dgm:presLayoutVars>
      </dgm:prSet>
      <dgm:spPr/>
    </dgm:pt>
    <dgm:pt modelId="{B0F59CB8-46C7-4798-822D-DBE5E0BC33BA}" type="pres">
      <dgm:prSet presAssocID="{3288326F-C6F2-48F9-A507-3234E65A85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49B8A1-CB58-4D0A-B589-D2A41A22F38A}" type="pres">
      <dgm:prSet presAssocID="{3288326F-C6F2-48F9-A507-3234E65A8528}" presName="childText" presStyleLbl="revTx" presStyleIdx="1" presStyleCnt="2">
        <dgm:presLayoutVars>
          <dgm:bulletEnabled val="1"/>
        </dgm:presLayoutVars>
      </dgm:prSet>
      <dgm:spPr/>
    </dgm:pt>
    <dgm:pt modelId="{FD973994-1664-4C86-BFCD-526F561FDDAE}" type="pres">
      <dgm:prSet presAssocID="{B6A055F7-3EF8-4B0E-9989-70996ACD47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BB207B-2889-4481-BF8A-070E3A8293ED}" type="pres">
      <dgm:prSet presAssocID="{0EEC2864-3394-4F39-8DC8-32C1F4B545EA}" presName="spacer" presStyleCnt="0"/>
      <dgm:spPr/>
    </dgm:pt>
    <dgm:pt modelId="{5DF03945-BA88-427E-9302-8964777CCC7E}" type="pres">
      <dgm:prSet presAssocID="{991613BD-561D-4FF6-A2D4-A114FDE7B5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5C6B19-B303-434A-9466-5D9891E4D9F4}" type="presOf" srcId="{32FCDE85-D0F9-434A-B210-A86F5D70B48E}" destId="{1449B8A1-CB58-4D0A-B589-D2A41A22F38A}" srcOrd="0" destOrd="0" presId="urn:microsoft.com/office/officeart/2005/8/layout/vList2"/>
    <dgm:cxn modelId="{8758972F-28D4-498D-AEAE-BAD39BCED72E}" srcId="{8250326C-31EF-4481-B941-195E038B0672}" destId="{1356431D-EF68-465F-8787-9C05B952D3C2}" srcOrd="0" destOrd="0" parTransId="{998FE85D-3D3D-4B35-94BD-608DEC1DAEFD}" sibTransId="{704C7E7C-860A-4B9D-8B7A-353763BDAD1E}"/>
    <dgm:cxn modelId="{3FEB0C5B-EAF1-4E8F-9DB5-B4B106E30E18}" srcId="{3288326F-C6F2-48F9-A507-3234E65A8528}" destId="{32FCDE85-D0F9-434A-B210-A86F5D70B48E}" srcOrd="0" destOrd="0" parTransId="{D18E6592-7AD8-4424-B581-5D6FC6165D5D}" sibTransId="{CA2B06BB-C350-49A8-9184-3CC73C20A64C}"/>
    <dgm:cxn modelId="{EBDDCA42-BA86-41E1-A0A4-AAAA68584290}" srcId="{26C71D9B-3752-4F57-8327-8BD50CD48F52}" destId="{991613BD-561D-4FF6-A2D4-A114FDE7B528}" srcOrd="3" destOrd="0" parTransId="{67888882-CE17-4BE7-B7B9-7F73BDA7A6B1}" sibTransId="{49CFD5CE-BAC1-4C7A-8FE7-18FDB3A3D502}"/>
    <dgm:cxn modelId="{5FDB3D6A-E733-4CF8-90C4-61D0C48FD284}" type="presOf" srcId="{26C71D9B-3752-4F57-8327-8BD50CD48F52}" destId="{BBDA3FD3-848E-4E17-9984-4164B9E71530}" srcOrd="0" destOrd="0" presId="urn:microsoft.com/office/officeart/2005/8/layout/vList2"/>
    <dgm:cxn modelId="{08EEBD6C-755A-4230-AD47-4EF3CB2E75C2}" type="presOf" srcId="{991613BD-561D-4FF6-A2D4-A114FDE7B528}" destId="{5DF03945-BA88-427E-9302-8964777CCC7E}" srcOrd="0" destOrd="0" presId="urn:microsoft.com/office/officeart/2005/8/layout/vList2"/>
    <dgm:cxn modelId="{1687254F-6890-4652-8BA9-DD27D63D2B69}" type="presOf" srcId="{1356431D-EF68-465F-8787-9C05B952D3C2}" destId="{6FC47ADB-F91C-4058-B66B-A3FB6C1893CF}" srcOrd="0" destOrd="0" presId="urn:microsoft.com/office/officeart/2005/8/layout/vList2"/>
    <dgm:cxn modelId="{B0AFAA71-83D6-4EEC-A944-2D39D52FAB67}" type="presOf" srcId="{8250326C-31EF-4481-B941-195E038B0672}" destId="{669E7116-DA9D-4695-B34C-0D73EC08BAED}" srcOrd="0" destOrd="0" presId="urn:microsoft.com/office/officeart/2005/8/layout/vList2"/>
    <dgm:cxn modelId="{D026B752-A224-48A2-8AF4-9A2FD9B46CB7}" type="presOf" srcId="{3288326F-C6F2-48F9-A507-3234E65A8528}" destId="{B0F59CB8-46C7-4798-822D-DBE5E0BC33BA}" srcOrd="0" destOrd="0" presId="urn:microsoft.com/office/officeart/2005/8/layout/vList2"/>
    <dgm:cxn modelId="{BDCB8A75-469E-4D74-AE79-A487A03CFE39}" srcId="{8250326C-31EF-4481-B941-195E038B0672}" destId="{39DFCC82-7454-4E20-B289-AD191CC9A088}" srcOrd="2" destOrd="0" parTransId="{FC74DB02-C493-4762-9275-B87D2C04E455}" sibTransId="{6C80A1AF-0891-4774-AD3F-92340AEF94BD}"/>
    <dgm:cxn modelId="{F4FBF07D-1FE6-4EA8-AB3C-89DFDCD3965A}" srcId="{26C71D9B-3752-4F57-8327-8BD50CD48F52}" destId="{3288326F-C6F2-48F9-A507-3234E65A8528}" srcOrd="1" destOrd="0" parTransId="{87E64429-114D-4ED3-9E68-CB6B247E09A8}" sibTransId="{D32D17DE-31FB-4AC5-B9A5-EB29E09751A4}"/>
    <dgm:cxn modelId="{6B7E5E91-3423-4D19-ACBC-6733EA014F38}" srcId="{26C71D9B-3752-4F57-8327-8BD50CD48F52}" destId="{B6A055F7-3EF8-4B0E-9989-70996ACD474D}" srcOrd="2" destOrd="0" parTransId="{12A2BA5B-455C-4AF1-ACC6-5C56120CDB9B}" sibTransId="{0EEC2864-3394-4F39-8DC8-32C1F4B545EA}"/>
    <dgm:cxn modelId="{F39C98DD-F05F-4056-B5ED-D56069DC5DBA}" srcId="{8250326C-31EF-4481-B941-195E038B0672}" destId="{4607AF1A-C471-4E40-9E65-B6A84487BB2B}" srcOrd="1" destOrd="0" parTransId="{D5EF6446-0680-4F31-BD93-A5231B254527}" sibTransId="{CC3839BD-1923-48CE-87D0-A9B0623188B6}"/>
    <dgm:cxn modelId="{14D869EC-7838-4388-AA65-BBE481B273E7}" type="presOf" srcId="{39DFCC82-7454-4E20-B289-AD191CC9A088}" destId="{6FC47ADB-F91C-4058-B66B-A3FB6C1893CF}" srcOrd="0" destOrd="2" presId="urn:microsoft.com/office/officeart/2005/8/layout/vList2"/>
    <dgm:cxn modelId="{A66BFAEF-E0FE-4277-B977-70AC3AEE38CB}" type="presOf" srcId="{4607AF1A-C471-4E40-9E65-B6A84487BB2B}" destId="{6FC47ADB-F91C-4058-B66B-A3FB6C1893CF}" srcOrd="0" destOrd="1" presId="urn:microsoft.com/office/officeart/2005/8/layout/vList2"/>
    <dgm:cxn modelId="{2CE5BFF3-8D43-4518-A7F2-93907ED75605}" srcId="{26C71D9B-3752-4F57-8327-8BD50CD48F52}" destId="{8250326C-31EF-4481-B941-195E038B0672}" srcOrd="0" destOrd="0" parTransId="{C55D0C2E-F1CC-4FF0-83E6-7107B412413D}" sibTransId="{378EABEA-68F7-47EA-9131-8B6C71850D17}"/>
    <dgm:cxn modelId="{30D213F7-9E06-414B-B244-88716C7513FF}" type="presOf" srcId="{B6A055F7-3EF8-4B0E-9989-70996ACD474D}" destId="{FD973994-1664-4C86-BFCD-526F561FDDAE}" srcOrd="0" destOrd="0" presId="urn:microsoft.com/office/officeart/2005/8/layout/vList2"/>
    <dgm:cxn modelId="{879FF9E8-F247-4F04-9190-C36AA447C1E4}" type="presParOf" srcId="{BBDA3FD3-848E-4E17-9984-4164B9E71530}" destId="{669E7116-DA9D-4695-B34C-0D73EC08BAED}" srcOrd="0" destOrd="0" presId="urn:microsoft.com/office/officeart/2005/8/layout/vList2"/>
    <dgm:cxn modelId="{E4E4AE02-0E57-4CDB-AC6A-609EC663A590}" type="presParOf" srcId="{BBDA3FD3-848E-4E17-9984-4164B9E71530}" destId="{6FC47ADB-F91C-4058-B66B-A3FB6C1893CF}" srcOrd="1" destOrd="0" presId="urn:microsoft.com/office/officeart/2005/8/layout/vList2"/>
    <dgm:cxn modelId="{45544074-C055-49E3-9129-CB49723C1932}" type="presParOf" srcId="{BBDA3FD3-848E-4E17-9984-4164B9E71530}" destId="{B0F59CB8-46C7-4798-822D-DBE5E0BC33BA}" srcOrd="2" destOrd="0" presId="urn:microsoft.com/office/officeart/2005/8/layout/vList2"/>
    <dgm:cxn modelId="{20A0E0E1-8073-4AF1-8950-555857528044}" type="presParOf" srcId="{BBDA3FD3-848E-4E17-9984-4164B9E71530}" destId="{1449B8A1-CB58-4D0A-B589-D2A41A22F38A}" srcOrd="3" destOrd="0" presId="urn:microsoft.com/office/officeart/2005/8/layout/vList2"/>
    <dgm:cxn modelId="{41D67417-D274-4331-A35B-C8A08E7516E4}" type="presParOf" srcId="{BBDA3FD3-848E-4E17-9984-4164B9E71530}" destId="{FD973994-1664-4C86-BFCD-526F561FDDAE}" srcOrd="4" destOrd="0" presId="urn:microsoft.com/office/officeart/2005/8/layout/vList2"/>
    <dgm:cxn modelId="{3B19083E-6015-4D35-963B-16D28B95AEBC}" type="presParOf" srcId="{BBDA3FD3-848E-4E17-9984-4164B9E71530}" destId="{E2BB207B-2889-4481-BF8A-070E3A8293ED}" srcOrd="5" destOrd="0" presId="urn:microsoft.com/office/officeart/2005/8/layout/vList2"/>
    <dgm:cxn modelId="{D251C12A-9442-4A04-939A-D72E82F147D8}" type="presParOf" srcId="{BBDA3FD3-848E-4E17-9984-4164B9E71530}" destId="{5DF03945-BA88-427E-9302-8964777CCC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71D9B-3752-4F57-8327-8BD50CD48F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0326C-31EF-4481-B941-195E038B0672}">
      <dgm:prSet/>
      <dgm:spPr/>
      <dgm:t>
        <a:bodyPr/>
        <a:lstStyle/>
        <a:p>
          <a:r>
            <a:rPr lang="en-US" b="1" dirty="0"/>
            <a:t>“Touch &amp; Feel”  Does it Work?</a:t>
          </a:r>
          <a:endParaRPr lang="en-US" dirty="0"/>
        </a:p>
      </dgm:t>
    </dgm:pt>
    <dgm:pt modelId="{C55D0C2E-F1CC-4FF0-83E6-7107B412413D}" type="parTrans" cxnId="{2CE5BFF3-8D43-4518-A7F2-93907ED75605}">
      <dgm:prSet/>
      <dgm:spPr/>
      <dgm:t>
        <a:bodyPr/>
        <a:lstStyle/>
        <a:p>
          <a:endParaRPr lang="en-US"/>
        </a:p>
      </dgm:t>
    </dgm:pt>
    <dgm:pt modelId="{378EABEA-68F7-47EA-9131-8B6C71850D17}" type="sibTrans" cxnId="{2CE5BFF3-8D43-4518-A7F2-93907ED75605}">
      <dgm:prSet/>
      <dgm:spPr/>
      <dgm:t>
        <a:bodyPr/>
        <a:lstStyle/>
        <a:p>
          <a:endParaRPr lang="en-US"/>
        </a:p>
      </dgm:t>
    </dgm:pt>
    <dgm:pt modelId="{1356431D-EF68-465F-8787-9C05B952D3C2}">
      <dgm:prSet/>
      <dgm:spPr/>
      <dgm:t>
        <a:bodyPr/>
        <a:lstStyle/>
        <a:p>
          <a:r>
            <a:rPr lang="en-US" b="0" dirty="0"/>
            <a:t>Establishing presence in several parts of the State</a:t>
          </a:r>
        </a:p>
      </dgm:t>
    </dgm:pt>
    <dgm:pt modelId="{998FE85D-3D3D-4B35-94BD-608DEC1DAEFD}" type="parTrans" cxnId="{8758972F-28D4-498D-AEAE-BAD39BCED72E}">
      <dgm:prSet/>
      <dgm:spPr/>
      <dgm:t>
        <a:bodyPr/>
        <a:lstStyle/>
        <a:p>
          <a:endParaRPr lang="en-US"/>
        </a:p>
      </dgm:t>
    </dgm:pt>
    <dgm:pt modelId="{704C7E7C-860A-4B9D-8B7A-353763BDAD1E}" type="sibTrans" cxnId="{8758972F-28D4-498D-AEAE-BAD39BCED72E}">
      <dgm:prSet/>
      <dgm:spPr/>
      <dgm:t>
        <a:bodyPr/>
        <a:lstStyle/>
        <a:p>
          <a:endParaRPr lang="en-US"/>
        </a:p>
      </dgm:t>
    </dgm:pt>
    <dgm:pt modelId="{3288326F-C6F2-48F9-A507-3234E65A8528}">
      <dgm:prSet/>
      <dgm:spPr/>
      <dgm:t>
        <a:bodyPr/>
        <a:lstStyle/>
        <a:p>
          <a:r>
            <a:rPr lang="en-US" b="1" dirty="0"/>
            <a:t>Landlord Pushback</a:t>
          </a:r>
          <a:endParaRPr lang="en-US" dirty="0"/>
        </a:p>
      </dgm:t>
    </dgm:pt>
    <dgm:pt modelId="{87E64429-114D-4ED3-9E68-CB6B247E09A8}" type="parTrans" cxnId="{F4FBF07D-1FE6-4EA8-AB3C-89DFDCD3965A}">
      <dgm:prSet/>
      <dgm:spPr/>
      <dgm:t>
        <a:bodyPr/>
        <a:lstStyle/>
        <a:p>
          <a:endParaRPr lang="en-US"/>
        </a:p>
      </dgm:t>
    </dgm:pt>
    <dgm:pt modelId="{D32D17DE-31FB-4AC5-B9A5-EB29E09751A4}" type="sibTrans" cxnId="{F4FBF07D-1FE6-4EA8-AB3C-89DFDCD3965A}">
      <dgm:prSet/>
      <dgm:spPr/>
      <dgm:t>
        <a:bodyPr/>
        <a:lstStyle/>
        <a:p>
          <a:endParaRPr lang="en-US"/>
        </a:p>
      </dgm:t>
    </dgm:pt>
    <dgm:pt modelId="{32FCDE85-D0F9-434A-B210-A86F5D70B48E}">
      <dgm:prSet/>
      <dgm:spPr/>
      <dgm:t>
        <a:bodyPr/>
        <a:lstStyle/>
        <a:p>
          <a:r>
            <a:rPr lang="en-US" b="0" dirty="0"/>
            <a:t>Lease Agreements</a:t>
          </a:r>
        </a:p>
      </dgm:t>
    </dgm:pt>
    <dgm:pt modelId="{D18E6592-7AD8-4424-B581-5D6FC6165D5D}" type="parTrans" cxnId="{3FEB0C5B-EAF1-4E8F-9DB5-B4B106E30E18}">
      <dgm:prSet/>
      <dgm:spPr/>
      <dgm:t>
        <a:bodyPr/>
        <a:lstStyle/>
        <a:p>
          <a:endParaRPr lang="en-US"/>
        </a:p>
      </dgm:t>
    </dgm:pt>
    <dgm:pt modelId="{CA2B06BB-C350-49A8-9184-3CC73C20A64C}" type="sibTrans" cxnId="{3FEB0C5B-EAF1-4E8F-9DB5-B4B106E30E18}">
      <dgm:prSet/>
      <dgm:spPr/>
      <dgm:t>
        <a:bodyPr/>
        <a:lstStyle/>
        <a:p>
          <a:endParaRPr lang="en-US"/>
        </a:p>
      </dgm:t>
    </dgm:pt>
    <dgm:pt modelId="{B6A055F7-3EF8-4B0E-9989-70996ACD474D}">
      <dgm:prSet/>
      <dgm:spPr/>
      <dgm:t>
        <a:bodyPr/>
        <a:lstStyle/>
        <a:p>
          <a:r>
            <a:rPr lang="en-US" b="1" dirty="0"/>
            <a:t>City/County Pushback</a:t>
          </a:r>
          <a:endParaRPr lang="en-US" dirty="0"/>
        </a:p>
      </dgm:t>
    </dgm:pt>
    <dgm:pt modelId="{12A2BA5B-455C-4AF1-ACC6-5C56120CDB9B}" type="parTrans" cxnId="{6B7E5E91-3423-4D19-ACBC-6733EA014F38}">
      <dgm:prSet/>
      <dgm:spPr/>
      <dgm:t>
        <a:bodyPr/>
        <a:lstStyle/>
        <a:p>
          <a:endParaRPr lang="en-US"/>
        </a:p>
      </dgm:t>
    </dgm:pt>
    <dgm:pt modelId="{0EEC2864-3394-4F39-8DC8-32C1F4B545EA}" type="sibTrans" cxnId="{6B7E5E91-3423-4D19-ACBC-6733EA014F38}">
      <dgm:prSet/>
      <dgm:spPr/>
      <dgm:t>
        <a:bodyPr/>
        <a:lstStyle/>
        <a:p>
          <a:endParaRPr lang="en-US"/>
        </a:p>
      </dgm:t>
    </dgm:pt>
    <dgm:pt modelId="{9E1412E3-79A5-4EEA-962E-2C6D595C801E}">
      <dgm:prSet/>
      <dgm:spPr/>
      <dgm:t>
        <a:bodyPr/>
        <a:lstStyle/>
        <a:p>
          <a:r>
            <a:rPr lang="en-US" dirty="0"/>
            <a:t>Grocer obligations to the Bottle Bill</a:t>
          </a:r>
        </a:p>
      </dgm:t>
    </dgm:pt>
    <dgm:pt modelId="{815DD0C4-21FA-4763-84ED-5DED71DA3A15}" type="parTrans" cxnId="{5E7F47F4-0CAB-4472-B1B0-DBDDCB4B3BC1}">
      <dgm:prSet/>
      <dgm:spPr/>
      <dgm:t>
        <a:bodyPr/>
        <a:lstStyle/>
        <a:p>
          <a:endParaRPr lang="en-US"/>
        </a:p>
      </dgm:t>
    </dgm:pt>
    <dgm:pt modelId="{CA6C4D1D-10D6-41A4-9735-7E5D2A49EAB3}" type="sibTrans" cxnId="{5E7F47F4-0CAB-4472-B1B0-DBDDCB4B3BC1}">
      <dgm:prSet/>
      <dgm:spPr/>
      <dgm:t>
        <a:bodyPr/>
        <a:lstStyle/>
        <a:p>
          <a:endParaRPr lang="en-US"/>
        </a:p>
      </dgm:t>
    </dgm:pt>
    <dgm:pt modelId="{CCD49CFE-8E77-434D-9212-56B15146E681}">
      <dgm:prSet/>
      <dgm:spPr/>
      <dgm:t>
        <a:bodyPr/>
        <a:lstStyle/>
        <a:p>
          <a:r>
            <a:rPr lang="en-US"/>
            <a:t>Zoning and permitting</a:t>
          </a:r>
          <a:endParaRPr lang="en-US" dirty="0"/>
        </a:p>
      </dgm:t>
    </dgm:pt>
    <dgm:pt modelId="{C8A377FB-EF2A-4D3A-A7C4-3B0D86981FC1}" type="parTrans" cxnId="{E74A78D5-85BB-466F-9AA9-610239B1041E}">
      <dgm:prSet/>
      <dgm:spPr/>
      <dgm:t>
        <a:bodyPr/>
        <a:lstStyle/>
        <a:p>
          <a:endParaRPr lang="en-US"/>
        </a:p>
      </dgm:t>
    </dgm:pt>
    <dgm:pt modelId="{3D116C8E-4B4F-4FFF-828B-6F54CC307B72}" type="sibTrans" cxnId="{E74A78D5-85BB-466F-9AA9-610239B1041E}">
      <dgm:prSet/>
      <dgm:spPr/>
      <dgm:t>
        <a:bodyPr/>
        <a:lstStyle/>
        <a:p>
          <a:endParaRPr lang="en-US"/>
        </a:p>
      </dgm:t>
    </dgm:pt>
    <dgm:pt modelId="{B98D184A-D7DD-4073-8F33-F363FB662067}">
      <dgm:prSet/>
      <dgm:spPr/>
      <dgm:t>
        <a:bodyPr/>
        <a:lstStyle/>
        <a:p>
          <a:r>
            <a:rPr lang="en-US"/>
            <a:t>Partnerships with CSAC / Cal League</a:t>
          </a:r>
          <a:endParaRPr lang="en-US" dirty="0"/>
        </a:p>
      </dgm:t>
    </dgm:pt>
    <dgm:pt modelId="{18BCE024-9180-40D2-A105-1D9991718599}" type="parTrans" cxnId="{98526A57-4FC4-46E5-9F41-6DC3417C0D69}">
      <dgm:prSet/>
      <dgm:spPr/>
      <dgm:t>
        <a:bodyPr/>
        <a:lstStyle/>
        <a:p>
          <a:endParaRPr lang="en-US"/>
        </a:p>
      </dgm:t>
    </dgm:pt>
    <dgm:pt modelId="{9253F854-00F9-48AA-8F6D-A40A5F75F487}" type="sibTrans" cxnId="{98526A57-4FC4-46E5-9F41-6DC3417C0D69}">
      <dgm:prSet/>
      <dgm:spPr/>
      <dgm:t>
        <a:bodyPr/>
        <a:lstStyle/>
        <a:p>
          <a:endParaRPr lang="en-US"/>
        </a:p>
      </dgm:t>
    </dgm:pt>
    <dgm:pt modelId="{48EBA3F5-7593-46BE-9F3E-81D96A8A4B9A}">
      <dgm:prSet/>
      <dgm:spPr/>
      <dgm:t>
        <a:bodyPr/>
        <a:lstStyle/>
        <a:p>
          <a:r>
            <a:rPr lang="en-US" b="1" dirty="0"/>
            <a:t>Expense of Outreach</a:t>
          </a:r>
        </a:p>
      </dgm:t>
    </dgm:pt>
    <dgm:pt modelId="{E6ED63F6-646F-4027-8F1B-4D48AEC7A83C}" type="parTrans" cxnId="{D9E81A71-8E68-41FE-BE37-8CA8EBE8D979}">
      <dgm:prSet/>
      <dgm:spPr/>
      <dgm:t>
        <a:bodyPr/>
        <a:lstStyle/>
        <a:p>
          <a:endParaRPr lang="en-US"/>
        </a:p>
      </dgm:t>
    </dgm:pt>
    <dgm:pt modelId="{143F3603-2025-437C-9C10-616C035316EC}" type="sibTrans" cxnId="{D9E81A71-8E68-41FE-BE37-8CA8EBE8D979}">
      <dgm:prSet/>
      <dgm:spPr/>
      <dgm:t>
        <a:bodyPr/>
        <a:lstStyle/>
        <a:p>
          <a:endParaRPr lang="en-US"/>
        </a:p>
      </dgm:t>
    </dgm:pt>
    <dgm:pt modelId="{6B433CEA-F861-423E-B096-1A3B0B6BBB0A}">
      <dgm:prSet/>
      <dgm:spPr/>
      <dgm:t>
        <a:bodyPr/>
        <a:lstStyle/>
        <a:p>
          <a:r>
            <a:rPr lang="en-US"/>
            <a:t>Volume = Success!</a:t>
          </a:r>
          <a:endParaRPr lang="en-US" dirty="0"/>
        </a:p>
      </dgm:t>
    </dgm:pt>
    <dgm:pt modelId="{4864A305-F1E3-481B-8EE8-73A269721E22}" type="parTrans" cxnId="{1AF3292F-2DDF-4F0E-B6F0-8549BC1ADA0A}">
      <dgm:prSet/>
      <dgm:spPr/>
      <dgm:t>
        <a:bodyPr/>
        <a:lstStyle/>
        <a:p>
          <a:endParaRPr lang="en-US"/>
        </a:p>
      </dgm:t>
    </dgm:pt>
    <dgm:pt modelId="{52DF38E8-779F-47BF-8DF8-8F7D491171F0}" type="sibTrans" cxnId="{1AF3292F-2DDF-4F0E-B6F0-8549BC1ADA0A}">
      <dgm:prSet/>
      <dgm:spPr/>
      <dgm:t>
        <a:bodyPr/>
        <a:lstStyle/>
        <a:p>
          <a:endParaRPr lang="en-US"/>
        </a:p>
      </dgm:t>
    </dgm:pt>
    <dgm:pt modelId="{BBDA3FD3-848E-4E17-9984-4164B9E71530}" type="pres">
      <dgm:prSet presAssocID="{26C71D9B-3752-4F57-8327-8BD50CD48F52}" presName="linear" presStyleCnt="0">
        <dgm:presLayoutVars>
          <dgm:animLvl val="lvl"/>
          <dgm:resizeHandles val="exact"/>
        </dgm:presLayoutVars>
      </dgm:prSet>
      <dgm:spPr/>
    </dgm:pt>
    <dgm:pt modelId="{669E7116-DA9D-4695-B34C-0D73EC08BAED}" type="pres">
      <dgm:prSet presAssocID="{8250326C-31EF-4481-B941-195E038B06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C47ADB-F91C-4058-B66B-A3FB6C1893CF}" type="pres">
      <dgm:prSet presAssocID="{8250326C-31EF-4481-B941-195E038B0672}" presName="childText" presStyleLbl="revTx" presStyleIdx="0" presStyleCnt="4">
        <dgm:presLayoutVars>
          <dgm:bulletEnabled val="1"/>
        </dgm:presLayoutVars>
      </dgm:prSet>
      <dgm:spPr/>
    </dgm:pt>
    <dgm:pt modelId="{B0F59CB8-46C7-4798-822D-DBE5E0BC33BA}" type="pres">
      <dgm:prSet presAssocID="{3288326F-C6F2-48F9-A507-3234E65A85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49B8A1-CB58-4D0A-B589-D2A41A22F38A}" type="pres">
      <dgm:prSet presAssocID="{3288326F-C6F2-48F9-A507-3234E65A8528}" presName="childText" presStyleLbl="revTx" presStyleIdx="1" presStyleCnt="4">
        <dgm:presLayoutVars>
          <dgm:bulletEnabled val="1"/>
        </dgm:presLayoutVars>
      </dgm:prSet>
      <dgm:spPr/>
    </dgm:pt>
    <dgm:pt modelId="{FD973994-1664-4C86-BFCD-526F561FDDAE}" type="pres">
      <dgm:prSet presAssocID="{B6A055F7-3EF8-4B0E-9989-70996ACD474D}" presName="parentText" presStyleLbl="node1" presStyleIdx="2" presStyleCnt="4" custLinFactNeighborY="2215">
        <dgm:presLayoutVars>
          <dgm:chMax val="0"/>
          <dgm:bulletEnabled val="1"/>
        </dgm:presLayoutVars>
      </dgm:prSet>
      <dgm:spPr/>
    </dgm:pt>
    <dgm:pt modelId="{DBCDB180-62D6-4839-9A92-FE21F235DC1F}" type="pres">
      <dgm:prSet presAssocID="{B6A055F7-3EF8-4B0E-9989-70996ACD474D}" presName="childText" presStyleLbl="revTx" presStyleIdx="2" presStyleCnt="4">
        <dgm:presLayoutVars>
          <dgm:bulletEnabled val="1"/>
        </dgm:presLayoutVars>
      </dgm:prSet>
      <dgm:spPr/>
    </dgm:pt>
    <dgm:pt modelId="{43FAB1A9-B8DA-4BD3-917C-CF13C87614C2}" type="pres">
      <dgm:prSet presAssocID="{48EBA3F5-7593-46BE-9F3E-81D96A8A4B9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AA1DAC7-C316-4A64-88CD-5BCA569F945B}" type="pres">
      <dgm:prSet presAssocID="{48EBA3F5-7593-46BE-9F3E-81D96A8A4B9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AF3292F-2DDF-4F0E-B6F0-8549BC1ADA0A}" srcId="{48EBA3F5-7593-46BE-9F3E-81D96A8A4B9A}" destId="{6B433CEA-F861-423E-B096-1A3B0B6BBB0A}" srcOrd="0" destOrd="0" parTransId="{4864A305-F1E3-481B-8EE8-73A269721E22}" sibTransId="{52DF38E8-779F-47BF-8DF8-8F7D491171F0}"/>
    <dgm:cxn modelId="{8758972F-28D4-498D-AEAE-BAD39BCED72E}" srcId="{8250326C-31EF-4481-B941-195E038B0672}" destId="{1356431D-EF68-465F-8787-9C05B952D3C2}" srcOrd="0" destOrd="0" parTransId="{998FE85D-3D3D-4B35-94BD-608DEC1DAEFD}" sibTransId="{704C7E7C-860A-4B9D-8B7A-353763BDAD1E}"/>
    <dgm:cxn modelId="{3FEB0C5B-EAF1-4E8F-9DB5-B4B106E30E18}" srcId="{3288326F-C6F2-48F9-A507-3234E65A8528}" destId="{32FCDE85-D0F9-434A-B210-A86F5D70B48E}" srcOrd="0" destOrd="0" parTransId="{D18E6592-7AD8-4424-B581-5D6FC6165D5D}" sibTransId="{CA2B06BB-C350-49A8-9184-3CC73C20A64C}"/>
    <dgm:cxn modelId="{5F767E63-EEB0-4974-80E1-7D90B6ADDC41}" type="presOf" srcId="{6B433CEA-F861-423E-B096-1A3B0B6BBB0A}" destId="{6AA1DAC7-C316-4A64-88CD-5BCA569F945B}" srcOrd="0" destOrd="0" presId="urn:microsoft.com/office/officeart/2005/8/layout/vList2"/>
    <dgm:cxn modelId="{40E3C846-20B3-4CBB-976E-374FA630C994}" type="presOf" srcId="{B6A055F7-3EF8-4B0E-9989-70996ACD474D}" destId="{FD973994-1664-4C86-BFCD-526F561FDDAE}" srcOrd="0" destOrd="0" presId="urn:microsoft.com/office/officeart/2005/8/layout/vList2"/>
    <dgm:cxn modelId="{5FDB3D6A-E733-4CF8-90C4-61D0C48FD284}" type="presOf" srcId="{26C71D9B-3752-4F57-8327-8BD50CD48F52}" destId="{BBDA3FD3-848E-4E17-9984-4164B9E71530}" srcOrd="0" destOrd="0" presId="urn:microsoft.com/office/officeart/2005/8/layout/vList2"/>
    <dgm:cxn modelId="{D9E81A71-8E68-41FE-BE37-8CA8EBE8D979}" srcId="{26C71D9B-3752-4F57-8327-8BD50CD48F52}" destId="{48EBA3F5-7593-46BE-9F3E-81D96A8A4B9A}" srcOrd="3" destOrd="0" parTransId="{E6ED63F6-646F-4027-8F1B-4D48AEC7A83C}" sibTransId="{143F3603-2025-437C-9C10-616C035316EC}"/>
    <dgm:cxn modelId="{F88E8C76-2BAC-47A8-89AC-70178CAA9377}" type="presOf" srcId="{8250326C-31EF-4481-B941-195E038B0672}" destId="{669E7116-DA9D-4695-B34C-0D73EC08BAED}" srcOrd="0" destOrd="0" presId="urn:microsoft.com/office/officeart/2005/8/layout/vList2"/>
    <dgm:cxn modelId="{98526A57-4FC4-46E5-9F41-6DC3417C0D69}" srcId="{B6A055F7-3EF8-4B0E-9989-70996ACD474D}" destId="{B98D184A-D7DD-4073-8F33-F363FB662067}" srcOrd="1" destOrd="0" parTransId="{18BCE024-9180-40D2-A105-1D9991718599}" sibTransId="{9253F854-00F9-48AA-8F6D-A40A5F75F487}"/>
    <dgm:cxn modelId="{F4FBF07D-1FE6-4EA8-AB3C-89DFDCD3965A}" srcId="{26C71D9B-3752-4F57-8327-8BD50CD48F52}" destId="{3288326F-C6F2-48F9-A507-3234E65A8528}" srcOrd="1" destOrd="0" parTransId="{87E64429-114D-4ED3-9E68-CB6B247E09A8}" sibTransId="{D32D17DE-31FB-4AC5-B9A5-EB29E09751A4}"/>
    <dgm:cxn modelId="{1D50EA86-BE4E-49D7-9D14-89A1F77D1A10}" type="presOf" srcId="{3288326F-C6F2-48F9-A507-3234E65A8528}" destId="{B0F59CB8-46C7-4798-822D-DBE5E0BC33BA}" srcOrd="0" destOrd="0" presId="urn:microsoft.com/office/officeart/2005/8/layout/vList2"/>
    <dgm:cxn modelId="{6B7E5E91-3423-4D19-ACBC-6733EA014F38}" srcId="{26C71D9B-3752-4F57-8327-8BD50CD48F52}" destId="{B6A055F7-3EF8-4B0E-9989-70996ACD474D}" srcOrd="2" destOrd="0" parTransId="{12A2BA5B-455C-4AF1-ACC6-5C56120CDB9B}" sibTransId="{0EEC2864-3394-4F39-8DC8-32C1F4B545EA}"/>
    <dgm:cxn modelId="{B8D13796-8E6D-478B-B0AC-2C41D2BE53B7}" type="presOf" srcId="{32FCDE85-D0F9-434A-B210-A86F5D70B48E}" destId="{1449B8A1-CB58-4D0A-B589-D2A41A22F38A}" srcOrd="0" destOrd="0" presId="urn:microsoft.com/office/officeart/2005/8/layout/vList2"/>
    <dgm:cxn modelId="{9AA84AA9-C08B-4269-A062-2C54B84BBA2E}" type="presOf" srcId="{CCD49CFE-8E77-434D-9212-56B15146E681}" destId="{DBCDB180-62D6-4839-9A92-FE21F235DC1F}" srcOrd="0" destOrd="0" presId="urn:microsoft.com/office/officeart/2005/8/layout/vList2"/>
    <dgm:cxn modelId="{167DE8AD-FF0D-4D86-9E6A-34BBC3936D5B}" type="presOf" srcId="{9E1412E3-79A5-4EEA-962E-2C6D595C801E}" destId="{1449B8A1-CB58-4D0A-B589-D2A41A22F38A}" srcOrd="0" destOrd="1" presId="urn:microsoft.com/office/officeart/2005/8/layout/vList2"/>
    <dgm:cxn modelId="{B9AC77C6-A553-4D27-BCDA-3CD3758CADEA}" type="presOf" srcId="{48EBA3F5-7593-46BE-9F3E-81D96A8A4B9A}" destId="{43FAB1A9-B8DA-4BD3-917C-CF13C87614C2}" srcOrd="0" destOrd="0" presId="urn:microsoft.com/office/officeart/2005/8/layout/vList2"/>
    <dgm:cxn modelId="{536C3FC8-F710-4D61-81B3-8D8BAE59CF77}" type="presOf" srcId="{1356431D-EF68-465F-8787-9C05B952D3C2}" destId="{6FC47ADB-F91C-4058-B66B-A3FB6C1893CF}" srcOrd="0" destOrd="0" presId="urn:microsoft.com/office/officeart/2005/8/layout/vList2"/>
    <dgm:cxn modelId="{E74A78D5-85BB-466F-9AA9-610239B1041E}" srcId="{B6A055F7-3EF8-4B0E-9989-70996ACD474D}" destId="{CCD49CFE-8E77-434D-9212-56B15146E681}" srcOrd="0" destOrd="0" parTransId="{C8A377FB-EF2A-4D3A-A7C4-3B0D86981FC1}" sibTransId="{3D116C8E-4B4F-4FFF-828B-6F54CC307B72}"/>
    <dgm:cxn modelId="{D0FE87EB-25E5-4A76-8CFA-1DDB560237FF}" type="presOf" srcId="{B98D184A-D7DD-4073-8F33-F363FB662067}" destId="{DBCDB180-62D6-4839-9A92-FE21F235DC1F}" srcOrd="0" destOrd="1" presId="urn:microsoft.com/office/officeart/2005/8/layout/vList2"/>
    <dgm:cxn modelId="{2CE5BFF3-8D43-4518-A7F2-93907ED75605}" srcId="{26C71D9B-3752-4F57-8327-8BD50CD48F52}" destId="{8250326C-31EF-4481-B941-195E038B0672}" srcOrd="0" destOrd="0" parTransId="{C55D0C2E-F1CC-4FF0-83E6-7107B412413D}" sibTransId="{378EABEA-68F7-47EA-9131-8B6C71850D17}"/>
    <dgm:cxn modelId="{5E7F47F4-0CAB-4472-B1B0-DBDDCB4B3BC1}" srcId="{3288326F-C6F2-48F9-A507-3234E65A8528}" destId="{9E1412E3-79A5-4EEA-962E-2C6D595C801E}" srcOrd="1" destOrd="0" parTransId="{815DD0C4-21FA-4763-84ED-5DED71DA3A15}" sibTransId="{CA6C4D1D-10D6-41A4-9735-7E5D2A49EAB3}"/>
    <dgm:cxn modelId="{AA9DF24A-B306-4BF5-996D-E1D07DE6F9FC}" type="presParOf" srcId="{BBDA3FD3-848E-4E17-9984-4164B9E71530}" destId="{669E7116-DA9D-4695-B34C-0D73EC08BAED}" srcOrd="0" destOrd="0" presId="urn:microsoft.com/office/officeart/2005/8/layout/vList2"/>
    <dgm:cxn modelId="{D3BD5392-59D5-4FEE-8EC7-DC2FBA35A4FA}" type="presParOf" srcId="{BBDA3FD3-848E-4E17-9984-4164B9E71530}" destId="{6FC47ADB-F91C-4058-B66B-A3FB6C1893CF}" srcOrd="1" destOrd="0" presId="urn:microsoft.com/office/officeart/2005/8/layout/vList2"/>
    <dgm:cxn modelId="{BFC6A3D8-93AF-4E79-820A-38663AC81B6A}" type="presParOf" srcId="{BBDA3FD3-848E-4E17-9984-4164B9E71530}" destId="{B0F59CB8-46C7-4798-822D-DBE5E0BC33BA}" srcOrd="2" destOrd="0" presId="urn:microsoft.com/office/officeart/2005/8/layout/vList2"/>
    <dgm:cxn modelId="{8B663257-6A4F-4CDB-B56C-08ADD1584787}" type="presParOf" srcId="{BBDA3FD3-848E-4E17-9984-4164B9E71530}" destId="{1449B8A1-CB58-4D0A-B589-D2A41A22F38A}" srcOrd="3" destOrd="0" presId="urn:microsoft.com/office/officeart/2005/8/layout/vList2"/>
    <dgm:cxn modelId="{3565F391-E376-45B9-82DD-8045C0C5576A}" type="presParOf" srcId="{BBDA3FD3-848E-4E17-9984-4164B9E71530}" destId="{FD973994-1664-4C86-BFCD-526F561FDDAE}" srcOrd="4" destOrd="0" presId="urn:microsoft.com/office/officeart/2005/8/layout/vList2"/>
    <dgm:cxn modelId="{CBF8164C-0D37-42D9-8418-2229B8585741}" type="presParOf" srcId="{BBDA3FD3-848E-4E17-9984-4164B9E71530}" destId="{DBCDB180-62D6-4839-9A92-FE21F235DC1F}" srcOrd="5" destOrd="0" presId="urn:microsoft.com/office/officeart/2005/8/layout/vList2"/>
    <dgm:cxn modelId="{C194A7B2-1660-4211-AC39-8760D022EEB4}" type="presParOf" srcId="{BBDA3FD3-848E-4E17-9984-4164B9E71530}" destId="{43FAB1A9-B8DA-4BD3-917C-CF13C87614C2}" srcOrd="6" destOrd="0" presId="urn:microsoft.com/office/officeart/2005/8/layout/vList2"/>
    <dgm:cxn modelId="{680A87A3-A5CF-4893-84A5-11A3A43D8A22}" type="presParOf" srcId="{BBDA3FD3-848E-4E17-9984-4164B9E71530}" destId="{6AA1DAC7-C316-4A64-88CD-5BCA569F945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66BBD-F9D6-4A08-B2ED-355E5C6D0C94}">
      <dsp:nvSpPr>
        <dsp:cNvPr id="0" name=""/>
        <dsp:cNvSpPr/>
      </dsp:nvSpPr>
      <dsp:spPr>
        <a:xfrm>
          <a:off x="0" y="347405"/>
          <a:ext cx="6178145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493" tIns="479044" rIns="47949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In-store redemption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On-premise Recycling Center (or “Served”)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$100/day </a:t>
          </a:r>
          <a:endParaRPr lang="en-US" sz="2300" kern="1200"/>
        </a:p>
      </dsp:txBody>
      <dsp:txXfrm>
        <a:off x="0" y="347405"/>
        <a:ext cx="6178145" cy="2064825"/>
      </dsp:txXfrm>
    </dsp:sp>
    <dsp:sp modelId="{2F631424-9172-4E04-99E2-EA71F2B11A59}">
      <dsp:nvSpPr>
        <dsp:cNvPr id="0" name=""/>
        <dsp:cNvSpPr/>
      </dsp:nvSpPr>
      <dsp:spPr>
        <a:xfrm>
          <a:off x="308907" y="7925"/>
          <a:ext cx="432470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63" tIns="0" rIns="16346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Pre 2025</a:t>
          </a:r>
          <a:endParaRPr lang="en-US" sz="2300" kern="1200"/>
        </a:p>
      </dsp:txBody>
      <dsp:txXfrm>
        <a:off x="342051" y="41069"/>
        <a:ext cx="4258414" cy="612672"/>
      </dsp:txXfrm>
    </dsp:sp>
    <dsp:sp modelId="{F578099E-B5E8-4B4C-B351-829F1D8A3C27}">
      <dsp:nvSpPr>
        <dsp:cNvPr id="0" name=""/>
        <dsp:cNvSpPr/>
      </dsp:nvSpPr>
      <dsp:spPr>
        <a:xfrm>
          <a:off x="0" y="2875911"/>
          <a:ext cx="6178145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493" tIns="479044" rIns="479493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In-store redemption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On-premise Recycling Center (or “Served”)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/>
            <a:t>Dealer Cooperative</a:t>
          </a:r>
          <a:endParaRPr lang="en-US" sz="2300" kern="1200"/>
        </a:p>
      </dsp:txBody>
      <dsp:txXfrm>
        <a:off x="0" y="2875911"/>
        <a:ext cx="6178145" cy="2064825"/>
      </dsp:txXfrm>
    </dsp:sp>
    <dsp:sp modelId="{656BF4DA-20CA-404E-A7C5-04C03EFA277A}">
      <dsp:nvSpPr>
        <dsp:cNvPr id="0" name=""/>
        <dsp:cNvSpPr/>
      </dsp:nvSpPr>
      <dsp:spPr>
        <a:xfrm>
          <a:off x="308907" y="2536431"/>
          <a:ext cx="432470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463" tIns="0" rIns="16346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Post 2025</a:t>
          </a:r>
          <a:endParaRPr lang="en-US" sz="2300" kern="1200"/>
        </a:p>
      </dsp:txBody>
      <dsp:txXfrm>
        <a:off x="342051" y="2569575"/>
        <a:ext cx="4258414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CDDCF-075B-4C3E-9FF8-E95B16A29164}">
      <dsp:nvSpPr>
        <dsp:cNvPr id="0" name=""/>
        <dsp:cNvSpPr/>
      </dsp:nvSpPr>
      <dsp:spPr>
        <a:xfrm>
          <a:off x="0" y="366641"/>
          <a:ext cx="109505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25B03-B541-41B7-A417-05A68B079931}">
      <dsp:nvSpPr>
        <dsp:cNvPr id="0" name=""/>
        <dsp:cNvSpPr/>
      </dsp:nvSpPr>
      <dsp:spPr>
        <a:xfrm>
          <a:off x="547528" y="130481"/>
          <a:ext cx="76654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34" tIns="0" rIns="2897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Nonprofit 501(c)(3)</a:t>
          </a:r>
          <a:endParaRPr lang="en-US" sz="1600" kern="1200"/>
        </a:p>
      </dsp:txBody>
      <dsp:txXfrm>
        <a:off x="570585" y="153538"/>
        <a:ext cx="7619288" cy="426206"/>
      </dsp:txXfrm>
    </dsp:sp>
    <dsp:sp modelId="{8866D492-9B00-4AA3-9544-3B1F702928EA}">
      <dsp:nvSpPr>
        <dsp:cNvPr id="0" name=""/>
        <dsp:cNvSpPr/>
      </dsp:nvSpPr>
      <dsp:spPr>
        <a:xfrm>
          <a:off x="0" y="1092401"/>
          <a:ext cx="109505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E4DAC-5432-4C17-9583-759BED29E32C}">
      <dsp:nvSpPr>
        <dsp:cNvPr id="0" name=""/>
        <dsp:cNvSpPr/>
      </dsp:nvSpPr>
      <dsp:spPr>
        <a:xfrm>
          <a:off x="547528" y="856241"/>
          <a:ext cx="76654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34" tIns="0" rIns="2897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Funded by member beverage dealers</a:t>
          </a:r>
          <a:endParaRPr lang="en-US" sz="1600" kern="1200"/>
        </a:p>
      </dsp:txBody>
      <dsp:txXfrm>
        <a:off x="570585" y="879298"/>
        <a:ext cx="7619288" cy="426206"/>
      </dsp:txXfrm>
    </dsp:sp>
    <dsp:sp modelId="{5D430EAF-292A-49DE-ACE5-F0B5BD1152FC}">
      <dsp:nvSpPr>
        <dsp:cNvPr id="0" name=""/>
        <dsp:cNvSpPr/>
      </dsp:nvSpPr>
      <dsp:spPr>
        <a:xfrm>
          <a:off x="0" y="1818161"/>
          <a:ext cx="109505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0D396-D860-4060-952C-EBD276D82093}">
      <dsp:nvSpPr>
        <dsp:cNvPr id="0" name=""/>
        <dsp:cNvSpPr/>
      </dsp:nvSpPr>
      <dsp:spPr>
        <a:xfrm>
          <a:off x="547528" y="1582001"/>
          <a:ext cx="76654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34" tIns="0" rIns="2897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Approved Stewardship Plan</a:t>
          </a:r>
          <a:endParaRPr lang="en-US" sz="1600" kern="1200"/>
        </a:p>
      </dsp:txBody>
      <dsp:txXfrm>
        <a:off x="570585" y="1605058"/>
        <a:ext cx="7619288" cy="426206"/>
      </dsp:txXfrm>
    </dsp:sp>
    <dsp:sp modelId="{1593B885-0A51-4D0B-A902-D5F6D438BBAE}">
      <dsp:nvSpPr>
        <dsp:cNvPr id="0" name=""/>
        <dsp:cNvSpPr/>
      </dsp:nvSpPr>
      <dsp:spPr>
        <a:xfrm>
          <a:off x="0" y="2543921"/>
          <a:ext cx="10950575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86" tIns="333248" rIns="84988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Avoids in-store redemption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Avoids minimum 30 hours/week requirement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Can be located within convenience zone (not on premise)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Mobile, Bag Drop, RVMs, Kiosks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Shared responsibility – can ‘cover’ other stores</a:t>
          </a:r>
          <a:endParaRPr lang="en-US" sz="1600" kern="1200"/>
        </a:p>
      </dsp:txBody>
      <dsp:txXfrm>
        <a:off x="0" y="2543921"/>
        <a:ext cx="10950575" cy="1713600"/>
      </dsp:txXfrm>
    </dsp:sp>
    <dsp:sp modelId="{71160359-CCD8-47FA-AC06-CBC7646CC697}">
      <dsp:nvSpPr>
        <dsp:cNvPr id="0" name=""/>
        <dsp:cNvSpPr/>
      </dsp:nvSpPr>
      <dsp:spPr>
        <a:xfrm>
          <a:off x="547528" y="2307761"/>
          <a:ext cx="76654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34" tIns="0" rIns="2897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Store flexibility</a:t>
          </a:r>
          <a:endParaRPr lang="en-US" sz="1600" kern="1200"/>
        </a:p>
      </dsp:txBody>
      <dsp:txXfrm>
        <a:off x="570585" y="2330818"/>
        <a:ext cx="7619288" cy="426206"/>
      </dsp:txXfrm>
    </dsp:sp>
    <dsp:sp modelId="{0CBC129F-3F6D-40EB-AB32-4A4628AD4138}">
      <dsp:nvSpPr>
        <dsp:cNvPr id="0" name=""/>
        <dsp:cNvSpPr/>
      </dsp:nvSpPr>
      <dsp:spPr>
        <a:xfrm>
          <a:off x="0" y="4580081"/>
          <a:ext cx="1095057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00661-A228-420B-B4D4-B6AFCF12D2C2}">
      <dsp:nvSpPr>
        <dsp:cNvPr id="0" name=""/>
        <dsp:cNvSpPr/>
      </dsp:nvSpPr>
      <dsp:spPr>
        <a:xfrm>
          <a:off x="547528" y="4343921"/>
          <a:ext cx="766540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734" tIns="0" rIns="2897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Dealer Cooperatives - CalRecycle Home Page</a:t>
          </a:r>
          <a:endParaRPr lang="en-US" sz="1600" b="1" kern="1200">
            <a:solidFill>
              <a:schemeClr val="bg1"/>
            </a:solidFill>
          </a:endParaRPr>
        </a:p>
      </dsp:txBody>
      <dsp:txXfrm>
        <a:off x="570585" y="4366978"/>
        <a:ext cx="7619288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6E77C-CC5A-4D74-BF9D-E44EDD547799}">
      <dsp:nvSpPr>
        <dsp:cNvPr id="0" name=""/>
        <dsp:cNvSpPr/>
      </dsp:nvSpPr>
      <dsp:spPr>
        <a:xfrm>
          <a:off x="0" y="25003"/>
          <a:ext cx="6820698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Only approved Dealer Cooperative </a:t>
          </a:r>
          <a:endParaRPr lang="en-US" sz="2300" kern="1200"/>
        </a:p>
      </dsp:txBody>
      <dsp:txXfrm>
        <a:off x="27586" y="52589"/>
        <a:ext cx="6765526" cy="509938"/>
      </dsp:txXfrm>
    </dsp:sp>
    <dsp:sp modelId="{76CFAC46-F90F-4694-BA85-A7A9048FC673}">
      <dsp:nvSpPr>
        <dsp:cNvPr id="0" name=""/>
        <dsp:cNvSpPr/>
      </dsp:nvSpPr>
      <dsp:spPr>
        <a:xfrm>
          <a:off x="0" y="656353"/>
          <a:ext cx="6820698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150+ members / 14 retailers</a:t>
          </a:r>
          <a:endParaRPr lang="en-US" sz="2300" kern="1200"/>
        </a:p>
      </dsp:txBody>
      <dsp:txXfrm>
        <a:off x="27586" y="683939"/>
        <a:ext cx="6765526" cy="509938"/>
      </dsp:txXfrm>
    </dsp:sp>
    <dsp:sp modelId="{8D389DB6-DAB8-4634-A358-6271AFDD6D61}">
      <dsp:nvSpPr>
        <dsp:cNvPr id="0" name=""/>
        <dsp:cNvSpPr/>
      </dsp:nvSpPr>
      <dsp:spPr>
        <a:xfrm>
          <a:off x="0" y="1287703"/>
          <a:ext cx="6820698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Contracts with existing operators</a:t>
          </a:r>
          <a:endParaRPr lang="en-US" sz="2300" kern="1200"/>
        </a:p>
      </dsp:txBody>
      <dsp:txXfrm>
        <a:off x="27586" y="1315289"/>
        <a:ext cx="6765526" cy="509938"/>
      </dsp:txXfrm>
    </dsp:sp>
    <dsp:sp modelId="{8AEB772C-0479-426C-8A33-FF400BB37F06}">
      <dsp:nvSpPr>
        <dsp:cNvPr id="0" name=""/>
        <dsp:cNvSpPr/>
      </dsp:nvSpPr>
      <dsp:spPr>
        <a:xfrm>
          <a:off x="0" y="1852813"/>
          <a:ext cx="6820698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5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Oversight by Cooperative staff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Designed to meet grocer’s needs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Operator responsible for permitting</a:t>
          </a:r>
          <a:endParaRPr lang="en-US" sz="1800" kern="1200"/>
        </a:p>
      </dsp:txBody>
      <dsp:txXfrm>
        <a:off x="0" y="1852813"/>
        <a:ext cx="6820698" cy="928395"/>
      </dsp:txXfrm>
    </dsp:sp>
    <dsp:sp modelId="{AE2F169F-B3A3-4C9B-A4E7-3A9BFE07FCD4}">
      <dsp:nvSpPr>
        <dsp:cNvPr id="0" name=""/>
        <dsp:cNvSpPr/>
      </dsp:nvSpPr>
      <dsp:spPr>
        <a:xfrm>
          <a:off x="0" y="2781208"/>
          <a:ext cx="6820698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16 operating sites, 7 more by end of May</a:t>
          </a:r>
          <a:endParaRPr lang="en-US" sz="2300" kern="1200"/>
        </a:p>
      </dsp:txBody>
      <dsp:txXfrm>
        <a:off x="27586" y="2808794"/>
        <a:ext cx="6765526" cy="509938"/>
      </dsp:txXfrm>
    </dsp:sp>
    <dsp:sp modelId="{6E6160B1-B622-4D68-AAEE-02C955950C14}">
      <dsp:nvSpPr>
        <dsp:cNvPr id="0" name=""/>
        <dsp:cNvSpPr/>
      </dsp:nvSpPr>
      <dsp:spPr>
        <a:xfrm>
          <a:off x="0" y="3346318"/>
          <a:ext cx="682069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55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35 convenience zones</a:t>
          </a:r>
          <a:endParaRPr lang="en-US" sz="1800" kern="1200"/>
        </a:p>
      </dsp:txBody>
      <dsp:txXfrm>
        <a:off x="0" y="3346318"/>
        <a:ext cx="6820698" cy="380880"/>
      </dsp:txXfrm>
    </dsp:sp>
    <dsp:sp modelId="{DE91A058-8182-448A-9E7E-1D6E3B28DF8A}">
      <dsp:nvSpPr>
        <dsp:cNvPr id="0" name=""/>
        <dsp:cNvSpPr/>
      </dsp:nvSpPr>
      <dsp:spPr>
        <a:xfrm>
          <a:off x="0" y="3727198"/>
          <a:ext cx="6820698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Cost tied to CRV volume sold: equitable</a:t>
          </a:r>
          <a:endParaRPr lang="en-US" sz="2300" kern="1200"/>
        </a:p>
      </dsp:txBody>
      <dsp:txXfrm>
        <a:off x="27586" y="3754784"/>
        <a:ext cx="6765526" cy="509938"/>
      </dsp:txXfrm>
    </dsp:sp>
    <dsp:sp modelId="{3ACEECE4-6067-4398-BAA8-7A2F0D61FF7A}">
      <dsp:nvSpPr>
        <dsp:cNvPr id="0" name=""/>
        <dsp:cNvSpPr/>
      </dsp:nvSpPr>
      <dsp:spPr>
        <a:xfrm>
          <a:off x="0" y="4358548"/>
          <a:ext cx="6820698" cy="565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Partnership with CGA</a:t>
          </a:r>
          <a:endParaRPr lang="en-US" sz="2300" kern="1200"/>
        </a:p>
      </dsp:txBody>
      <dsp:txXfrm>
        <a:off x="27586" y="4386134"/>
        <a:ext cx="6765526" cy="509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E7116-DA9D-4695-B34C-0D73EC08BAED}">
      <dsp:nvSpPr>
        <dsp:cNvPr id="0" name=""/>
        <dsp:cNvSpPr/>
      </dsp:nvSpPr>
      <dsp:spPr>
        <a:xfrm>
          <a:off x="0" y="267885"/>
          <a:ext cx="71384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Existing operations</a:t>
          </a:r>
          <a:endParaRPr lang="en-US" sz="2800" kern="1200" dirty="0"/>
        </a:p>
      </dsp:txBody>
      <dsp:txXfrm>
        <a:off x="32784" y="300669"/>
        <a:ext cx="7072886" cy="606012"/>
      </dsp:txXfrm>
    </dsp:sp>
    <dsp:sp modelId="{6FC47ADB-F91C-4058-B66B-A3FB6C1893CF}">
      <dsp:nvSpPr>
        <dsp:cNvPr id="0" name=""/>
        <dsp:cNvSpPr/>
      </dsp:nvSpPr>
      <dsp:spPr>
        <a:xfrm>
          <a:off x="0" y="939465"/>
          <a:ext cx="7138454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64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Mobile and Mobile Bag Drop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Limited days / times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Branded, uniform operations</a:t>
          </a:r>
          <a:endParaRPr lang="en-US" sz="2200" kern="1200"/>
        </a:p>
      </dsp:txBody>
      <dsp:txXfrm>
        <a:off x="0" y="939465"/>
        <a:ext cx="7138454" cy="1130220"/>
      </dsp:txXfrm>
    </dsp:sp>
    <dsp:sp modelId="{B0F59CB8-46C7-4798-822D-DBE5E0BC33BA}">
      <dsp:nvSpPr>
        <dsp:cNvPr id="0" name=""/>
        <dsp:cNvSpPr/>
      </dsp:nvSpPr>
      <dsp:spPr>
        <a:xfrm>
          <a:off x="0" y="2069685"/>
          <a:ext cx="71384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Cooperative oversight / audits</a:t>
          </a:r>
          <a:endParaRPr lang="en-US" sz="2800" kern="1200"/>
        </a:p>
      </dsp:txBody>
      <dsp:txXfrm>
        <a:off x="32784" y="2102469"/>
        <a:ext cx="7072886" cy="606012"/>
      </dsp:txXfrm>
    </dsp:sp>
    <dsp:sp modelId="{1449B8A1-CB58-4D0A-B589-D2A41A22F38A}">
      <dsp:nvSpPr>
        <dsp:cNvPr id="0" name=""/>
        <dsp:cNvSpPr/>
      </dsp:nvSpPr>
      <dsp:spPr>
        <a:xfrm>
          <a:off x="0" y="2741265"/>
          <a:ext cx="7138454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64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Focused on retailer expectations</a:t>
          </a:r>
          <a:endParaRPr lang="en-US" sz="2200" kern="1200"/>
        </a:p>
      </dsp:txBody>
      <dsp:txXfrm>
        <a:off x="0" y="2741265"/>
        <a:ext cx="7138454" cy="463680"/>
      </dsp:txXfrm>
    </dsp:sp>
    <dsp:sp modelId="{FD973994-1664-4C86-BFCD-526F561FDDAE}">
      <dsp:nvSpPr>
        <dsp:cNvPr id="0" name=""/>
        <dsp:cNvSpPr/>
      </dsp:nvSpPr>
      <dsp:spPr>
        <a:xfrm>
          <a:off x="0" y="3204945"/>
          <a:ext cx="71384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Continuing organic ramp-up through July 2026</a:t>
          </a:r>
          <a:endParaRPr lang="en-US" sz="2800" kern="1200"/>
        </a:p>
      </dsp:txBody>
      <dsp:txXfrm>
        <a:off x="32784" y="3237729"/>
        <a:ext cx="7072886" cy="606012"/>
      </dsp:txXfrm>
    </dsp:sp>
    <dsp:sp modelId="{5DF03945-BA88-427E-9302-8964777CCC7E}">
      <dsp:nvSpPr>
        <dsp:cNvPr id="0" name=""/>
        <dsp:cNvSpPr/>
      </dsp:nvSpPr>
      <dsp:spPr>
        <a:xfrm>
          <a:off x="0" y="3957165"/>
          <a:ext cx="7138454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www.RecycleDepot.org</a:t>
          </a:r>
          <a:endParaRPr lang="en-US" sz="2800" kern="1200">
            <a:solidFill>
              <a:schemeClr val="bg1"/>
            </a:solidFill>
          </a:endParaRPr>
        </a:p>
      </dsp:txBody>
      <dsp:txXfrm>
        <a:off x="32784" y="3989949"/>
        <a:ext cx="7072886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E7116-DA9D-4695-B34C-0D73EC08BAED}">
      <dsp:nvSpPr>
        <dsp:cNvPr id="0" name=""/>
        <dsp:cNvSpPr/>
      </dsp:nvSpPr>
      <dsp:spPr>
        <a:xfrm>
          <a:off x="0" y="40455"/>
          <a:ext cx="7138454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“Touch &amp; Feel”  Does it Work?</a:t>
          </a:r>
          <a:endParaRPr lang="en-US" sz="2600" kern="1200" dirty="0"/>
        </a:p>
      </dsp:txBody>
      <dsp:txXfrm>
        <a:off x="31185" y="71640"/>
        <a:ext cx="7076084" cy="576450"/>
      </dsp:txXfrm>
    </dsp:sp>
    <dsp:sp modelId="{6FC47ADB-F91C-4058-B66B-A3FB6C1893CF}">
      <dsp:nvSpPr>
        <dsp:cNvPr id="0" name=""/>
        <dsp:cNvSpPr/>
      </dsp:nvSpPr>
      <dsp:spPr>
        <a:xfrm>
          <a:off x="0" y="679275"/>
          <a:ext cx="7138454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64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Establishing presence in several parts of the State</a:t>
          </a:r>
        </a:p>
      </dsp:txBody>
      <dsp:txXfrm>
        <a:off x="0" y="679275"/>
        <a:ext cx="7138454" cy="430560"/>
      </dsp:txXfrm>
    </dsp:sp>
    <dsp:sp modelId="{B0F59CB8-46C7-4798-822D-DBE5E0BC33BA}">
      <dsp:nvSpPr>
        <dsp:cNvPr id="0" name=""/>
        <dsp:cNvSpPr/>
      </dsp:nvSpPr>
      <dsp:spPr>
        <a:xfrm>
          <a:off x="0" y="1109835"/>
          <a:ext cx="7138454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Landlord Pushback</a:t>
          </a:r>
          <a:endParaRPr lang="en-US" sz="2600" kern="1200" dirty="0"/>
        </a:p>
      </dsp:txBody>
      <dsp:txXfrm>
        <a:off x="31185" y="1141020"/>
        <a:ext cx="7076084" cy="576450"/>
      </dsp:txXfrm>
    </dsp:sp>
    <dsp:sp modelId="{1449B8A1-CB58-4D0A-B589-D2A41A22F38A}">
      <dsp:nvSpPr>
        <dsp:cNvPr id="0" name=""/>
        <dsp:cNvSpPr/>
      </dsp:nvSpPr>
      <dsp:spPr>
        <a:xfrm>
          <a:off x="0" y="1748655"/>
          <a:ext cx="7138454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64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/>
            <a:t>Lease Agreements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Grocer obligations to the Bottle Bill</a:t>
          </a:r>
        </a:p>
      </dsp:txBody>
      <dsp:txXfrm>
        <a:off x="0" y="1748655"/>
        <a:ext cx="7138454" cy="699660"/>
      </dsp:txXfrm>
    </dsp:sp>
    <dsp:sp modelId="{FD973994-1664-4C86-BFCD-526F561FDDAE}">
      <dsp:nvSpPr>
        <dsp:cNvPr id="0" name=""/>
        <dsp:cNvSpPr/>
      </dsp:nvSpPr>
      <dsp:spPr>
        <a:xfrm>
          <a:off x="0" y="2463812"/>
          <a:ext cx="7138454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City/County Pushback</a:t>
          </a:r>
          <a:endParaRPr lang="en-US" sz="2600" kern="1200" dirty="0"/>
        </a:p>
      </dsp:txBody>
      <dsp:txXfrm>
        <a:off x="31185" y="2494997"/>
        <a:ext cx="7076084" cy="576450"/>
      </dsp:txXfrm>
    </dsp:sp>
    <dsp:sp modelId="{DBCDB180-62D6-4839-9A92-FE21F235DC1F}">
      <dsp:nvSpPr>
        <dsp:cNvPr id="0" name=""/>
        <dsp:cNvSpPr/>
      </dsp:nvSpPr>
      <dsp:spPr>
        <a:xfrm>
          <a:off x="0" y="3087135"/>
          <a:ext cx="7138454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64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Zoning and permitting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Partnerships with CSAC / Cal League</a:t>
          </a:r>
          <a:endParaRPr lang="en-US" sz="2000" kern="1200" dirty="0"/>
        </a:p>
      </dsp:txBody>
      <dsp:txXfrm>
        <a:off x="0" y="3087135"/>
        <a:ext cx="7138454" cy="699660"/>
      </dsp:txXfrm>
    </dsp:sp>
    <dsp:sp modelId="{43FAB1A9-B8DA-4BD3-917C-CF13C87614C2}">
      <dsp:nvSpPr>
        <dsp:cNvPr id="0" name=""/>
        <dsp:cNvSpPr/>
      </dsp:nvSpPr>
      <dsp:spPr>
        <a:xfrm>
          <a:off x="0" y="3786795"/>
          <a:ext cx="7138454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Expense of Outreach</a:t>
          </a:r>
        </a:p>
      </dsp:txBody>
      <dsp:txXfrm>
        <a:off x="31185" y="3817980"/>
        <a:ext cx="7076084" cy="576450"/>
      </dsp:txXfrm>
    </dsp:sp>
    <dsp:sp modelId="{6AA1DAC7-C316-4A64-88CD-5BCA569F945B}">
      <dsp:nvSpPr>
        <dsp:cNvPr id="0" name=""/>
        <dsp:cNvSpPr/>
      </dsp:nvSpPr>
      <dsp:spPr>
        <a:xfrm>
          <a:off x="0" y="4425615"/>
          <a:ext cx="7138454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64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Volume = Success!</a:t>
          </a:r>
          <a:endParaRPr lang="en-US" sz="2000" kern="1200" dirty="0"/>
        </a:p>
      </dsp:txBody>
      <dsp:txXfrm>
        <a:off x="0" y="4425615"/>
        <a:ext cx="7138454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5832-3DFD-981B-468A-BF75206F0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A3B71-3777-AF56-9B65-E6CC75411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0C5C-35C7-79A6-BD96-77CFA987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95B26-4E4B-4783-6FF6-B890B303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A442E-9038-2619-FA69-01DC7875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A941-06A5-27BC-401A-55B756E7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D5B14-AC61-283C-1C7F-049BD8051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2271A-C3F5-C3DE-00AF-95972267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06BFD-D5D2-18E1-A5F5-65F7D29B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76D7D-DD8A-9A0B-DC39-B0A782D0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78D84-F0A8-8942-31F3-054B679A5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C6F34-5EA8-28C9-0FA4-08D967F3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154E2-2295-0E13-421B-C6BEBD18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62472-3997-0516-54E4-0ECB3215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0740-B85F-45C3-1DA7-FE84B26B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601C-A78F-8D18-195E-5A89E42B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E625-CD6E-6F1C-8506-D424E4C5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DCB8-3806-3513-7E6B-AB73D95B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8ACFA-AD00-33E0-0E56-26958E33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EB15B-AC05-3B7B-D852-7B7EEE34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9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F578-39F4-5949-C6DC-891AD18C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3F5F2-CF0B-216C-7920-1900FF89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8BCC3-B802-8D79-5A93-25653A27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84B6E-0B99-6F58-2246-2A00F09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1950E-EF45-55EE-E169-DAAAF06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F83E-B059-A6F2-457B-87D732C5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94ECC-CB30-C70E-A892-8AFA6661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0C2E5-151C-5F21-A0C3-2D1C53E22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0227D-C24D-CE84-4AAF-D1B90897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9F2A-BF84-9123-EC7F-69EE36E4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6517F-7C56-D9FF-CE78-319E9109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6045-AED3-ECAF-8FAF-CC2E8000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5DEE2-46D9-51CE-BE37-8E1458AE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BBC47-0E95-0665-AAA5-A1431D2A4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C5C6E-A204-1140-E347-A28D56426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AB4E6-D06C-0A0E-053C-7C1436C08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F9C0A-4A17-3035-6A59-EC3400B3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43148-DB25-8E06-694E-B2157BE5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F39B9-1E3D-4E43-671F-4EA1A15C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E8C4-9DE3-271B-EC35-C2713D8B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A71AA-77EC-1E11-7EAB-38DF733A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CE74A-3610-E28C-10C7-052FF22F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95E3F-82A0-DB9B-7605-B1C439DA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6B878-43C8-72FC-2C6D-AF1332CF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02E9A-691A-3353-50E2-8DF952E2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B79EE-ADD6-D92C-53F3-3441D08F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3AF7-F94A-632C-379E-7E9F4F1D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293E9-B473-25F7-9C84-A1A16EC8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4C8AD-C8AF-38C1-54B1-2F55D85E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09ACF-3B3A-8FFA-D599-86C94272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8168B-1DD8-1F8B-978B-3A3B7CF2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CDE20-DDB4-DBB1-9167-7335F6DD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64F-22F7-C0BA-2DD8-158A3E8C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1F257-BD03-758A-0007-E102CB25A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1EA7E-A621-3BED-8ACD-ED75D2D33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3FD61-51FC-C5E4-3772-00A12F2A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27F6E-BE1A-4624-E5D2-DA409D11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92E68-E0C1-BFB8-FB64-876B10E1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73923-03C5-0E2E-E964-E553457E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E93D9-6A83-DEBB-0BC4-C5F2E06B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6EB07-473A-3B8F-2C1D-318340226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872142-82A3-4048-ACDD-71CBFC5869F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80819-C844-A396-3B73-2B5F2F0EE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F7A4A-9181-1F6D-335E-9EC490814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9ED3F8-6796-40C6-A1D1-445701449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k@circularcrv.com" TargetMode="External"/><Relationship Id="rId2" Type="http://schemas.openxmlformats.org/officeDocument/2006/relationships/hyperlink" Target="mailto:brian@circularcrv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uds.&#10;&#10;AI-generated content may be incorrect.">
            <a:extLst>
              <a:ext uri="{FF2B5EF4-FFF2-40B4-BE49-F238E27FC236}">
                <a16:creationId xmlns:a16="http://schemas.microsoft.com/office/drawing/2014/main" id="{EC04CD41-D098-2031-044E-B4AABBDA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8" r="19058"/>
          <a:stretch>
            <a:fillRect/>
          </a:stretch>
        </p:blipFill>
        <p:spPr>
          <a:xfrm>
            <a:off x="1" y="10"/>
            <a:ext cx="9096374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1253DC-4B72-E664-E396-012FB1DE06CB}"/>
              </a:ext>
            </a:extLst>
          </p:cNvPr>
          <p:cNvSpPr/>
          <p:nvPr/>
        </p:nvSpPr>
        <p:spPr>
          <a:xfrm>
            <a:off x="4630357" y="143371"/>
            <a:ext cx="7561643" cy="486677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Dealer Cooperatives: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Retailer Options</a:t>
            </a:r>
          </a:p>
        </p:txBody>
      </p:sp>
    </p:spTree>
    <p:extLst>
      <p:ext uri="{BB962C8B-B14F-4D97-AF65-F5344CB8AC3E}">
        <p14:creationId xmlns:p14="http://schemas.microsoft.com/office/powerpoint/2010/main" val="359558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E61E7-413B-A512-0096-72DBC6971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6A0EB-524B-99CF-20F2-EBE0B3FA2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84C469B-C164-B4E2-8DB9-B01D48930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AE709-FDF8-A7FE-8027-D89AC692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78" y="560598"/>
            <a:ext cx="736399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Challenges Ahead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C5B3C8-3AF3-1F41-59CD-66915423A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779470"/>
              </p:ext>
            </p:extLst>
          </p:nvPr>
        </p:nvGraphicFramePr>
        <p:xfrm>
          <a:off x="510378" y="1710544"/>
          <a:ext cx="7138454" cy="489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man in a suit stands at the base of a red and black striped staircase, looking up towards a red and white flagpole.&#10;&#10;AI-generated content may be incorrect.">
            <a:extLst>
              <a:ext uri="{FF2B5EF4-FFF2-40B4-BE49-F238E27FC236}">
                <a16:creationId xmlns:a16="http://schemas.microsoft.com/office/drawing/2014/main" id="{A28964D5-E32D-5BE9-CE7E-1118C13DA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685" y="2527900"/>
            <a:ext cx="3800937" cy="361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42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70FAB-5708-91E6-7144-72FA06D83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A5AB-99A5-F5AB-D07F-3970C5D3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432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A17D-6B11-A9F4-8DAE-5D182840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102" y="832947"/>
            <a:ext cx="6820698" cy="49486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Circular CRV Association (Recycle Depot)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Brian Phillips – Executive Director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(714) 713-1867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brian@circularcrv.com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Frank Williams – Operations Manager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(424) 789-2959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frank@circularcrv.com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2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1E6661-6C96-AE0B-FE4E-76253787AD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3659" y="1950202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3227-12DA-7115-B87E-FD395674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Redemption Landscape SB 1013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3A17ED8-EEE9-7EF6-D8D5-3F4E741E45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15980" y="1492855"/>
          <a:ext cx="6178146" cy="494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The image shows a person wearing a blue hoodie and grey pants, carrying a large number of plastic bottles and cans, in a setting with wooden pallets and various other containers.">
            <a:extLst>
              <a:ext uri="{FF2B5EF4-FFF2-40B4-BE49-F238E27FC236}">
                <a16:creationId xmlns:a16="http://schemas.microsoft.com/office/drawing/2014/main" id="{A707D4EA-193C-A245-A0B1-F59E777D2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403" y="4044614"/>
            <a:ext cx="3641147" cy="2299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he image shows a handover of a $100 bill from one hand to another.&#10;&#10;AI-generated content may be incorrect.">
            <a:extLst>
              <a:ext uri="{FF2B5EF4-FFF2-40B4-BE49-F238E27FC236}">
                <a16:creationId xmlns:a16="http://schemas.microsoft.com/office/drawing/2014/main" id="{DC2FDF65-7E0C-32F9-A1BC-5F3A721BA2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403" y="1539317"/>
            <a:ext cx="3641147" cy="2299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70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A6FB32-08DE-A7AF-6923-5EE2B7FD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A49C-8A05-95D5-D68A-F59DF119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Dealer Cooperatives: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7CC66C-FC22-6200-0E85-A5FA49C3A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05750"/>
              </p:ext>
            </p:extLst>
          </p:nvPr>
        </p:nvGraphicFramePr>
        <p:xfrm>
          <a:off x="727075" y="1544212"/>
          <a:ext cx="10950575" cy="511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41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40968-1E62-880D-F57B-34B0F73FB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e image shows a street cart filled with plastic bottles, a pedestrian wearing a mask, and a red barricade.&#10;&#10;AI-generated content may be incorrect.">
            <a:extLst>
              <a:ext uri="{FF2B5EF4-FFF2-40B4-BE49-F238E27FC236}">
                <a16:creationId xmlns:a16="http://schemas.microsoft.com/office/drawing/2014/main" id="{305889EC-7845-1149-7A3D-BD6EE63C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72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5B4FD-E95B-B0DE-E644-4E54FA9C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36550"/>
            <a:ext cx="4886325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Option 1:  In-Store Redemption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F18F-46E6-24D1-C06E-F00693E6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69076"/>
            <a:ext cx="4419600" cy="4319024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‘Hidden’ costs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Labor costs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Implied costs: security, cleaning, loss of sales space, shopping carts, disposal costs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Ever-increasing volume of redemption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Sanitation concerns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Viable option in low-volume redemption areas</a:t>
            </a: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9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29779-D6B4-9024-3A45-917B62731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 image shows a small, blue-painted structure with a sign indicating it's a recycling center, surrounded by people sorting and handling various recyclable materials, including plastic bottles.&#10;&#10;AI-generated content may be incorrect.">
            <a:extLst>
              <a:ext uri="{FF2B5EF4-FFF2-40B4-BE49-F238E27FC236}">
                <a16:creationId xmlns:a16="http://schemas.microsoft.com/office/drawing/2014/main" id="{F1B9E6DB-64B4-DF49-3D4A-A7AA4591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" r="9679" b="1"/>
          <a:stretch>
            <a:fillRect/>
          </a:stretch>
        </p:blipFill>
        <p:spPr>
          <a:xfrm>
            <a:off x="3038474" y="10"/>
            <a:ext cx="9153523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4D60D-BE53-5358-CA74-11D619EE9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07967"/>
            <a:ext cx="5619750" cy="1899912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Option 2:  On-Premise Recycling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01B8-4B87-3C5B-201E-CE13716C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18" y="2007879"/>
            <a:ext cx="4885557" cy="4157099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Minimum operating hours/days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 hours / 5 days per week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Implied costs: security, CAM, shopping carts, prohibited disposal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Landlord and permitting approvals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RC becomes the recycling ‘hub’ for the community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Managed by recycler, potential rental income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Regulations – Bag Drop!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Placement of bag drop serviced by off-site RC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Mobile does not serve a store</a:t>
            </a:r>
          </a:p>
          <a:p>
            <a:pPr marL="457200" lvl="1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5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F7568C-D5EA-3B10-3764-0D630912E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e image depicts a RecycleDepot truck parked in a lot, with the company's logo and contact information displayed.">
            <a:extLst>
              <a:ext uri="{FF2B5EF4-FFF2-40B4-BE49-F238E27FC236}">
                <a16:creationId xmlns:a16="http://schemas.microsoft.com/office/drawing/2014/main" id="{8A6B468C-E602-CC35-D264-82220FF0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509"/>
          <a:stretch>
            <a:fillRect/>
          </a:stretch>
        </p:blipFill>
        <p:spPr>
          <a:xfrm>
            <a:off x="1" y="13"/>
            <a:ext cx="8501974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70F48-95F1-0E8B-D8AF-486DCA2D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443" y="335942"/>
            <a:ext cx="7404369" cy="107456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Option 3:  Dealer Cooperative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3EEE-0378-B0EE-D6E9-18A4A7835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375" y="1629708"/>
            <a:ext cx="4883284" cy="4669176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Join a Dealer Cooperative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Hosting a solution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Mobile, bag drop, mobile bag drop,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Abridged hours / days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 cover any other store unless that store is a member of the Cooperative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Covered by existing Dealer Cooperative solution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Membership covers the store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Costs tied to operation of the Cooperative:  501(c)(3)</a:t>
            </a:r>
          </a:p>
        </p:txBody>
      </p:sp>
    </p:spTree>
    <p:extLst>
      <p:ext uri="{BB962C8B-B14F-4D97-AF65-F5344CB8AC3E}">
        <p14:creationId xmlns:p14="http://schemas.microsoft.com/office/powerpoint/2010/main" val="353924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0896C-DF68-B452-4DF6-FEDF68A42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D346-9A33-E0C4-FD41-6AC65810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55" y="365125"/>
            <a:ext cx="11710719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Circular CRV Association / Recycle Depot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2CBF199-3024-EB90-90B6-772316A56E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1868" y="1544213"/>
          <a:ext cx="6820698" cy="494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B72194AD-39DA-C9CF-60A0-73B33DE8E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1255" y="1931602"/>
            <a:ext cx="3091801" cy="3651598"/>
          </a:xfrm>
          <a:prstGeom prst="rect">
            <a:avLst/>
          </a:prstGeom>
        </p:spPr>
      </p:pic>
      <p:pic>
        <p:nvPicPr>
          <p:cNvPr id="14" name="Picture 13" descr="Powered by Circular CRV Association.&#10;&#10;AI-generated content may be incorrect.">
            <a:extLst>
              <a:ext uri="{FF2B5EF4-FFF2-40B4-BE49-F238E27FC236}">
                <a16:creationId xmlns:a16="http://schemas.microsoft.com/office/drawing/2014/main" id="{5D049106-67DC-F5A4-F87B-45B14680F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96" y="1027906"/>
            <a:ext cx="3239597" cy="32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E8DAB-B911-5CC8-0980-D914005E1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CC85D-4503-61DA-41DA-199103A6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Recycle Depot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ry Re-dempTION&#10;&#10;AI-generated content may be incorrect.">
            <a:extLst>
              <a:ext uri="{FF2B5EF4-FFF2-40B4-BE49-F238E27FC236}">
                <a16:creationId xmlns:a16="http://schemas.microsoft.com/office/drawing/2014/main" id="{43F9F222-6F02-7A1E-175D-25888F948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49" r="1" b="13282"/>
          <a:stretch>
            <a:fillRect/>
          </a:stretch>
        </p:blipFill>
        <p:spPr>
          <a:xfrm>
            <a:off x="581526" y="258142"/>
            <a:ext cx="3118718" cy="3118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he image depicts a RecycleDepot service truck parked in a parking lot, with a large tent and banner promoting recycling and a partnership with CRV Reinvented.&#10;&#10;AI-generated content may be incorrect.">
            <a:extLst>
              <a:ext uri="{FF2B5EF4-FFF2-40B4-BE49-F238E27FC236}">
                <a16:creationId xmlns:a16="http://schemas.microsoft.com/office/drawing/2014/main" id="{3A17FB4D-948D-B48A-0CAD-AE1C87D8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4" r="5233" b="-3"/>
          <a:stretch>
            <a:fillRect/>
          </a:stretch>
        </p:blipFill>
        <p:spPr>
          <a:xfrm>
            <a:off x="581526" y="3486449"/>
            <a:ext cx="3118718" cy="3118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F6161B54-795B-E7B4-930E-558494B8A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670192"/>
              </p:ext>
            </p:extLst>
          </p:nvPr>
        </p:nvGraphicFramePr>
        <p:xfrm>
          <a:off x="4184542" y="1475184"/>
          <a:ext cx="7138454" cy="489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754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21B18E-BF84-664C-0A92-08C1FDFF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DA1DB-BAB6-46CF-0444-FF7E5D36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en-US" sz="3700" b="1" dirty="0">
                <a:latin typeface="Arial" panose="020B0604020202020204" pitchFamily="34" charset="0"/>
                <a:cs typeface="Arial" panose="020B0604020202020204" pitchFamily="34" charset="0"/>
              </a:rPr>
              <a:t>Recycle Depot: 2026 and Beyond</a:t>
            </a:r>
          </a:p>
        </p:txBody>
      </p:sp>
      <p:pic>
        <p:nvPicPr>
          <p:cNvPr id="8" name="Picture 7" descr="The image depicts a smartphone displaying a QR code, with various elements related to recycling and environmental impact, including equipment, operators, and consumer involvement.&#10;&#10;AI-generated content may be incorrect.">
            <a:extLst>
              <a:ext uri="{FF2B5EF4-FFF2-40B4-BE49-F238E27FC236}">
                <a16:creationId xmlns:a16="http://schemas.microsoft.com/office/drawing/2014/main" id="{072F244C-C4A0-8AE8-DB8B-8A0FE657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9" r="2" b="2"/>
          <a:stretch>
            <a:fillRect/>
          </a:stretch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12" name="Picture 11" descr="The image shows a white Mercedes-Benz vanside, parked under a blue tent with a logo and a sign, surrounded by trees and a clear sky.&#10;&#10;AI-generated content may be incorrect.">
            <a:extLst>
              <a:ext uri="{FF2B5EF4-FFF2-40B4-BE49-F238E27FC236}">
                <a16:creationId xmlns:a16="http://schemas.microsoft.com/office/drawing/2014/main" id="{37ABD724-A5B1-1013-6551-B28E2087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74" r="3" b="11437"/>
          <a:stretch>
            <a:fillRect/>
          </a:stretch>
        </p:blipFill>
        <p:spPr>
          <a:xfrm>
            <a:off x="4184069" y="2406570"/>
            <a:ext cx="3027239" cy="2050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he image depicts a modern, well-lit recycling facility with a clear signage promoting recycling and waste management services.&#10;&#10;AI-generated content may be incorrect.">
            <a:extLst>
              <a:ext uri="{FF2B5EF4-FFF2-40B4-BE49-F238E27FC236}">
                <a16:creationId xmlns:a16="http://schemas.microsoft.com/office/drawing/2014/main" id="{E01C424D-98EB-36DD-EA91-054C0737F0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968" r="-3" b="14807"/>
          <a:stretch>
            <a:fillRect/>
          </a:stretch>
        </p:blipFill>
        <p:spPr>
          <a:xfrm>
            <a:off x="-3717" y="4638290"/>
            <a:ext cx="3020892" cy="2219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he image depicts a RecycleDepot service truck parked in a parking lot, with a large tent and banner promoting recycling and a partnership with CRV Reinvented.&#10;&#10;AI-generated content may be incorrect.">
            <a:extLst>
              <a:ext uri="{FF2B5EF4-FFF2-40B4-BE49-F238E27FC236}">
                <a16:creationId xmlns:a16="http://schemas.microsoft.com/office/drawing/2014/main" id="{1F0A8703-4218-2258-85D5-F44032FAA6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526" r="3" b="15315"/>
          <a:stretch>
            <a:fillRect/>
          </a:stretch>
        </p:blipFill>
        <p:spPr>
          <a:xfrm>
            <a:off x="3184628" y="4629236"/>
            <a:ext cx="4026679" cy="2228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2236-1CA8-833F-A5A5-814503431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>
            <a:norm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Grant Funding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Unified software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Branded equipment to grow unified operations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Expand mobile, bag drop, mobile bag drop to maximize flexibility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Partnership with Manufacturers and Suppliers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Expanded service offerings in rural areas</a:t>
            </a:r>
          </a:p>
          <a:p>
            <a:pPr marL="0" indent="0">
              <a:buNone/>
            </a:pP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he image depicts a recycling depot booth with a clear structure, featuring various recycling symbols and a backdrop of nature, suggesting a focus on recycling plastic and other materials.&#10;&#10;AI-generated content may be incorrect.">
            <a:extLst>
              <a:ext uri="{FF2B5EF4-FFF2-40B4-BE49-F238E27FC236}">
                <a16:creationId xmlns:a16="http://schemas.microsoft.com/office/drawing/2014/main" id="{0DCB3A08-79A7-FD6F-9D9B-F6B39A69B0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664" r="-1" b="-1"/>
          <a:stretch>
            <a:fillRect/>
          </a:stretch>
        </p:blipFill>
        <p:spPr>
          <a:xfrm>
            <a:off x="4184069" y="-2"/>
            <a:ext cx="3027239" cy="2226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34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500</Words>
  <Application>Microsoft Office PowerPoint</Application>
  <PresentationFormat>Widescreen</PresentationFormat>
  <Paragraphs>97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New Redemption Landscape SB 1013</vt:lpstr>
      <vt:lpstr>Dealer Cooperatives: Overview</vt:lpstr>
      <vt:lpstr>Option 1:  In-Store Redemption</vt:lpstr>
      <vt:lpstr>Option 2:  On-Premise Recycling Center</vt:lpstr>
      <vt:lpstr>Option 3:  Dealer Cooperative</vt:lpstr>
      <vt:lpstr>Circular CRV Association / Recycle Depot</vt:lpstr>
      <vt:lpstr>Recycle Depot</vt:lpstr>
      <vt:lpstr>Recycle Depot: 2026 and Beyond</vt:lpstr>
      <vt:lpstr>Challenges Ahead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Phillips</dc:creator>
  <cp:lastModifiedBy>SierraGuest</cp:lastModifiedBy>
  <cp:revision>5</cp:revision>
  <cp:lastPrinted>2026-04-26T16:34:51Z</cp:lastPrinted>
  <dcterms:created xsi:type="dcterms:W3CDTF">2026-04-21T14:40:52Z</dcterms:created>
  <dcterms:modified xsi:type="dcterms:W3CDTF">2026-05-07T15:16:48Z</dcterms:modified>
</cp:coreProperties>
</file>