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97" r:id="rId5"/>
    <p:sldMasterId id="2147483706" r:id="rId6"/>
    <p:sldMasterId id="2147483717" r:id="rId7"/>
    <p:sldMasterId id="2147483729" r:id="rId8"/>
    <p:sldMasterId id="2147483739" r:id="rId9"/>
    <p:sldMasterId id="2147483749" r:id="rId10"/>
    <p:sldMasterId id="2147483766" r:id="rId11"/>
    <p:sldMasterId id="2147483777" r:id="rId12"/>
    <p:sldMasterId id="2147483787" r:id="rId13"/>
  </p:sldMasterIdLst>
  <p:notesMasterIdLst>
    <p:notesMasterId r:id="rId34"/>
  </p:notesMasterIdLst>
  <p:handoutMasterIdLst>
    <p:handoutMasterId r:id="rId35"/>
  </p:handoutMasterIdLst>
  <p:sldIdLst>
    <p:sldId id="7763" r:id="rId14"/>
    <p:sldId id="2147482927" r:id="rId15"/>
    <p:sldId id="2147482930" r:id="rId16"/>
    <p:sldId id="2147482931" r:id="rId17"/>
    <p:sldId id="2147482933" r:id="rId18"/>
    <p:sldId id="2147482928" r:id="rId19"/>
    <p:sldId id="2147470684" r:id="rId20"/>
    <p:sldId id="2147470688" r:id="rId21"/>
    <p:sldId id="2147470739" r:id="rId22"/>
    <p:sldId id="2147482918" r:id="rId23"/>
    <p:sldId id="2147470693" r:id="rId24"/>
    <p:sldId id="2147482914" r:id="rId25"/>
    <p:sldId id="2147470694" r:id="rId26"/>
    <p:sldId id="2147482919" r:id="rId27"/>
    <p:sldId id="2147482920" r:id="rId28"/>
    <p:sldId id="2147482921" r:id="rId29"/>
    <p:sldId id="2147470762" r:id="rId30"/>
    <p:sldId id="2147482922" r:id="rId31"/>
    <p:sldId id="2147482912" r:id="rId32"/>
    <p:sldId id="2147470738"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Dudlicek" initials="JD" lastIdx="1" clrIdx="0">
    <p:extLst>
      <p:ext uri="{19B8F6BF-5375-455C-9EA6-DF929625EA0E}">
        <p15:presenceInfo xmlns:p15="http://schemas.microsoft.com/office/powerpoint/2012/main" userId="S::JDudlicek@nationalgrocers.org::5a4f43d7-6b82-45a5-87a8-c0d963447f4c" providerId="AD"/>
      </p:ext>
    </p:extLst>
  </p:cmAuthor>
  <p:cmAuthor id="2" name="Derek Hannum" initials="DH" lastIdx="6" clrIdx="1">
    <p:extLst>
      <p:ext uri="{19B8F6BF-5375-455C-9EA6-DF929625EA0E}">
        <p15:presenceInfo xmlns:p15="http://schemas.microsoft.com/office/powerpoint/2012/main" userId="18a1e0f7286f55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774"/>
    <a:srgbClr val="6699CC"/>
    <a:srgbClr val="222C67"/>
    <a:srgbClr val="4181D0"/>
    <a:srgbClr val="D7E5F5"/>
    <a:srgbClr val="F0F5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94DE2-1C50-4515-9E90-F848348394D8}" v="45" dt="2025-03-18T19:02:20.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3741" autoAdjust="0"/>
  </p:normalViewPr>
  <p:slideViewPr>
    <p:cSldViewPr snapToGrid="0" showGuides="1">
      <p:cViewPr varScale="1">
        <p:scale>
          <a:sx n="64" d="100"/>
          <a:sy n="64" d="100"/>
        </p:scale>
        <p:origin x="612" y="52"/>
      </p:cViewPr>
      <p:guideLst>
        <p:guide orient="horz" pos="2160"/>
        <p:guide pos="3840"/>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55" d="100"/>
          <a:sy n="55" d="100"/>
        </p:scale>
        <p:origin x="127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ne Page" userId="e116b028-dcf7-4d21-956f-88c42d8fdb3e" providerId="ADAL" clId="{2AC94DE2-1C50-4515-9E90-F848348394D8}"/>
    <pc:docChg chg="undo redo custSel addSld delSld modSld sldOrd">
      <pc:chgData name="Brianne Page" userId="e116b028-dcf7-4d21-956f-88c42d8fdb3e" providerId="ADAL" clId="{2AC94DE2-1C50-4515-9E90-F848348394D8}" dt="2025-03-18T19:02:20.894" v="298" actId="1076"/>
      <pc:docMkLst>
        <pc:docMk/>
      </pc:docMkLst>
      <pc:sldChg chg="modSp mod">
        <pc:chgData name="Brianne Page" userId="e116b028-dcf7-4d21-956f-88c42d8fdb3e" providerId="ADAL" clId="{2AC94DE2-1C50-4515-9E90-F848348394D8}" dt="2025-03-18T18:14:53.063" v="260" actId="27636"/>
        <pc:sldMkLst>
          <pc:docMk/>
          <pc:sldMk cId="3386898120" sldId="7763"/>
        </pc:sldMkLst>
        <pc:spChg chg="mod">
          <ac:chgData name="Brianne Page" userId="e116b028-dcf7-4d21-956f-88c42d8fdb3e" providerId="ADAL" clId="{2AC94DE2-1C50-4515-9E90-F848348394D8}" dt="2025-03-18T18:09:14.051" v="177" actId="20577"/>
          <ac:spMkLst>
            <pc:docMk/>
            <pc:sldMk cId="3386898120" sldId="7763"/>
            <ac:spMk id="2" creationId="{7742771D-B495-7426-1D27-20B3ED822E21}"/>
          </ac:spMkLst>
        </pc:spChg>
        <pc:spChg chg="mod">
          <ac:chgData name="Brianne Page" userId="e116b028-dcf7-4d21-956f-88c42d8fdb3e" providerId="ADAL" clId="{2AC94DE2-1C50-4515-9E90-F848348394D8}" dt="2025-03-18T18:14:53.063" v="260" actId="27636"/>
          <ac:spMkLst>
            <pc:docMk/>
            <pc:sldMk cId="3386898120" sldId="7763"/>
            <ac:spMk id="3" creationId="{71185F9F-B73D-86D9-C9E0-BF69B70A0D6A}"/>
          </ac:spMkLst>
        </pc:spChg>
      </pc:sldChg>
      <pc:sldChg chg="modSp">
        <pc:chgData name="Brianne Page" userId="e116b028-dcf7-4d21-956f-88c42d8fdb3e" providerId="ADAL" clId="{2AC94DE2-1C50-4515-9E90-F848348394D8}" dt="2025-03-18T18:06:57.307" v="146"/>
        <pc:sldMkLst>
          <pc:docMk/>
          <pc:sldMk cId="614170836" sldId="2147470684"/>
        </pc:sldMkLst>
        <pc:spChg chg="mod">
          <ac:chgData name="Brianne Page" userId="e116b028-dcf7-4d21-956f-88c42d8fdb3e" providerId="ADAL" clId="{2AC94DE2-1C50-4515-9E90-F848348394D8}" dt="2025-03-18T18:06:57.307" v="146"/>
          <ac:spMkLst>
            <pc:docMk/>
            <pc:sldMk cId="614170836" sldId="2147470684"/>
            <ac:spMk id="4" creationId="{9DEF0E0F-0A9F-E629-3096-141E1D138820}"/>
          </ac:spMkLst>
        </pc:spChg>
      </pc:sldChg>
      <pc:sldChg chg="modSp">
        <pc:chgData name="Brianne Page" userId="e116b028-dcf7-4d21-956f-88c42d8fdb3e" providerId="ADAL" clId="{2AC94DE2-1C50-4515-9E90-F848348394D8}" dt="2025-03-18T18:06:57.307" v="146"/>
        <pc:sldMkLst>
          <pc:docMk/>
          <pc:sldMk cId="810083704" sldId="2147470688"/>
        </pc:sldMkLst>
        <pc:spChg chg="mod">
          <ac:chgData name="Brianne Page" userId="e116b028-dcf7-4d21-956f-88c42d8fdb3e" providerId="ADAL" clId="{2AC94DE2-1C50-4515-9E90-F848348394D8}" dt="2025-03-18T18:06:57.307" v="146"/>
          <ac:spMkLst>
            <pc:docMk/>
            <pc:sldMk cId="810083704" sldId="2147470688"/>
            <ac:spMk id="19" creationId="{0F99838D-3587-2816-2581-91A2DCAC55DE}"/>
          </ac:spMkLst>
        </pc:spChg>
      </pc:sldChg>
      <pc:sldChg chg="modSp mod">
        <pc:chgData name="Brianne Page" userId="e116b028-dcf7-4d21-956f-88c42d8fdb3e" providerId="ADAL" clId="{2AC94DE2-1C50-4515-9E90-F848348394D8}" dt="2025-03-18T18:06:57.307" v="146"/>
        <pc:sldMkLst>
          <pc:docMk/>
          <pc:sldMk cId="3798740975" sldId="2147470693"/>
        </pc:sldMkLst>
        <pc:spChg chg="mod">
          <ac:chgData name="Brianne Page" userId="e116b028-dcf7-4d21-956f-88c42d8fdb3e" providerId="ADAL" clId="{2AC94DE2-1C50-4515-9E90-F848348394D8}" dt="2025-03-18T18:06:57.307" v="146"/>
          <ac:spMkLst>
            <pc:docMk/>
            <pc:sldMk cId="3798740975" sldId="2147470693"/>
            <ac:spMk id="2" creationId="{D8E5D7E3-BCC1-1E11-71A2-DC0E2BE503CE}"/>
          </ac:spMkLst>
        </pc:spChg>
        <pc:spChg chg="mod">
          <ac:chgData name="Brianne Page" userId="e116b028-dcf7-4d21-956f-88c42d8fdb3e" providerId="ADAL" clId="{2AC94DE2-1C50-4515-9E90-F848348394D8}" dt="2025-03-18T18:06:56.253" v="140" actId="1076"/>
          <ac:spMkLst>
            <pc:docMk/>
            <pc:sldMk cId="3798740975" sldId="2147470693"/>
            <ac:spMk id="3" creationId="{5EFFB6BD-7BC3-5E57-6525-74AAFC7B0516}"/>
          </ac:spMkLst>
        </pc:spChg>
        <pc:spChg chg="mod">
          <ac:chgData name="Brianne Page" userId="e116b028-dcf7-4d21-956f-88c42d8fdb3e" providerId="ADAL" clId="{2AC94DE2-1C50-4515-9E90-F848348394D8}" dt="2025-03-18T18:06:57.307" v="146"/>
          <ac:spMkLst>
            <pc:docMk/>
            <pc:sldMk cId="3798740975" sldId="2147470693"/>
            <ac:spMk id="9" creationId="{9335681F-84F3-E931-2E66-354A3EA27871}"/>
          </ac:spMkLst>
        </pc:spChg>
      </pc:sldChg>
      <pc:sldChg chg="modSp">
        <pc:chgData name="Brianne Page" userId="e116b028-dcf7-4d21-956f-88c42d8fdb3e" providerId="ADAL" clId="{2AC94DE2-1C50-4515-9E90-F848348394D8}" dt="2025-03-18T18:06:57.307" v="146"/>
        <pc:sldMkLst>
          <pc:docMk/>
          <pc:sldMk cId="2995504849" sldId="2147470694"/>
        </pc:sldMkLst>
        <pc:spChg chg="mod">
          <ac:chgData name="Brianne Page" userId="e116b028-dcf7-4d21-956f-88c42d8fdb3e" providerId="ADAL" clId="{2AC94DE2-1C50-4515-9E90-F848348394D8}" dt="2025-03-18T18:06:57.307" v="146"/>
          <ac:spMkLst>
            <pc:docMk/>
            <pc:sldMk cId="2995504849" sldId="2147470694"/>
            <ac:spMk id="2" creationId="{5AC40A20-38D2-63DE-1EBD-D226F79EC69F}"/>
          </ac:spMkLst>
        </pc:spChg>
      </pc:sldChg>
      <pc:sldChg chg="modSp del mod">
        <pc:chgData name="Brianne Page" userId="e116b028-dcf7-4d21-956f-88c42d8fdb3e" providerId="ADAL" clId="{2AC94DE2-1C50-4515-9E90-F848348394D8}" dt="2025-03-18T18:19:02.228" v="261" actId="47"/>
        <pc:sldMkLst>
          <pc:docMk/>
          <pc:sldMk cId="1314621444" sldId="2147470695"/>
        </pc:sldMkLst>
        <pc:spChg chg="mod">
          <ac:chgData name="Brianne Page" userId="e116b028-dcf7-4d21-956f-88c42d8fdb3e" providerId="ADAL" clId="{2AC94DE2-1C50-4515-9E90-F848348394D8}" dt="2025-03-18T18:06:57.307" v="146"/>
          <ac:spMkLst>
            <pc:docMk/>
            <pc:sldMk cId="1314621444" sldId="2147470695"/>
            <ac:spMk id="2" creationId="{1677C684-87B2-2367-8F1A-CDB003E6DA0D}"/>
          </ac:spMkLst>
        </pc:spChg>
      </pc:sldChg>
      <pc:sldChg chg="addSp delSp modSp mod">
        <pc:chgData name="Brianne Page" userId="e116b028-dcf7-4d21-956f-88c42d8fdb3e" providerId="ADAL" clId="{2AC94DE2-1C50-4515-9E90-F848348394D8}" dt="2025-03-18T19:02:20.894" v="298" actId="1076"/>
        <pc:sldMkLst>
          <pc:docMk/>
          <pc:sldMk cId="482215710" sldId="2147470738"/>
        </pc:sldMkLst>
        <pc:spChg chg="del">
          <ac:chgData name="Brianne Page" userId="e116b028-dcf7-4d21-956f-88c42d8fdb3e" providerId="ADAL" clId="{2AC94DE2-1C50-4515-9E90-F848348394D8}" dt="2025-03-18T19:01:02.349" v="265" actId="478"/>
          <ac:spMkLst>
            <pc:docMk/>
            <pc:sldMk cId="482215710" sldId="2147470738"/>
            <ac:spMk id="2" creationId="{4F298414-8357-125F-40CB-6E5113F598BC}"/>
          </ac:spMkLst>
        </pc:spChg>
        <pc:spChg chg="add del mod">
          <ac:chgData name="Brianne Page" userId="e116b028-dcf7-4d21-956f-88c42d8fdb3e" providerId="ADAL" clId="{2AC94DE2-1C50-4515-9E90-F848348394D8}" dt="2025-03-18T19:01:25.054" v="288" actId="20577"/>
          <ac:spMkLst>
            <pc:docMk/>
            <pc:sldMk cId="482215710" sldId="2147470738"/>
            <ac:spMk id="4" creationId="{BED4A8A0-6147-8362-AC5C-1F6D5701974D}"/>
          </ac:spMkLst>
        </pc:spChg>
        <pc:spChg chg="mod">
          <ac:chgData name="Brianne Page" userId="e116b028-dcf7-4d21-956f-88c42d8fdb3e" providerId="ADAL" clId="{2AC94DE2-1C50-4515-9E90-F848348394D8}" dt="2025-03-18T19:02:16.573" v="296" actId="1076"/>
          <ac:spMkLst>
            <pc:docMk/>
            <pc:sldMk cId="482215710" sldId="2147470738"/>
            <ac:spMk id="5" creationId="{9A42CE95-F667-D3D3-9779-C884E68E287E}"/>
          </ac:spMkLst>
        </pc:spChg>
        <pc:picChg chg="add mod">
          <ac:chgData name="Brianne Page" userId="e116b028-dcf7-4d21-956f-88c42d8fdb3e" providerId="ADAL" clId="{2AC94DE2-1C50-4515-9E90-F848348394D8}" dt="2025-03-18T19:02:20.894" v="298" actId="1076"/>
          <ac:picMkLst>
            <pc:docMk/>
            <pc:sldMk cId="482215710" sldId="2147470738"/>
            <ac:picMk id="1026" creationId="{8E4CC011-1CFB-DA6A-5944-78B3CCFEC4DB}"/>
          </ac:picMkLst>
        </pc:picChg>
      </pc:sldChg>
      <pc:sldChg chg="modSp mod">
        <pc:chgData name="Brianne Page" userId="e116b028-dcf7-4d21-956f-88c42d8fdb3e" providerId="ADAL" clId="{2AC94DE2-1C50-4515-9E90-F848348394D8}" dt="2025-03-18T18:06:57.307" v="146"/>
        <pc:sldMkLst>
          <pc:docMk/>
          <pc:sldMk cId="1668613601" sldId="2147470739"/>
        </pc:sldMkLst>
        <pc:spChg chg="mod">
          <ac:chgData name="Brianne Page" userId="e116b028-dcf7-4d21-956f-88c42d8fdb3e" providerId="ADAL" clId="{2AC94DE2-1C50-4515-9E90-F848348394D8}" dt="2025-03-18T18:06:55.752" v="139" actId="1076"/>
          <ac:spMkLst>
            <pc:docMk/>
            <pc:sldMk cId="1668613601" sldId="2147470739"/>
            <ac:spMk id="2" creationId="{6352ECEA-AD65-DB52-4E9A-7DC5D4431CE2}"/>
          </ac:spMkLst>
        </pc:spChg>
        <pc:spChg chg="mod">
          <ac:chgData name="Brianne Page" userId="e116b028-dcf7-4d21-956f-88c42d8fdb3e" providerId="ADAL" clId="{2AC94DE2-1C50-4515-9E90-F848348394D8}" dt="2025-03-18T18:06:57.307" v="146"/>
          <ac:spMkLst>
            <pc:docMk/>
            <pc:sldMk cId="1668613601" sldId="2147470739"/>
            <ac:spMk id="3" creationId="{EAAEA1C2-2BB9-2714-AF1A-C138C75948E9}"/>
          </ac:spMkLst>
        </pc:spChg>
      </pc:sldChg>
      <pc:sldChg chg="modSp">
        <pc:chgData name="Brianne Page" userId="e116b028-dcf7-4d21-956f-88c42d8fdb3e" providerId="ADAL" clId="{2AC94DE2-1C50-4515-9E90-F848348394D8}" dt="2025-03-18T18:06:57.307" v="146"/>
        <pc:sldMkLst>
          <pc:docMk/>
          <pc:sldMk cId="1657520890" sldId="2147470762"/>
        </pc:sldMkLst>
        <pc:spChg chg="mod">
          <ac:chgData name="Brianne Page" userId="e116b028-dcf7-4d21-956f-88c42d8fdb3e" providerId="ADAL" clId="{2AC94DE2-1C50-4515-9E90-F848348394D8}" dt="2025-03-18T18:06:57.307" v="146"/>
          <ac:spMkLst>
            <pc:docMk/>
            <pc:sldMk cId="1657520890" sldId="2147470762"/>
            <ac:spMk id="2" creationId="{B2F1DF4B-F739-EF3D-3F76-410498EB7938}"/>
          </ac:spMkLst>
        </pc:spChg>
      </pc:sldChg>
      <pc:sldChg chg="modSp mod">
        <pc:chgData name="Brianne Page" userId="e116b028-dcf7-4d21-956f-88c42d8fdb3e" providerId="ADAL" clId="{2AC94DE2-1C50-4515-9E90-F848348394D8}" dt="2025-03-18T18:06:57.307" v="146"/>
        <pc:sldMkLst>
          <pc:docMk/>
          <pc:sldMk cId="2864346417" sldId="2147482912"/>
        </pc:sldMkLst>
        <pc:spChg chg="mod">
          <ac:chgData name="Brianne Page" userId="e116b028-dcf7-4d21-956f-88c42d8fdb3e" providerId="ADAL" clId="{2AC94DE2-1C50-4515-9E90-F848348394D8}" dt="2025-03-18T18:06:57.307" v="146"/>
          <ac:spMkLst>
            <pc:docMk/>
            <pc:sldMk cId="2864346417" sldId="2147482912"/>
            <ac:spMk id="4" creationId="{17846A9C-2ED6-CA50-BCA9-DBC6716CB214}"/>
          </ac:spMkLst>
        </pc:spChg>
        <pc:spChg chg="mod">
          <ac:chgData name="Brianne Page" userId="e116b028-dcf7-4d21-956f-88c42d8fdb3e" providerId="ADAL" clId="{2AC94DE2-1C50-4515-9E90-F848348394D8}" dt="2025-03-18T18:06:57.307" v="146"/>
          <ac:spMkLst>
            <pc:docMk/>
            <pc:sldMk cId="2864346417" sldId="2147482912"/>
            <ac:spMk id="5" creationId="{63EB6E7B-D0BA-B86F-FDCC-8A0A55982BC4}"/>
          </ac:spMkLst>
        </pc:spChg>
        <pc:spChg chg="mod">
          <ac:chgData name="Brianne Page" userId="e116b028-dcf7-4d21-956f-88c42d8fdb3e" providerId="ADAL" clId="{2AC94DE2-1C50-4515-9E90-F848348394D8}" dt="2025-03-18T18:06:57.307" v="146"/>
          <ac:spMkLst>
            <pc:docMk/>
            <pc:sldMk cId="2864346417" sldId="2147482912"/>
            <ac:spMk id="6" creationId="{E808F86B-766C-0A53-3B26-05E49947A8EF}"/>
          </ac:spMkLst>
        </pc:spChg>
      </pc:sldChg>
      <pc:sldChg chg="modSp">
        <pc:chgData name="Brianne Page" userId="e116b028-dcf7-4d21-956f-88c42d8fdb3e" providerId="ADAL" clId="{2AC94DE2-1C50-4515-9E90-F848348394D8}" dt="2025-03-18T18:06:57.307" v="146"/>
        <pc:sldMkLst>
          <pc:docMk/>
          <pc:sldMk cId="1428277608" sldId="2147482914"/>
        </pc:sldMkLst>
        <pc:spChg chg="mod">
          <ac:chgData name="Brianne Page" userId="e116b028-dcf7-4d21-956f-88c42d8fdb3e" providerId="ADAL" clId="{2AC94DE2-1C50-4515-9E90-F848348394D8}" dt="2025-03-18T18:06:57.307" v="146"/>
          <ac:spMkLst>
            <pc:docMk/>
            <pc:sldMk cId="1428277608" sldId="2147482914"/>
            <ac:spMk id="3" creationId="{4BC845B8-8DA7-EB10-B259-B8FC395AFE2B}"/>
          </ac:spMkLst>
        </pc:spChg>
      </pc:sldChg>
      <pc:sldChg chg="modSp mod">
        <pc:chgData name="Brianne Page" userId="e116b028-dcf7-4d21-956f-88c42d8fdb3e" providerId="ADAL" clId="{2AC94DE2-1C50-4515-9E90-F848348394D8}" dt="2025-03-18T18:20:26.334" v="264" actId="1076"/>
        <pc:sldMkLst>
          <pc:docMk/>
          <pc:sldMk cId="1250156274" sldId="2147482918"/>
        </pc:sldMkLst>
        <pc:spChg chg="mod">
          <ac:chgData name="Brianne Page" userId="e116b028-dcf7-4d21-956f-88c42d8fdb3e" providerId="ADAL" clId="{2AC94DE2-1C50-4515-9E90-F848348394D8}" dt="2025-03-18T18:20:26.334" v="264" actId="1076"/>
          <ac:spMkLst>
            <pc:docMk/>
            <pc:sldMk cId="1250156274" sldId="2147482918"/>
            <ac:spMk id="2" creationId="{A8FCD982-4624-DDEB-8B04-DCECAD5C91A1}"/>
          </ac:spMkLst>
        </pc:spChg>
        <pc:spChg chg="mod">
          <ac:chgData name="Brianne Page" userId="e116b028-dcf7-4d21-956f-88c42d8fdb3e" providerId="ADAL" clId="{2AC94DE2-1C50-4515-9E90-F848348394D8}" dt="2025-03-18T18:06:57.307" v="146"/>
          <ac:spMkLst>
            <pc:docMk/>
            <pc:sldMk cId="1250156274" sldId="2147482918"/>
            <ac:spMk id="3" creationId="{B680B5AD-7A05-96F2-DD03-A618C02B02F2}"/>
          </ac:spMkLst>
        </pc:spChg>
        <pc:spChg chg="mod">
          <ac:chgData name="Brianne Page" userId="e116b028-dcf7-4d21-956f-88c42d8fdb3e" providerId="ADAL" clId="{2AC94DE2-1C50-4515-9E90-F848348394D8}" dt="2025-03-18T18:06:57.307" v="146"/>
          <ac:spMkLst>
            <pc:docMk/>
            <pc:sldMk cId="1250156274" sldId="2147482918"/>
            <ac:spMk id="4" creationId="{DBB3103C-EE35-7AFB-AA3C-96E5CBD864C0}"/>
          </ac:spMkLst>
        </pc:spChg>
      </pc:sldChg>
      <pc:sldChg chg="modSp del mod ord">
        <pc:chgData name="Brianne Page" userId="e116b028-dcf7-4d21-956f-88c42d8fdb3e" providerId="ADAL" clId="{2AC94DE2-1C50-4515-9E90-F848348394D8}" dt="2025-03-18T18:09:53.507" v="183" actId="47"/>
        <pc:sldMkLst>
          <pc:docMk/>
          <pc:sldMk cId="1784679061" sldId="2147482924"/>
        </pc:sldMkLst>
        <pc:spChg chg="mod">
          <ac:chgData name="Brianne Page" userId="e116b028-dcf7-4d21-956f-88c42d8fdb3e" providerId="ADAL" clId="{2AC94DE2-1C50-4515-9E90-F848348394D8}" dt="2025-03-18T18:08:14.948" v="162" actId="14100"/>
          <ac:spMkLst>
            <pc:docMk/>
            <pc:sldMk cId="1784679061" sldId="2147482924"/>
            <ac:spMk id="3" creationId="{00000000-0000-0000-0000-000000000000}"/>
          </ac:spMkLst>
        </pc:spChg>
        <pc:spChg chg="mod">
          <ac:chgData name="Brianne Page" userId="e116b028-dcf7-4d21-956f-88c42d8fdb3e" providerId="ADAL" clId="{2AC94DE2-1C50-4515-9E90-F848348394D8}" dt="2025-03-18T15:07:30.525" v="68"/>
          <ac:spMkLst>
            <pc:docMk/>
            <pc:sldMk cId="1784679061" sldId="2147482924"/>
            <ac:spMk id="4" creationId="{3E9460A9-6E51-1F39-D34B-EF51AA4EE963}"/>
          </ac:spMkLst>
        </pc:spChg>
      </pc:sldChg>
      <pc:sldChg chg="modSp del mod">
        <pc:chgData name="Brianne Page" userId="e116b028-dcf7-4d21-956f-88c42d8fdb3e" providerId="ADAL" clId="{2AC94DE2-1C50-4515-9E90-F848348394D8}" dt="2025-03-18T18:11:39.624" v="199" actId="47"/>
        <pc:sldMkLst>
          <pc:docMk/>
          <pc:sldMk cId="4208530941" sldId="2147482925"/>
        </pc:sldMkLst>
        <pc:spChg chg="mod">
          <ac:chgData name="Brianne Page" userId="e116b028-dcf7-4d21-956f-88c42d8fdb3e" providerId="ADAL" clId="{2AC94DE2-1C50-4515-9E90-F848348394D8}" dt="2025-03-18T18:10:14.286" v="186" actId="14100"/>
          <ac:spMkLst>
            <pc:docMk/>
            <pc:sldMk cId="4208530941" sldId="2147482925"/>
            <ac:spMk id="3" creationId="{00000000-0000-0000-0000-000000000000}"/>
          </ac:spMkLst>
        </pc:spChg>
        <pc:spChg chg="mod">
          <ac:chgData name="Brianne Page" userId="e116b028-dcf7-4d21-956f-88c42d8fdb3e" providerId="ADAL" clId="{2AC94DE2-1C50-4515-9E90-F848348394D8}" dt="2025-03-18T15:07:41.939" v="70" actId="1076"/>
          <ac:spMkLst>
            <pc:docMk/>
            <pc:sldMk cId="4208530941" sldId="2147482925"/>
            <ac:spMk id="5" creationId="{00000000-0000-0000-0000-000000000000}"/>
          </ac:spMkLst>
        </pc:spChg>
      </pc:sldChg>
      <pc:sldChg chg="addSp delSp modSp del mod">
        <pc:chgData name="Brianne Page" userId="e116b028-dcf7-4d21-956f-88c42d8fdb3e" providerId="ADAL" clId="{2AC94DE2-1C50-4515-9E90-F848348394D8}" dt="2025-03-18T18:12:46.893" v="238" actId="47"/>
        <pc:sldMkLst>
          <pc:docMk/>
          <pc:sldMk cId="301439613" sldId="2147482926"/>
        </pc:sldMkLst>
        <pc:spChg chg="del">
          <ac:chgData name="Brianne Page" userId="e116b028-dcf7-4d21-956f-88c42d8fdb3e" providerId="ADAL" clId="{2AC94DE2-1C50-4515-9E90-F848348394D8}" dt="2025-03-18T15:06:23.930" v="58" actId="478"/>
          <ac:spMkLst>
            <pc:docMk/>
            <pc:sldMk cId="301439613" sldId="2147482926"/>
            <ac:spMk id="2" creationId="{616A193C-5E32-58AF-C140-564C0E40D750}"/>
          </ac:spMkLst>
        </pc:spChg>
        <pc:spChg chg="add mod">
          <ac:chgData name="Brianne Page" userId="e116b028-dcf7-4d21-956f-88c42d8fdb3e" providerId="ADAL" clId="{2AC94DE2-1C50-4515-9E90-F848348394D8}" dt="2025-03-18T15:01:13.964" v="56" actId="20577"/>
          <ac:spMkLst>
            <pc:docMk/>
            <pc:sldMk cId="301439613" sldId="2147482926"/>
            <ac:spMk id="3" creationId="{C2526821-4929-8094-D70C-3ED37344ADCC}"/>
          </ac:spMkLst>
        </pc:spChg>
        <pc:spChg chg="del">
          <ac:chgData name="Brianne Page" userId="e116b028-dcf7-4d21-956f-88c42d8fdb3e" providerId="ADAL" clId="{2AC94DE2-1C50-4515-9E90-F848348394D8}" dt="2025-03-18T15:01:16.362" v="57" actId="478"/>
          <ac:spMkLst>
            <pc:docMk/>
            <pc:sldMk cId="301439613" sldId="2147482926"/>
            <ac:spMk id="4" creationId="{F9EF0F61-82CB-C3FE-62DE-321673014E2D}"/>
          </ac:spMkLst>
        </pc:spChg>
        <pc:spChg chg="add mod">
          <ac:chgData name="Brianne Page" userId="e116b028-dcf7-4d21-956f-88c42d8fdb3e" providerId="ADAL" clId="{2AC94DE2-1C50-4515-9E90-F848348394D8}" dt="2025-03-18T15:07:46.688" v="71" actId="2711"/>
          <ac:spMkLst>
            <pc:docMk/>
            <pc:sldMk cId="301439613" sldId="2147482926"/>
            <ac:spMk id="6" creationId="{6A943FBB-1450-DABA-94DA-92F90670E6BA}"/>
          </ac:spMkLst>
        </pc:spChg>
        <pc:picChg chg="add mod">
          <ac:chgData name="Brianne Page" userId="e116b028-dcf7-4d21-956f-88c42d8fdb3e" providerId="ADAL" clId="{2AC94DE2-1C50-4515-9E90-F848348394D8}" dt="2025-03-18T15:06:26.453" v="60" actId="1076"/>
          <ac:picMkLst>
            <pc:docMk/>
            <pc:sldMk cId="301439613" sldId="2147482926"/>
            <ac:picMk id="5" creationId="{424F5797-F02A-B755-8AEB-9BE7C2B47E64}"/>
          </ac:picMkLst>
        </pc:picChg>
      </pc:sldChg>
      <pc:sldChg chg="modSp mod">
        <pc:chgData name="Brianne Page" userId="e116b028-dcf7-4d21-956f-88c42d8fdb3e" providerId="ADAL" clId="{2AC94DE2-1C50-4515-9E90-F848348394D8}" dt="2025-03-18T18:13:58.755" v="250" actId="1076"/>
        <pc:sldMkLst>
          <pc:docMk/>
          <pc:sldMk cId="707339500" sldId="2147482927"/>
        </pc:sldMkLst>
        <pc:spChg chg="mod">
          <ac:chgData name="Brianne Page" userId="e116b028-dcf7-4d21-956f-88c42d8fdb3e" providerId="ADAL" clId="{2AC94DE2-1C50-4515-9E90-F848348394D8}" dt="2025-03-18T18:07:47.380" v="159" actId="14100"/>
          <ac:spMkLst>
            <pc:docMk/>
            <pc:sldMk cId="707339500" sldId="2147482927"/>
            <ac:spMk id="2" creationId="{EA62C5F2-D47A-8226-8530-BA1D5058E156}"/>
          </ac:spMkLst>
        </pc:spChg>
        <pc:spChg chg="mod">
          <ac:chgData name="Brianne Page" userId="e116b028-dcf7-4d21-956f-88c42d8fdb3e" providerId="ADAL" clId="{2AC94DE2-1C50-4515-9E90-F848348394D8}" dt="2025-03-18T18:06:57.307" v="146"/>
          <ac:spMkLst>
            <pc:docMk/>
            <pc:sldMk cId="707339500" sldId="2147482927"/>
            <ac:spMk id="3" creationId="{0494ADEF-88EA-856B-1B8D-DEDE1D235580}"/>
          </ac:spMkLst>
        </pc:spChg>
        <pc:spChg chg="mod">
          <ac:chgData name="Brianne Page" userId="e116b028-dcf7-4d21-956f-88c42d8fdb3e" providerId="ADAL" clId="{2AC94DE2-1C50-4515-9E90-F848348394D8}" dt="2025-03-18T18:13:50.587" v="249" actId="20577"/>
          <ac:spMkLst>
            <pc:docMk/>
            <pc:sldMk cId="707339500" sldId="2147482927"/>
            <ac:spMk id="7" creationId="{CAC08083-2DE0-B8FB-2E19-F12A8CA32AD1}"/>
          </ac:spMkLst>
        </pc:spChg>
        <pc:spChg chg="mod">
          <ac:chgData name="Brianne Page" userId="e116b028-dcf7-4d21-956f-88c42d8fdb3e" providerId="ADAL" clId="{2AC94DE2-1C50-4515-9E90-F848348394D8}" dt="2025-03-18T18:13:58.755" v="250" actId="1076"/>
          <ac:spMkLst>
            <pc:docMk/>
            <pc:sldMk cId="707339500" sldId="2147482927"/>
            <ac:spMk id="9" creationId="{CB75B186-5503-16CB-D3C6-E795CD811710}"/>
          </ac:spMkLst>
        </pc:spChg>
        <pc:picChg chg="mod">
          <ac:chgData name="Brianne Page" userId="e116b028-dcf7-4d21-956f-88c42d8fdb3e" providerId="ADAL" clId="{2AC94DE2-1C50-4515-9E90-F848348394D8}" dt="2025-03-18T15:07:13.488" v="65" actId="1076"/>
          <ac:picMkLst>
            <pc:docMk/>
            <pc:sldMk cId="707339500" sldId="2147482927"/>
            <ac:picMk id="8" creationId="{CB6873F7-2202-1A2A-040D-9384263CA6D5}"/>
          </ac:picMkLst>
        </pc:picChg>
      </pc:sldChg>
      <pc:sldChg chg="addSp delSp modSp add del mod">
        <pc:chgData name="Brianne Page" userId="e116b028-dcf7-4d21-956f-88c42d8fdb3e" providerId="ADAL" clId="{2AC94DE2-1C50-4515-9E90-F848348394D8}" dt="2025-03-18T14:59:59.716" v="13" actId="47"/>
        <pc:sldMkLst>
          <pc:docMk/>
          <pc:sldMk cId="1889640335" sldId="2147482928"/>
        </pc:sldMkLst>
        <pc:spChg chg="mod">
          <ac:chgData name="Brianne Page" userId="e116b028-dcf7-4d21-956f-88c42d8fdb3e" providerId="ADAL" clId="{2AC94DE2-1C50-4515-9E90-F848348394D8}" dt="2025-03-18T14:58:04.566" v="2" actId="255"/>
          <ac:spMkLst>
            <pc:docMk/>
            <pc:sldMk cId="1889640335" sldId="2147482928"/>
            <ac:spMk id="2" creationId="{000B641C-53A0-724A-A545-1028FF9D1C3D}"/>
          </ac:spMkLst>
        </pc:spChg>
        <pc:spChg chg="add mod">
          <ac:chgData name="Brianne Page" userId="e116b028-dcf7-4d21-956f-88c42d8fdb3e" providerId="ADAL" clId="{2AC94DE2-1C50-4515-9E90-F848348394D8}" dt="2025-03-18T14:58:15.221" v="6" actId="1076"/>
          <ac:spMkLst>
            <pc:docMk/>
            <pc:sldMk cId="1889640335" sldId="2147482928"/>
            <ac:spMk id="4" creationId="{C74B61B2-16B9-E071-0A2D-FDE90E1CD115}"/>
          </ac:spMkLst>
        </pc:spChg>
        <pc:spChg chg="del mod">
          <ac:chgData name="Brianne Page" userId="e116b028-dcf7-4d21-956f-88c42d8fdb3e" providerId="ADAL" clId="{2AC94DE2-1C50-4515-9E90-F848348394D8}" dt="2025-03-18T14:58:17.675" v="9"/>
          <ac:spMkLst>
            <pc:docMk/>
            <pc:sldMk cId="1889640335" sldId="2147482928"/>
            <ac:spMk id="7" creationId="{320B6E57-984E-E8E2-A755-166E69D2867D}"/>
          </ac:spMkLst>
        </pc:spChg>
        <pc:spChg chg="del mod">
          <ac:chgData name="Brianne Page" userId="e116b028-dcf7-4d21-956f-88c42d8fdb3e" providerId="ADAL" clId="{2AC94DE2-1C50-4515-9E90-F848348394D8}" dt="2025-03-18T14:58:21.848" v="12"/>
          <ac:spMkLst>
            <pc:docMk/>
            <pc:sldMk cId="1889640335" sldId="2147482928"/>
            <ac:spMk id="9" creationId="{557F00F0-AF72-3CDF-BF7C-5D00EC26C371}"/>
          </ac:spMkLst>
        </pc:spChg>
        <pc:picChg chg="del">
          <ac:chgData name="Brianne Page" userId="e116b028-dcf7-4d21-956f-88c42d8fdb3e" providerId="ADAL" clId="{2AC94DE2-1C50-4515-9E90-F848348394D8}" dt="2025-03-18T14:58:10.565" v="3" actId="478"/>
          <ac:picMkLst>
            <pc:docMk/>
            <pc:sldMk cId="1889640335" sldId="2147482928"/>
            <ac:picMk id="8" creationId="{4E650737-F885-99A6-A139-BC83632BE0AD}"/>
          </ac:picMkLst>
        </pc:picChg>
        <pc:picChg chg="del">
          <ac:chgData name="Brianne Page" userId="e116b028-dcf7-4d21-956f-88c42d8fdb3e" providerId="ADAL" clId="{2AC94DE2-1C50-4515-9E90-F848348394D8}" dt="2025-03-18T14:58:17.675" v="7" actId="478"/>
          <ac:picMkLst>
            <pc:docMk/>
            <pc:sldMk cId="1889640335" sldId="2147482928"/>
            <ac:picMk id="10" creationId="{78D637F5-2F03-8F67-9126-0BCC6DFBD90E}"/>
          </ac:picMkLst>
        </pc:picChg>
      </pc:sldChg>
      <pc:sldChg chg="modSp add mod">
        <pc:chgData name="Brianne Page" userId="e116b028-dcf7-4d21-956f-88c42d8fdb3e" providerId="ADAL" clId="{2AC94DE2-1C50-4515-9E90-F848348394D8}" dt="2025-03-18T18:06:57.307" v="146"/>
        <pc:sldMkLst>
          <pc:docMk/>
          <pc:sldMk cId="3494645280" sldId="2147482928"/>
        </pc:sldMkLst>
        <pc:spChg chg="mod">
          <ac:chgData name="Brianne Page" userId="e116b028-dcf7-4d21-956f-88c42d8fdb3e" providerId="ADAL" clId="{2AC94DE2-1C50-4515-9E90-F848348394D8}" dt="2025-03-18T18:06:57.307" v="146"/>
          <ac:spMkLst>
            <pc:docMk/>
            <pc:sldMk cId="3494645280" sldId="2147482928"/>
            <ac:spMk id="2" creationId="{1677C684-87B2-2367-8F1A-CDB003E6DA0D}"/>
          </ac:spMkLst>
        </pc:spChg>
      </pc:sldChg>
      <pc:sldChg chg="modSp new add del mod">
        <pc:chgData name="Brianne Page" userId="e116b028-dcf7-4d21-956f-88c42d8fdb3e" providerId="ADAL" clId="{2AC94DE2-1C50-4515-9E90-F848348394D8}" dt="2025-03-18T18:07:00.245" v="147" actId="47"/>
        <pc:sldMkLst>
          <pc:docMk/>
          <pc:sldMk cId="1842150573" sldId="2147482929"/>
        </pc:sldMkLst>
        <pc:spChg chg="mod">
          <ac:chgData name="Brianne Page" userId="e116b028-dcf7-4d21-956f-88c42d8fdb3e" providerId="ADAL" clId="{2AC94DE2-1C50-4515-9E90-F848348394D8}" dt="2025-03-18T18:06:57.307" v="146"/>
          <ac:spMkLst>
            <pc:docMk/>
            <pc:sldMk cId="1842150573" sldId="2147482929"/>
            <ac:spMk id="2" creationId="{D1E9BE4A-25CB-CDC8-F464-EE10199FEEFB}"/>
          </ac:spMkLst>
        </pc:spChg>
        <pc:spChg chg="mod">
          <ac:chgData name="Brianne Page" userId="e116b028-dcf7-4d21-956f-88c42d8fdb3e" providerId="ADAL" clId="{2AC94DE2-1C50-4515-9E90-F848348394D8}" dt="2025-03-18T18:06:57.307" v="146"/>
          <ac:spMkLst>
            <pc:docMk/>
            <pc:sldMk cId="1842150573" sldId="2147482929"/>
            <ac:spMk id="3" creationId="{2D982493-E923-BDD4-8FD8-C0114CE592BA}"/>
          </ac:spMkLst>
        </pc:spChg>
        <pc:spChg chg="mod">
          <ac:chgData name="Brianne Page" userId="e116b028-dcf7-4d21-956f-88c42d8fdb3e" providerId="ADAL" clId="{2AC94DE2-1C50-4515-9E90-F848348394D8}" dt="2025-03-18T18:06:57.307" v="146"/>
          <ac:spMkLst>
            <pc:docMk/>
            <pc:sldMk cId="1842150573" sldId="2147482929"/>
            <ac:spMk id="4" creationId="{32E8CCEF-9475-2260-38AC-E4939F04C981}"/>
          </ac:spMkLst>
        </pc:spChg>
      </pc:sldChg>
      <pc:sldChg chg="addSp delSp modSp new add del mod ord">
        <pc:chgData name="Brianne Page" userId="e116b028-dcf7-4d21-956f-88c42d8fdb3e" providerId="ADAL" clId="{2AC94DE2-1C50-4515-9E90-F848348394D8}" dt="2025-03-18T18:13:23.835" v="242" actId="1076"/>
        <pc:sldMkLst>
          <pc:docMk/>
          <pc:sldMk cId="2037783166" sldId="2147482930"/>
        </pc:sldMkLst>
        <pc:spChg chg="del mod">
          <ac:chgData name="Brianne Page" userId="e116b028-dcf7-4d21-956f-88c42d8fdb3e" providerId="ADAL" clId="{2AC94DE2-1C50-4515-9E90-F848348394D8}" dt="2025-03-18T18:08:22.579" v="163"/>
          <ac:spMkLst>
            <pc:docMk/>
            <pc:sldMk cId="2037783166" sldId="2147482930"/>
            <ac:spMk id="2" creationId="{E5EED63F-551B-4572-5E37-FBF1014C4572}"/>
          </ac:spMkLst>
        </pc:spChg>
        <pc:spChg chg="add del mod">
          <ac:chgData name="Brianne Page" userId="e116b028-dcf7-4d21-956f-88c42d8fdb3e" providerId="ADAL" clId="{2AC94DE2-1C50-4515-9E90-F848348394D8}" dt="2025-03-18T18:08:38.352" v="168" actId="478"/>
          <ac:spMkLst>
            <pc:docMk/>
            <pc:sldMk cId="2037783166" sldId="2147482930"/>
            <ac:spMk id="3" creationId="{DB1AFB3C-5D2A-F404-DD86-00BFC4368B18}"/>
          </ac:spMkLst>
        </pc:spChg>
        <pc:spChg chg="del mod">
          <ac:chgData name="Brianne Page" userId="e116b028-dcf7-4d21-956f-88c42d8fdb3e" providerId="ADAL" clId="{2AC94DE2-1C50-4515-9E90-F848348394D8}" dt="2025-03-18T18:09:31.385" v="178" actId="478"/>
          <ac:spMkLst>
            <pc:docMk/>
            <pc:sldMk cId="2037783166" sldId="2147482930"/>
            <ac:spMk id="4" creationId="{77E2BF76-3B9F-E823-BB7F-0B21FCA2DF87}"/>
          </ac:spMkLst>
        </pc:spChg>
        <pc:spChg chg="add mod">
          <ac:chgData name="Brianne Page" userId="e116b028-dcf7-4d21-956f-88c42d8fdb3e" providerId="ADAL" clId="{2AC94DE2-1C50-4515-9E90-F848348394D8}" dt="2025-03-18T18:08:22.579" v="163"/>
          <ac:spMkLst>
            <pc:docMk/>
            <pc:sldMk cId="2037783166" sldId="2147482930"/>
            <ac:spMk id="5" creationId="{198F2EB6-364A-1690-6F52-E7A610920155}"/>
          </ac:spMkLst>
        </pc:spChg>
        <pc:spChg chg="add mod">
          <ac:chgData name="Brianne Page" userId="e116b028-dcf7-4d21-956f-88c42d8fdb3e" providerId="ADAL" clId="{2AC94DE2-1C50-4515-9E90-F848348394D8}" dt="2025-03-18T18:08:35.927" v="167"/>
          <ac:spMkLst>
            <pc:docMk/>
            <pc:sldMk cId="2037783166" sldId="2147482930"/>
            <ac:spMk id="6" creationId="{2F05453C-4E9C-2EC8-3B04-F9499B13BE22}"/>
          </ac:spMkLst>
        </pc:spChg>
        <pc:spChg chg="add mod">
          <ac:chgData name="Brianne Page" userId="e116b028-dcf7-4d21-956f-88c42d8fdb3e" providerId="ADAL" clId="{2AC94DE2-1C50-4515-9E90-F848348394D8}" dt="2025-03-18T18:13:23.835" v="242" actId="1076"/>
          <ac:spMkLst>
            <pc:docMk/>
            <pc:sldMk cId="2037783166" sldId="2147482930"/>
            <ac:spMk id="7" creationId="{FCE8AF46-D680-F019-3E11-EC9C38FBF7EF}"/>
          </ac:spMkLst>
        </pc:spChg>
        <pc:picChg chg="add mod">
          <ac:chgData name="Brianne Page" userId="e116b028-dcf7-4d21-956f-88c42d8fdb3e" providerId="ADAL" clId="{2AC94DE2-1C50-4515-9E90-F848348394D8}" dt="2025-03-18T18:09:40.205" v="181" actId="1076"/>
          <ac:picMkLst>
            <pc:docMk/>
            <pc:sldMk cId="2037783166" sldId="2147482930"/>
            <ac:picMk id="8" creationId="{7DED648B-9D45-BDD9-A9AD-B8E4ADD4DF0A}"/>
          </ac:picMkLst>
        </pc:picChg>
      </pc:sldChg>
      <pc:sldChg chg="addSp delSp modSp add mod">
        <pc:chgData name="Brianne Page" userId="e116b028-dcf7-4d21-956f-88c42d8fdb3e" providerId="ADAL" clId="{2AC94DE2-1C50-4515-9E90-F848348394D8}" dt="2025-03-18T18:13:00.578" v="239" actId="2711"/>
        <pc:sldMkLst>
          <pc:docMk/>
          <pc:sldMk cId="322738560" sldId="2147482931"/>
        </pc:sldMkLst>
        <pc:spChg chg="del">
          <ac:chgData name="Brianne Page" userId="e116b028-dcf7-4d21-956f-88c42d8fdb3e" providerId="ADAL" clId="{2AC94DE2-1C50-4515-9E90-F848348394D8}" dt="2025-03-18T18:10:21.721" v="187"/>
          <ac:spMkLst>
            <pc:docMk/>
            <pc:sldMk cId="322738560" sldId="2147482931"/>
            <ac:spMk id="2" creationId="{96073665-04B8-ED56-7322-8C287D1D3A63}"/>
          </ac:spMkLst>
        </pc:spChg>
        <pc:spChg chg="mod">
          <ac:chgData name="Brianne Page" userId="e116b028-dcf7-4d21-956f-88c42d8fdb3e" providerId="ADAL" clId="{2AC94DE2-1C50-4515-9E90-F848348394D8}" dt="2025-03-18T18:13:00.578" v="239" actId="2711"/>
          <ac:spMkLst>
            <pc:docMk/>
            <pc:sldMk cId="322738560" sldId="2147482931"/>
            <ac:spMk id="3" creationId="{51DB757E-975B-F460-C609-B6A62A4AD24D}"/>
          </ac:spMkLst>
        </pc:spChg>
        <pc:spChg chg="del">
          <ac:chgData name="Brianne Page" userId="e116b028-dcf7-4d21-956f-88c42d8fdb3e" providerId="ADAL" clId="{2AC94DE2-1C50-4515-9E90-F848348394D8}" dt="2025-03-18T18:10:26.199" v="188" actId="478"/>
          <ac:spMkLst>
            <pc:docMk/>
            <pc:sldMk cId="322738560" sldId="2147482931"/>
            <ac:spMk id="4" creationId="{0C6CCAC3-B47C-83F3-FCA9-6DEC2E8BB602}"/>
          </ac:spMkLst>
        </pc:spChg>
        <pc:spChg chg="add mod">
          <ac:chgData name="Brianne Page" userId="e116b028-dcf7-4d21-956f-88c42d8fdb3e" providerId="ADAL" clId="{2AC94DE2-1C50-4515-9E90-F848348394D8}" dt="2025-03-18T18:10:21.721" v="187"/>
          <ac:spMkLst>
            <pc:docMk/>
            <pc:sldMk cId="322738560" sldId="2147482931"/>
            <ac:spMk id="5" creationId="{971C9489-A0F4-D1CE-702B-7A3674C522FE}"/>
          </ac:spMkLst>
        </pc:spChg>
      </pc:sldChg>
      <pc:sldChg chg="new del">
        <pc:chgData name="Brianne Page" userId="e116b028-dcf7-4d21-956f-88c42d8fdb3e" providerId="ADAL" clId="{2AC94DE2-1C50-4515-9E90-F848348394D8}" dt="2025-03-18T18:11:50.091" v="202" actId="47"/>
        <pc:sldMkLst>
          <pc:docMk/>
          <pc:sldMk cId="948601519" sldId="2147482932"/>
        </pc:sldMkLst>
      </pc:sldChg>
      <pc:sldChg chg="add del">
        <pc:chgData name="Brianne Page" userId="e116b028-dcf7-4d21-956f-88c42d8fdb3e" providerId="ADAL" clId="{2AC94DE2-1C50-4515-9E90-F848348394D8}" dt="2025-03-18T18:11:16.334" v="198" actId="47"/>
        <pc:sldMkLst>
          <pc:docMk/>
          <pc:sldMk cId="2742713153" sldId="2147482932"/>
        </pc:sldMkLst>
      </pc:sldChg>
      <pc:sldChg chg="addSp delSp modSp new mod ord">
        <pc:chgData name="Brianne Page" userId="e116b028-dcf7-4d21-956f-88c42d8fdb3e" providerId="ADAL" clId="{2AC94DE2-1C50-4515-9E90-F848348394D8}" dt="2025-03-18T19:01:45.233" v="293" actId="6549"/>
        <pc:sldMkLst>
          <pc:docMk/>
          <pc:sldMk cId="1727620074" sldId="2147482933"/>
        </pc:sldMkLst>
        <pc:spChg chg="mod">
          <ac:chgData name="Brianne Page" userId="e116b028-dcf7-4d21-956f-88c42d8fdb3e" providerId="ADAL" clId="{2AC94DE2-1C50-4515-9E90-F848348394D8}" dt="2025-03-18T18:12:01.852" v="228" actId="20577"/>
          <ac:spMkLst>
            <pc:docMk/>
            <pc:sldMk cId="1727620074" sldId="2147482933"/>
            <ac:spMk id="2" creationId="{D5A4001D-106A-C597-1011-57080E5869C4}"/>
          </ac:spMkLst>
        </pc:spChg>
        <pc:spChg chg="del">
          <ac:chgData name="Brianne Page" userId="e116b028-dcf7-4d21-956f-88c42d8fdb3e" providerId="ADAL" clId="{2AC94DE2-1C50-4515-9E90-F848348394D8}" dt="2025-03-18T18:12:13.114" v="230" actId="478"/>
          <ac:spMkLst>
            <pc:docMk/>
            <pc:sldMk cId="1727620074" sldId="2147482933"/>
            <ac:spMk id="3" creationId="{62041010-F015-DE9C-81F7-C83B547C2775}"/>
          </ac:spMkLst>
        </pc:spChg>
        <pc:spChg chg="del">
          <ac:chgData name="Brianne Page" userId="e116b028-dcf7-4d21-956f-88c42d8fdb3e" providerId="ADAL" clId="{2AC94DE2-1C50-4515-9E90-F848348394D8}" dt="2025-03-18T18:12:10.509" v="229" actId="478"/>
          <ac:spMkLst>
            <pc:docMk/>
            <pc:sldMk cId="1727620074" sldId="2147482933"/>
            <ac:spMk id="4" creationId="{E62B8290-6B4C-367D-F8C6-33C40E269DEE}"/>
          </ac:spMkLst>
        </pc:spChg>
        <pc:spChg chg="add mod">
          <ac:chgData name="Brianne Page" userId="e116b028-dcf7-4d21-956f-88c42d8fdb3e" providerId="ADAL" clId="{2AC94DE2-1C50-4515-9E90-F848348394D8}" dt="2025-03-18T19:01:45.233" v="293" actId="6549"/>
          <ac:spMkLst>
            <pc:docMk/>
            <pc:sldMk cId="1727620074" sldId="2147482933"/>
            <ac:spMk id="7" creationId="{00EB0B61-DA11-32DB-B69D-F9B1277EB217}"/>
          </ac:spMkLst>
        </pc:spChg>
        <pc:picChg chg="add mod">
          <ac:chgData name="Brianne Page" userId="e116b028-dcf7-4d21-956f-88c42d8fdb3e" providerId="ADAL" clId="{2AC94DE2-1C50-4515-9E90-F848348394D8}" dt="2025-03-18T18:12:19.077" v="232" actId="1076"/>
          <ac:picMkLst>
            <pc:docMk/>
            <pc:sldMk cId="1727620074" sldId="2147482933"/>
            <ac:picMk id="5" creationId="{460DA799-3899-B0EF-24C0-0D55751F9133}"/>
          </ac:picMkLst>
        </pc:picChg>
      </pc:sldChg>
      <pc:sldMasterChg chg="delSldLayout">
        <pc:chgData name="Brianne Page" userId="e116b028-dcf7-4d21-956f-88c42d8fdb3e" providerId="ADAL" clId="{2AC94DE2-1C50-4515-9E90-F848348394D8}" dt="2025-03-18T18:12:46.893" v="238" actId="47"/>
        <pc:sldMasterMkLst>
          <pc:docMk/>
          <pc:sldMasterMk cId="2602054619" sldId="2147483729"/>
        </pc:sldMasterMkLst>
        <pc:sldLayoutChg chg="del">
          <pc:chgData name="Brianne Page" userId="e116b028-dcf7-4d21-956f-88c42d8fdb3e" providerId="ADAL" clId="{2AC94DE2-1C50-4515-9E90-F848348394D8}" dt="2025-03-18T18:12:46.893" v="238" actId="47"/>
          <pc:sldLayoutMkLst>
            <pc:docMk/>
            <pc:sldMasterMk cId="2602054619" sldId="2147483729"/>
            <pc:sldLayoutMk cId="2710890420" sldId="214748380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Files that are 95% Error-Free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B0-4A1B-A388-8B007DAABBE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2-8FB0-4A1B-A388-8B007DAABBE9}"/>
              </c:ext>
            </c:extLst>
          </c:dPt>
          <c:dLbls>
            <c:dLbl>
              <c:idx val="0"/>
              <c:layout>
                <c:manualLayout>
                  <c:x val="-0.21193950358805241"/>
                  <c:y val="0.1618651938119449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9150599880441636"/>
                      <c:h val="0.26022076411595602"/>
                    </c:manualLayout>
                  </c15:layout>
                </c:ext>
                <c:ext xmlns:c16="http://schemas.microsoft.com/office/drawing/2014/chart" uri="{C3380CC4-5D6E-409C-BE32-E72D297353CC}">
                  <c16:uniqueId val="{00000001-8FB0-4A1B-A388-8B007DAABBE9}"/>
                </c:ext>
              </c:extLst>
            </c:dLbl>
            <c:dLbl>
              <c:idx val="1"/>
              <c:delete val="1"/>
              <c:extLst>
                <c:ext xmlns:c15="http://schemas.microsoft.com/office/drawing/2012/chart" uri="{CE6537A1-D6FC-4f65-9D91-7224C49458BB}">
                  <c15:layout>
                    <c:manualLayout>
                      <c:w val="0.2203294377849985"/>
                      <c:h val="0.19890715179178828"/>
                    </c:manualLayout>
                  </c15:layout>
                </c:ext>
                <c:ext xmlns:c16="http://schemas.microsoft.com/office/drawing/2014/chart" uri="{C3380CC4-5D6E-409C-BE32-E72D297353CC}">
                  <c16:uniqueId val="{00000002-8FB0-4A1B-A388-8B007DAABBE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Suppliers Who Can Generate Error-Free Files</c:v>
                </c:pt>
                <c:pt idx="1">
                  <c:v>Suppliers Whose Files Contain Errors</c:v>
                </c:pt>
              </c:strCache>
            </c:strRef>
          </c:cat>
          <c:val>
            <c:numRef>
              <c:f>Sheet1!$B$2:$B$3</c:f>
              <c:numCache>
                <c:formatCode>General</c:formatCode>
                <c:ptCount val="2"/>
                <c:pt idx="0">
                  <c:v>0.22</c:v>
                </c:pt>
                <c:pt idx="1">
                  <c:v>0.78</c:v>
                </c:pt>
              </c:numCache>
            </c:numRef>
          </c:val>
          <c:extLst>
            <c:ext xmlns:c16="http://schemas.microsoft.com/office/drawing/2014/chart" uri="{C3380CC4-5D6E-409C-BE32-E72D297353CC}">
              <c16:uniqueId val="{00000000-8FB0-4A1B-A388-8B007DAABBE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Traceability Files That Are Wrong 1/2 the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10-456B-A254-962C6A0CC10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810-456B-A254-962C6A0CC109}"/>
              </c:ext>
            </c:extLst>
          </c:dPt>
          <c:dLbls>
            <c:dLbl>
              <c:idx val="0"/>
              <c:layout>
                <c:manualLayout>
                  <c:x val="-0.2945362236897705"/>
                  <c:y val="-7.0700917082216444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9150599880441636"/>
                      <c:h val="0.26022076411595602"/>
                    </c:manualLayout>
                  </c15:layout>
                </c:ext>
                <c:ext xmlns:c16="http://schemas.microsoft.com/office/drawing/2014/chart" uri="{C3380CC4-5D6E-409C-BE32-E72D297353CC}">
                  <c16:uniqueId val="{00000001-9810-456B-A254-962C6A0CC109}"/>
                </c:ext>
              </c:extLst>
            </c:dLbl>
            <c:dLbl>
              <c:idx val="1"/>
              <c:delete val="1"/>
              <c:extLst>
                <c:ext xmlns:c15="http://schemas.microsoft.com/office/drawing/2012/chart" uri="{CE6537A1-D6FC-4f65-9D91-7224C49458BB}">
                  <c15:layout>
                    <c:manualLayout>
                      <c:w val="0.2203294377849985"/>
                      <c:h val="0.19890715179178828"/>
                    </c:manualLayout>
                  </c15:layout>
                </c:ext>
                <c:ext xmlns:c16="http://schemas.microsoft.com/office/drawing/2014/chart" uri="{C3380CC4-5D6E-409C-BE32-E72D297353CC}">
                  <c16:uniqueId val="{00000003-9810-456B-A254-962C6A0CC10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Files Wrong</c:v>
                </c:pt>
                <c:pt idx="1">
                  <c:v>Files Right</c:v>
                </c:pt>
              </c:strCache>
            </c:strRef>
          </c:cat>
          <c:val>
            <c:numRef>
              <c:f>Sheet1!$B$2:$B$3</c:f>
              <c:numCache>
                <c:formatCode>General</c:formatCode>
                <c:ptCount val="2"/>
                <c:pt idx="0">
                  <c:v>0.6</c:v>
                </c:pt>
                <c:pt idx="1">
                  <c:v>0.4</c:v>
                </c:pt>
              </c:numCache>
            </c:numRef>
          </c:val>
          <c:extLst>
            <c:ext xmlns:c16="http://schemas.microsoft.com/office/drawing/2014/chart" uri="{C3380CC4-5D6E-409C-BE32-E72D297353CC}">
              <c16:uniqueId val="{00000004-9810-456B-A254-962C6A0CC10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C5F2D-A798-42B6-AD1C-BB77EAF5605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0430BFF-F8A2-41FE-97EA-504B0BA3C8A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4366D10-4F2C-4E79-82B3-9A74B2D9C99B}" type="datetimeFigureOut">
              <a:rPr lang="en-US" smtClean="0"/>
              <a:t>3/18/2025</a:t>
            </a:fld>
            <a:endParaRPr lang="en-US"/>
          </a:p>
        </p:txBody>
      </p:sp>
      <p:sp>
        <p:nvSpPr>
          <p:cNvPr id="4" name="Footer Placeholder 3">
            <a:extLst>
              <a:ext uri="{FF2B5EF4-FFF2-40B4-BE49-F238E27FC236}">
                <a16:creationId xmlns:a16="http://schemas.microsoft.com/office/drawing/2014/main" id="{20EBA527-BBA0-468A-9BAF-BC905E10369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AF55D16-6A8A-49BD-9156-A29AF4E9724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7D0395B-115C-4477-A18B-CB9160E042A5}" type="slidenum">
              <a:rPr lang="en-US" smtClean="0"/>
              <a:t>‹#›</a:t>
            </a:fld>
            <a:endParaRPr lang="en-US"/>
          </a:p>
        </p:txBody>
      </p:sp>
    </p:spTree>
    <p:extLst>
      <p:ext uri="{BB962C8B-B14F-4D97-AF65-F5344CB8AC3E}">
        <p14:creationId xmlns:p14="http://schemas.microsoft.com/office/powerpoint/2010/main" val="2677489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CA0C9A-FCE1-4800-BBEA-6931B7E0F7AE}" type="datetimeFigureOut">
              <a:rPr lang="en-US" smtClean="0"/>
              <a:t>3/18/2025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EB34651-460C-433E-A915-2A27037DB70E}" type="slidenum">
              <a:rPr lang="en-US" smtClean="0"/>
              <a:t>‹#›</a:t>
            </a:fld>
            <a:endParaRPr lang="en-US"/>
          </a:p>
        </p:txBody>
      </p:sp>
    </p:spTree>
    <p:extLst>
      <p:ext uri="{BB962C8B-B14F-4D97-AF65-F5344CB8AC3E}">
        <p14:creationId xmlns:p14="http://schemas.microsoft.com/office/powerpoint/2010/main" val="287750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4232F-EE57-4B46-A762-62F9499BCA71}" type="slidenum">
              <a:rPr lang="en-US" smtClean="0"/>
              <a:pPr/>
              <a:t>1</a:t>
            </a:fld>
            <a:endParaRPr lang="en-US" dirty="0"/>
          </a:p>
        </p:txBody>
      </p:sp>
    </p:spTree>
    <p:extLst>
      <p:ext uri="{BB962C8B-B14F-4D97-AF65-F5344CB8AC3E}">
        <p14:creationId xmlns:p14="http://schemas.microsoft.com/office/powerpoint/2010/main" val="272025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CB043-8714-4348-B80D-9DE53A8C4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7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before, we’re already doing traceability and have been handling the exchange of complex data between trading partners for 20+ years. Right now, the ReposiTrak Traceability Network is the largest in the world and it’s growing. Many of your customers might already be here. Certainly some of your peers are…and you might even be a part of RTN already,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34651-460C-433E-A915-2A27037DB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46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asking…does the regulation still matter? In short, no, not as much. </a:t>
            </a:r>
          </a:p>
        </p:txBody>
      </p:sp>
      <p:sp>
        <p:nvSpPr>
          <p:cNvPr id="4" name="Slide Number Placeholder 3"/>
          <p:cNvSpPr>
            <a:spLocks noGrp="1"/>
          </p:cNvSpPr>
          <p:nvPr>
            <p:ph type="sldNum" sz="quarter" idx="5"/>
          </p:nvPr>
        </p:nvSpPr>
        <p:spPr/>
        <p:txBody>
          <a:bodyPr/>
          <a:lstStyle/>
          <a:p>
            <a:fld id="{6EB34651-460C-433E-A915-2A27037DB70E}" type="slidenum">
              <a:rPr lang="en-US" smtClean="0"/>
              <a:t>9</a:t>
            </a:fld>
            <a:endParaRPr lang="en-US"/>
          </a:p>
        </p:txBody>
      </p:sp>
    </p:spTree>
    <p:extLst>
      <p:ext uri="{BB962C8B-B14F-4D97-AF65-F5344CB8AC3E}">
        <p14:creationId xmlns:p14="http://schemas.microsoft.com/office/powerpoint/2010/main" val="31483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mean when we say “traceability is complicated.” &lt;EXPLAIN SLIDE&gt;…ReposiTrak can help. </a:t>
            </a:r>
          </a:p>
        </p:txBody>
      </p:sp>
      <p:sp>
        <p:nvSpPr>
          <p:cNvPr id="4" name="Slide Number Placeholder 3"/>
          <p:cNvSpPr>
            <a:spLocks noGrp="1"/>
          </p:cNvSpPr>
          <p:nvPr>
            <p:ph type="sldNum" sz="quarter" idx="5"/>
          </p:nvPr>
        </p:nvSpPr>
        <p:spPr/>
        <p:txBody>
          <a:bodyPr/>
          <a:lstStyle/>
          <a:p>
            <a:fld id="{6EB34651-460C-433E-A915-2A27037DB70E}" type="slidenum">
              <a:rPr lang="en-US" smtClean="0"/>
              <a:t>11</a:t>
            </a:fld>
            <a:endParaRPr lang="en-US"/>
          </a:p>
        </p:txBody>
      </p:sp>
    </p:spTree>
    <p:extLst>
      <p:ext uri="{BB962C8B-B14F-4D97-AF65-F5344CB8AC3E}">
        <p14:creationId xmlns:p14="http://schemas.microsoft.com/office/powerpoint/2010/main" val="139480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34651-460C-433E-A915-2A27037DB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713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gi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8.gif"/><Relationship Id="rId4" Type="http://schemas.openxmlformats.org/officeDocument/2006/relationships/image" Target="../media/image7.gi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1" baseline="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panose="020B0606030504020204" pitchFamily="34" charset="0"/>
            </a:endParaRPr>
          </a:p>
        </p:txBody>
      </p:sp>
    </p:spTree>
    <p:extLst>
      <p:ext uri="{BB962C8B-B14F-4D97-AF65-F5344CB8AC3E}">
        <p14:creationId xmlns:p14="http://schemas.microsoft.com/office/powerpoint/2010/main" val="22104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0" baseline="0">
                <a:solidFill>
                  <a:srgbClr val="C0000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icrosoft Sans Serif" panose="020B0604020202020204" pitchFamily="34" charset="0"/>
            </a:endParaRPr>
          </a:p>
        </p:txBody>
      </p:sp>
    </p:spTree>
    <p:extLst>
      <p:ext uri="{BB962C8B-B14F-4D97-AF65-F5344CB8AC3E}">
        <p14:creationId xmlns:p14="http://schemas.microsoft.com/office/powerpoint/2010/main" val="59061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68D1-4665-050B-4DED-B304C92E5F16}"/>
              </a:ext>
            </a:extLst>
          </p:cNvPr>
          <p:cNvSpPr>
            <a:spLocks noGrp="1"/>
          </p:cNvSpPr>
          <p:nvPr>
            <p:ph type="title"/>
          </p:nvPr>
        </p:nvSpPr>
        <p:spPr>
          <a:xfrm>
            <a:off x="595819" y="3245967"/>
            <a:ext cx="11000361" cy="800361"/>
          </a:xfrm>
        </p:spPr>
        <p:txBody>
          <a:bodyPr>
            <a:normAutofit/>
          </a:bodyPr>
          <a:lstStyle>
            <a:lvl1pPr>
              <a:defRPr sz="3600"/>
            </a:lvl1pPr>
          </a:lstStyle>
          <a:p>
            <a:r>
              <a:rPr lang="en-US" dirty="0"/>
              <a:t>Click to edit Master title style</a:t>
            </a:r>
          </a:p>
        </p:txBody>
      </p:sp>
      <p:cxnSp>
        <p:nvCxnSpPr>
          <p:cNvPr id="7" name="Straight Connector 6">
            <a:extLst>
              <a:ext uri="{FF2B5EF4-FFF2-40B4-BE49-F238E27FC236}">
                <a16:creationId xmlns:a16="http://schemas.microsoft.com/office/drawing/2014/main" id="{A5C8D025-86D4-9BE4-FF52-D3DC55F9C88F}"/>
              </a:ext>
            </a:extLst>
          </p:cNvPr>
          <p:cNvCxnSpPr>
            <a:cxnSpLocks/>
          </p:cNvCxnSpPr>
          <p:nvPr userDrawn="1"/>
        </p:nvCxnSpPr>
        <p:spPr>
          <a:xfrm>
            <a:off x="555286" y="4194657"/>
            <a:ext cx="11040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67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C321-4514-BA07-67FB-840DA2C2D1D2}"/>
              </a:ext>
            </a:extLst>
          </p:cNvPr>
          <p:cNvSpPr>
            <a:spLocks noGrp="1"/>
          </p:cNvSpPr>
          <p:nvPr>
            <p:ph type="title"/>
          </p:nvPr>
        </p:nvSpPr>
        <p:spPr>
          <a:xfrm>
            <a:off x="625813" y="128484"/>
            <a:ext cx="10515600" cy="860560"/>
          </a:xfrm>
        </p:spPr>
        <p:txBody>
          <a:bodyPr>
            <a:normAutofit/>
          </a:bodyPr>
          <a:lstStyle>
            <a:lvl1pPr>
              <a:defRPr sz="3600"/>
            </a:lvl1pPr>
          </a:lstStyle>
          <a:p>
            <a:r>
              <a:rPr lang="en-US" dirty="0"/>
              <a:t>Click to edit Master title style</a:t>
            </a:r>
          </a:p>
        </p:txBody>
      </p:sp>
      <p:cxnSp>
        <p:nvCxnSpPr>
          <p:cNvPr id="6" name="Straight Connector 5">
            <a:extLst>
              <a:ext uri="{FF2B5EF4-FFF2-40B4-BE49-F238E27FC236}">
                <a16:creationId xmlns:a16="http://schemas.microsoft.com/office/drawing/2014/main" id="{DDF6C9D3-B6A6-270A-7532-1FCFCABC4FE1}"/>
              </a:ext>
            </a:extLst>
          </p:cNvPr>
          <p:cNvCxnSpPr>
            <a:cxnSpLocks/>
          </p:cNvCxnSpPr>
          <p:nvPr userDrawn="1"/>
        </p:nvCxnSpPr>
        <p:spPr>
          <a:xfrm>
            <a:off x="593387" y="989044"/>
            <a:ext cx="1097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052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34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rPr>
              <a:pPr/>
              <a:t>‹#›</a:t>
            </a:fld>
            <a:endParaRPr lang="en-US" dirty="0">
              <a:solidFill>
                <a:schemeClr val="bg1">
                  <a:lumMod val="85000"/>
                </a:schemeClr>
              </a:solidFill>
            </a:endParaRPr>
          </a:p>
        </p:txBody>
      </p:sp>
    </p:spTree>
    <p:extLst>
      <p:ext uri="{BB962C8B-B14F-4D97-AF65-F5344CB8AC3E}">
        <p14:creationId xmlns:p14="http://schemas.microsoft.com/office/powerpoint/2010/main" val="2822357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0" baseline="0">
                <a:solidFill>
                  <a:srgbClr val="C0000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icrosoft Sans Serif" panose="020B0604020202020204" pitchFamily="34" charset="0"/>
            </a:endParaRPr>
          </a:p>
        </p:txBody>
      </p:sp>
    </p:spTree>
    <p:extLst>
      <p:ext uri="{BB962C8B-B14F-4D97-AF65-F5344CB8AC3E}">
        <p14:creationId xmlns:p14="http://schemas.microsoft.com/office/powerpoint/2010/main" val="94356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68D1-4665-050B-4DED-B304C92E5F16}"/>
              </a:ext>
            </a:extLst>
          </p:cNvPr>
          <p:cNvSpPr>
            <a:spLocks noGrp="1"/>
          </p:cNvSpPr>
          <p:nvPr>
            <p:ph type="title"/>
          </p:nvPr>
        </p:nvSpPr>
        <p:spPr>
          <a:xfrm>
            <a:off x="595819" y="3245967"/>
            <a:ext cx="11000361" cy="800361"/>
          </a:xfrm>
        </p:spPr>
        <p:txBody>
          <a:bodyPr>
            <a:normAutofit/>
          </a:bodyPr>
          <a:lstStyle>
            <a:lvl1pPr>
              <a:defRPr sz="3600"/>
            </a:lvl1pPr>
          </a:lstStyle>
          <a:p>
            <a:r>
              <a:rPr lang="en-US" dirty="0"/>
              <a:t>Click to edit Master title style</a:t>
            </a:r>
          </a:p>
        </p:txBody>
      </p:sp>
      <p:cxnSp>
        <p:nvCxnSpPr>
          <p:cNvPr id="7" name="Straight Connector 6">
            <a:extLst>
              <a:ext uri="{FF2B5EF4-FFF2-40B4-BE49-F238E27FC236}">
                <a16:creationId xmlns:a16="http://schemas.microsoft.com/office/drawing/2014/main" id="{A5C8D025-86D4-9BE4-FF52-D3DC55F9C88F}"/>
              </a:ext>
            </a:extLst>
          </p:cNvPr>
          <p:cNvCxnSpPr>
            <a:cxnSpLocks/>
          </p:cNvCxnSpPr>
          <p:nvPr userDrawn="1"/>
        </p:nvCxnSpPr>
        <p:spPr>
          <a:xfrm>
            <a:off x="555286" y="4194657"/>
            <a:ext cx="11040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39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C321-4514-BA07-67FB-840DA2C2D1D2}"/>
              </a:ext>
            </a:extLst>
          </p:cNvPr>
          <p:cNvSpPr>
            <a:spLocks noGrp="1"/>
          </p:cNvSpPr>
          <p:nvPr>
            <p:ph type="title"/>
          </p:nvPr>
        </p:nvSpPr>
        <p:spPr>
          <a:xfrm>
            <a:off x="625813" y="128484"/>
            <a:ext cx="10515600" cy="860560"/>
          </a:xfrm>
        </p:spPr>
        <p:txBody>
          <a:bodyPr>
            <a:normAutofit/>
          </a:bodyPr>
          <a:lstStyle>
            <a:lvl1pPr>
              <a:defRPr sz="3600"/>
            </a:lvl1pPr>
          </a:lstStyle>
          <a:p>
            <a:r>
              <a:rPr lang="en-US" dirty="0"/>
              <a:t>Click to edit Master title style</a:t>
            </a:r>
          </a:p>
        </p:txBody>
      </p:sp>
      <p:cxnSp>
        <p:nvCxnSpPr>
          <p:cNvPr id="6" name="Straight Connector 5">
            <a:extLst>
              <a:ext uri="{FF2B5EF4-FFF2-40B4-BE49-F238E27FC236}">
                <a16:creationId xmlns:a16="http://schemas.microsoft.com/office/drawing/2014/main" id="{DDF6C9D3-B6A6-270A-7532-1FCFCABC4FE1}"/>
              </a:ext>
            </a:extLst>
          </p:cNvPr>
          <p:cNvCxnSpPr>
            <a:cxnSpLocks/>
          </p:cNvCxnSpPr>
          <p:nvPr userDrawn="1"/>
        </p:nvCxnSpPr>
        <p:spPr>
          <a:xfrm>
            <a:off x="593387" y="989044"/>
            <a:ext cx="1097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585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18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rPr>
              <a:pPr/>
              <a:t>‹#›</a:t>
            </a:fld>
            <a:endParaRPr lang="en-US" dirty="0">
              <a:solidFill>
                <a:schemeClr val="bg1">
                  <a:lumMod val="85000"/>
                </a:schemeClr>
              </a:solidFill>
            </a:endParaRPr>
          </a:p>
        </p:txBody>
      </p:sp>
    </p:spTree>
    <p:extLst>
      <p:ext uri="{BB962C8B-B14F-4D97-AF65-F5344CB8AC3E}">
        <p14:creationId xmlns:p14="http://schemas.microsoft.com/office/powerpoint/2010/main" val="68505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149A598E-57CF-8C28-407B-8BAA242E4E4B}"/>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994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838200" y="365125"/>
            <a:ext cx="10515600" cy="559277"/>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838200" y="1986915"/>
            <a:ext cx="10515600" cy="3684588"/>
          </a:xfrm>
        </p:spPr>
        <p:txBody>
          <a:bodyPr/>
          <a:lstStyle>
            <a:lvl1pPr>
              <a:defRPr>
                <a:latin typeface="Open Sans SemiBold" panose="020B0706030804020204" pitchFamily="34" charset="0"/>
              </a:defRPr>
            </a:lvl1pPr>
            <a:lvl2pPr>
              <a:defRPr>
                <a:latin typeface="Open Sans SemiBold" panose="020B0706030804020204" pitchFamily="34" charset="0"/>
              </a:defRPr>
            </a:lvl2pPr>
            <a:lvl3pPr>
              <a:defRPr>
                <a:latin typeface="Open Sans SemiBold" panose="020B0706030804020204" pitchFamily="34" charset="0"/>
              </a:defRPr>
            </a:lvl3pPr>
            <a:lvl4pPr>
              <a:defRPr>
                <a:latin typeface="Open Sans SemiBold" panose="020B0706030804020204" pitchFamily="34" charset="0"/>
              </a:defRPr>
            </a:lvl4pPr>
            <a:lvl5pPr>
              <a:defRPr>
                <a:latin typeface="Open Sans SemiBold" panose="020B07060308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838200" y="924402"/>
            <a:ext cx="10515600" cy="914400"/>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07935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E411-CEC8-4557-A0AE-CDF6270BC375}"/>
              </a:ext>
            </a:extLst>
          </p:cNvPr>
          <p:cNvSpPr>
            <a:spLocks noGrp="1"/>
          </p:cNvSpPr>
          <p:nvPr>
            <p:ph type="title"/>
          </p:nvPr>
        </p:nvSpPr>
        <p:spPr/>
        <p:txBody>
          <a:bodyPr/>
          <a:lstStyle>
            <a:lvl1pPr>
              <a:defRPr>
                <a:latin typeface="Open Sans SemiBold" panose="020B07060308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AAF5C5-22C8-4E31-86E8-7EB87587B1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6F71D5-3A77-4E3B-A41B-3301BE014746}"/>
              </a:ext>
            </a:extLst>
          </p:cNvPr>
          <p:cNvSpPr>
            <a:spLocks noGrp="1"/>
          </p:cNvSpPr>
          <p:nvPr>
            <p:ph type="dt" sz="half" idx="10"/>
          </p:nvPr>
        </p:nvSpPr>
        <p:spPr/>
        <p:txBody>
          <a:bodyPr/>
          <a:lstStyle>
            <a:lvl1pPr>
              <a:defRPr>
                <a:latin typeface="Open Sans SemiBold" panose="020B0706030804020204" pitchFamily="34" charset="0"/>
              </a:defRPr>
            </a:lvl1pPr>
          </a:lstStyle>
          <a:p>
            <a:endParaRPr lang="en-US" dirty="0"/>
          </a:p>
        </p:txBody>
      </p:sp>
      <p:sp>
        <p:nvSpPr>
          <p:cNvPr id="5" name="Footer Placeholder 4">
            <a:extLst>
              <a:ext uri="{FF2B5EF4-FFF2-40B4-BE49-F238E27FC236}">
                <a16:creationId xmlns:a16="http://schemas.microsoft.com/office/drawing/2014/main" id="{91B085F5-96B1-4F60-8EF4-B5F14CE947C3}"/>
              </a:ext>
            </a:extLst>
          </p:cNvPr>
          <p:cNvSpPr>
            <a:spLocks noGrp="1"/>
          </p:cNvSpPr>
          <p:nvPr>
            <p:ph type="ftr" sz="quarter" idx="11"/>
          </p:nvPr>
        </p:nvSpPr>
        <p:spPr/>
        <p:txBody>
          <a:bodyPr/>
          <a:lstStyle>
            <a:lvl1pPr>
              <a:defRPr>
                <a:latin typeface="Open Sans SemiBold" panose="020B0706030804020204" pitchFamily="34" charset="0"/>
              </a:defRPr>
            </a:lvl1pPr>
          </a:lstStyle>
          <a:p>
            <a:endParaRPr lang="en-US" dirty="0"/>
          </a:p>
        </p:txBody>
      </p:sp>
      <p:sp>
        <p:nvSpPr>
          <p:cNvPr id="6" name="Slide Number Placeholder 5">
            <a:extLst>
              <a:ext uri="{FF2B5EF4-FFF2-40B4-BE49-F238E27FC236}">
                <a16:creationId xmlns:a16="http://schemas.microsoft.com/office/drawing/2014/main" id="{77920DB6-97DF-497E-B945-BBC32018BC07}"/>
              </a:ext>
            </a:extLst>
          </p:cNvPr>
          <p:cNvSpPr>
            <a:spLocks noGrp="1"/>
          </p:cNvSpPr>
          <p:nvPr>
            <p:ph type="sldNum" sz="quarter" idx="12"/>
          </p:nvPr>
        </p:nvSpPr>
        <p:spPr/>
        <p:txBody>
          <a:bodyPr/>
          <a:lstStyle/>
          <a:p>
            <a:r>
              <a:rPr lang="en-US">
                <a:latin typeface="Open Sans SemiBold" panose="020B0706030804020204" pitchFamily="34" charset="0"/>
              </a:rPr>
              <a:t> www.sqfconference.com | </a:t>
            </a:r>
            <a:fld id="{132B274F-29BC-4E36-9B23-17158BE12A94}" type="slidenum">
              <a:rPr lang="en-US" smtClean="0">
                <a:latin typeface="Open Sans SemiBold" panose="020B0706030804020204" pitchFamily="34" charset="0"/>
              </a:rPr>
              <a:pPr/>
              <a:t>‹#›</a:t>
            </a:fld>
            <a:endParaRPr lang="en-US" dirty="0">
              <a:latin typeface="Open Sans SemiBold" panose="020B0706030804020204" pitchFamily="34" charset="0"/>
            </a:endParaRPr>
          </a:p>
        </p:txBody>
      </p:sp>
    </p:spTree>
    <p:extLst>
      <p:ext uri="{BB962C8B-B14F-4D97-AF65-F5344CB8AC3E}">
        <p14:creationId xmlns:p14="http://schemas.microsoft.com/office/powerpoint/2010/main" val="14236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2492283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312123" y="3429000"/>
            <a:ext cx="9567747" cy="825439"/>
          </a:xfrm>
          <a:prstGeom prst="rect">
            <a:avLst/>
          </a:prstGeom>
        </p:spPr>
        <p:txBody>
          <a:bodyPr/>
          <a:lstStyle>
            <a:lvl1pPr algn="ctr">
              <a:defRPr sz="4800" b="1" baseline="0">
                <a:solidFill>
                  <a:schemeClr val="accent2"/>
                </a:solidFill>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2156337" y="4747732"/>
            <a:ext cx="7879321" cy="990600"/>
          </a:xfrm>
        </p:spPr>
        <p:txBody>
          <a:bodyPr/>
          <a:lstStyle>
            <a:lvl1pPr marL="0" indent="0" algn="ctr">
              <a:buNone/>
              <a:defRPr b="1">
                <a:solidFill>
                  <a:srgbClr val="628FC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Rectangle 12">
            <a:extLst>
              <a:ext uri="{FF2B5EF4-FFF2-40B4-BE49-F238E27FC236}">
                <a16:creationId xmlns:a16="http://schemas.microsoft.com/office/drawing/2014/main" id="{DFE57791-DC73-4259-897A-BC90B78BC1B5}"/>
              </a:ext>
            </a:extLst>
          </p:cNvPr>
          <p:cNvSpPr/>
          <p:nvPr userDrawn="1"/>
        </p:nvSpPr>
        <p:spPr>
          <a:xfrm>
            <a:off x="167640" y="0"/>
            <a:ext cx="609600" cy="6964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SemiBold" panose="020B07060308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SemiBold" panose="020B0706030804020204" pitchFamily="34" charset="0"/>
            </a:endParaRPr>
          </a:p>
        </p:txBody>
      </p:sp>
      <p:pic>
        <p:nvPicPr>
          <p:cNvPr id="8" name="Picture 7" descr="A close up of a sign&#10;&#10;Description automatically generated">
            <a:extLst>
              <a:ext uri="{FF2B5EF4-FFF2-40B4-BE49-F238E27FC236}">
                <a16:creationId xmlns:a16="http://schemas.microsoft.com/office/drawing/2014/main" id="{8EC74708-5441-4D69-8EFD-40E5D52F84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9282" y="702889"/>
            <a:ext cx="3481141" cy="1265870"/>
          </a:xfrm>
          <a:prstGeom prst="rect">
            <a:avLst/>
          </a:prstGeom>
        </p:spPr>
      </p:pic>
    </p:spTree>
    <p:extLst>
      <p:ext uri="{BB962C8B-B14F-4D97-AF65-F5344CB8AC3E}">
        <p14:creationId xmlns:p14="http://schemas.microsoft.com/office/powerpoint/2010/main" val="293784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838200" y="365125"/>
            <a:ext cx="10515600" cy="559277"/>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838200" y="1986915"/>
            <a:ext cx="10515600" cy="3684588"/>
          </a:xfrm>
        </p:spPr>
        <p:txBody>
          <a:bodyPr/>
          <a:lstStyle>
            <a:lvl1pPr>
              <a:defRPr>
                <a:latin typeface="Open Sans SemiBold" panose="020B0706030804020204" pitchFamily="34" charset="0"/>
              </a:defRPr>
            </a:lvl1pPr>
            <a:lvl2pPr>
              <a:defRPr>
                <a:latin typeface="Open Sans SemiBold" panose="020B0706030804020204" pitchFamily="34" charset="0"/>
              </a:defRPr>
            </a:lvl2pPr>
            <a:lvl3pPr>
              <a:defRPr>
                <a:latin typeface="Open Sans SemiBold" panose="020B0706030804020204" pitchFamily="34" charset="0"/>
              </a:defRPr>
            </a:lvl3pPr>
            <a:lvl4pPr>
              <a:defRPr>
                <a:latin typeface="Open Sans SemiBold" panose="020B0706030804020204" pitchFamily="34" charset="0"/>
              </a:defRPr>
            </a:lvl4pPr>
            <a:lvl5pPr>
              <a:defRPr>
                <a:latin typeface="Open Sans SemiBold" panose="020B07060308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838200" y="924402"/>
            <a:ext cx="10515600" cy="914400"/>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001452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3737" y="329091"/>
            <a:ext cx="10712941" cy="559277"/>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7" y="1610201"/>
            <a:ext cx="5256213" cy="823912"/>
          </a:xfrm>
        </p:spPr>
        <p:txBody>
          <a:bodyPr anchor="b">
            <a:normAutofit/>
          </a:bodyPr>
          <a:lstStyle>
            <a:lvl1pPr marL="0" indent="0">
              <a:buNone/>
              <a:defRPr lang="en-US" sz="2400" b="1" i="0" kern="1200" dirty="0">
                <a:solidFill>
                  <a:srgbClr val="628FCB"/>
                </a:solidFill>
                <a:latin typeface="Open Sans SemiBold" panose="020B07060308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3381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030" y="1610201"/>
            <a:ext cx="5342648" cy="823912"/>
          </a:xfrm>
        </p:spPr>
        <p:txBody>
          <a:bodyPr anchor="b">
            <a:normAutofit/>
          </a:bodyPr>
          <a:lstStyle>
            <a:lvl1pPr marL="0" indent="0">
              <a:buNone/>
              <a:defRPr lang="en-US" sz="2400" b="1" i="0" kern="1200" dirty="0">
                <a:solidFill>
                  <a:srgbClr val="628FCB"/>
                </a:solidFill>
                <a:latin typeface="Open Sans SemiBold" panose="020B0706030804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Wingdings" panose="05000000000000000000" pitchFamily="2" charset="2"/>
              <a:buNone/>
            </a:pPr>
            <a:r>
              <a:rPr lang="en-US" dirty="0"/>
              <a:t>Click to edit Master text styles</a:t>
            </a:r>
          </a:p>
        </p:txBody>
      </p:sp>
      <p:sp>
        <p:nvSpPr>
          <p:cNvPr id="6" name="Content Placeholder 5"/>
          <p:cNvSpPr>
            <a:spLocks noGrp="1"/>
          </p:cNvSpPr>
          <p:nvPr>
            <p:ph sz="quarter" idx="4"/>
          </p:nvPr>
        </p:nvSpPr>
        <p:spPr>
          <a:xfrm>
            <a:off x="6172200" y="2505075"/>
            <a:ext cx="53644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5476BBFD-9E6B-4C9B-8717-38E3548EA8F2}"/>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1" name="Oval 10">
            <a:extLst>
              <a:ext uri="{FF2B5EF4-FFF2-40B4-BE49-F238E27FC236}">
                <a16:creationId xmlns:a16="http://schemas.microsoft.com/office/drawing/2014/main" id="{1A1C9B36-5968-4102-98DD-B624860A4E63}"/>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12" name="Graphic 11">
            <a:extLst>
              <a:ext uri="{FF2B5EF4-FFF2-40B4-BE49-F238E27FC236}">
                <a16:creationId xmlns:a16="http://schemas.microsoft.com/office/drawing/2014/main" id="{0A27CF08-FC46-4928-A157-1FB5B252F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823737" y="924402"/>
            <a:ext cx="10712941" cy="914400"/>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74389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759440" cy="559277"/>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Style</a:t>
            </a:r>
          </a:p>
        </p:txBody>
      </p:sp>
      <p:grpSp>
        <p:nvGrpSpPr>
          <p:cNvPr id="5" name="Group 4">
            <a:extLst>
              <a:ext uri="{FF2B5EF4-FFF2-40B4-BE49-F238E27FC236}">
                <a16:creationId xmlns:a16="http://schemas.microsoft.com/office/drawing/2014/main" id="{87B7240A-B49F-44E8-9765-AC599B1C1CFF}"/>
              </a:ext>
            </a:extLst>
          </p:cNvPr>
          <p:cNvGrpSpPr/>
          <p:nvPr userDrawn="1"/>
        </p:nvGrpSpPr>
        <p:grpSpPr>
          <a:xfrm>
            <a:off x="245925" y="9939"/>
            <a:ext cx="577812" cy="6858000"/>
            <a:chOff x="245925" y="9939"/>
            <a:chExt cx="577812" cy="6858000"/>
          </a:xfrm>
        </p:grpSpPr>
        <p:sp>
          <p:nvSpPr>
            <p:cNvPr id="6" name="Rectangle 5">
              <a:extLst>
                <a:ext uri="{FF2B5EF4-FFF2-40B4-BE49-F238E27FC236}">
                  <a16:creationId xmlns:a16="http://schemas.microsoft.com/office/drawing/2014/main" id="{EEC14B69-66D9-4728-93AF-9C2E04DD3C0A}"/>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7" name="Oval 6">
              <a:extLst>
                <a:ext uri="{FF2B5EF4-FFF2-40B4-BE49-F238E27FC236}">
                  <a16:creationId xmlns:a16="http://schemas.microsoft.com/office/drawing/2014/main" id="{8C71B850-B490-4E81-8D3E-1151CC64F6EC}"/>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8" name="Graphic 7">
              <a:extLst>
                <a:ext uri="{FF2B5EF4-FFF2-40B4-BE49-F238E27FC236}">
                  <a16:creationId xmlns:a16="http://schemas.microsoft.com/office/drawing/2014/main" id="{C418E85D-0D5D-4371-BBCA-E7C88F4A6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838200" y="924402"/>
            <a:ext cx="10759440" cy="433343"/>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22656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FF6745-DBD5-4EFF-B0D3-FF33F341F83A}"/>
              </a:ext>
            </a:extLst>
          </p:cNvPr>
          <p:cNvSpPr>
            <a:spLocks noGrp="1"/>
          </p:cNvSpPr>
          <p:nvPr>
            <p:ph type="title" hasCustomPrompt="1"/>
          </p:nvPr>
        </p:nvSpPr>
        <p:spPr>
          <a:xfrm>
            <a:off x="4556928" y="365125"/>
            <a:ext cx="7051492" cy="585469"/>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a:t>
            </a:r>
          </a:p>
        </p:txBody>
      </p:sp>
      <p:sp>
        <p:nvSpPr>
          <p:cNvPr id="12" name="Rectangle 11">
            <a:extLst>
              <a:ext uri="{FF2B5EF4-FFF2-40B4-BE49-F238E27FC236}">
                <a16:creationId xmlns:a16="http://schemas.microsoft.com/office/drawing/2014/main" id="{9BF05F8A-1205-4ED6-915D-EA1ABD9C1CDB}"/>
              </a:ext>
            </a:extLst>
          </p:cNvPr>
          <p:cNvSpPr/>
          <p:nvPr userDrawn="1"/>
        </p:nvSpPr>
        <p:spPr>
          <a:xfrm>
            <a:off x="106680" y="0"/>
            <a:ext cx="1112520" cy="686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556928" y="1864994"/>
            <a:ext cx="7051492" cy="41317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577311" y="950594"/>
            <a:ext cx="7051492" cy="434861"/>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
        <p:nvSpPr>
          <p:cNvPr id="11" name="Content Placeholder 2">
            <a:extLst>
              <a:ext uri="{FF2B5EF4-FFF2-40B4-BE49-F238E27FC236}">
                <a16:creationId xmlns:a16="http://schemas.microsoft.com/office/drawing/2014/main" id="{986A73F7-913D-423B-B0DD-224FFC4B6DD2}"/>
              </a:ext>
            </a:extLst>
          </p:cNvPr>
          <p:cNvSpPr>
            <a:spLocks noGrp="1"/>
          </p:cNvSpPr>
          <p:nvPr>
            <p:ph idx="1" hasCustomPrompt="1"/>
          </p:nvPr>
        </p:nvSpPr>
        <p:spPr>
          <a:xfrm>
            <a:off x="0" y="9939"/>
            <a:ext cx="3979117" cy="6838122"/>
          </a:xfrm>
        </p:spPr>
        <p:txBody>
          <a:bodyPr/>
          <a:lstStyle>
            <a:lvl1pPr>
              <a:defRPr/>
            </a:lvl1pPr>
          </a:lstStyle>
          <a:p>
            <a:pPr lvl="0"/>
            <a:r>
              <a:rPr lang="en-US" dirty="0"/>
              <a:t>Click to add picture</a:t>
            </a:r>
          </a:p>
        </p:txBody>
      </p:sp>
    </p:spTree>
    <p:extLst>
      <p:ext uri="{BB962C8B-B14F-4D97-AF65-F5344CB8AC3E}">
        <p14:creationId xmlns:p14="http://schemas.microsoft.com/office/powerpoint/2010/main" val="77470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Open Sans SemiBold" panose="020B0706030804020204" pitchFamily="34" charset="0"/>
                <a:cs typeface="Open Sans SemiBold" panose="020B0706030804020204" pitchFamily="34" charset="0"/>
              </a:rPr>
              <a:pPr/>
              <a:t>‹#›</a:t>
            </a:fld>
            <a:endParaRPr lang="en-US" dirty="0">
              <a:solidFill>
                <a:schemeClr val="bg1">
                  <a:lumMod val="85000"/>
                </a:schemeClr>
              </a:solidFill>
              <a:latin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667264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E411-CEC8-4557-A0AE-CDF6270BC375}"/>
              </a:ext>
            </a:extLst>
          </p:cNvPr>
          <p:cNvSpPr>
            <a:spLocks noGrp="1"/>
          </p:cNvSpPr>
          <p:nvPr>
            <p:ph type="title"/>
          </p:nvPr>
        </p:nvSpPr>
        <p:spPr/>
        <p:txBody>
          <a:bodyPr/>
          <a:lstStyle>
            <a:lvl1pPr>
              <a:defRPr>
                <a:latin typeface="Open Sans SemiBold" panose="020B07060308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AAF5C5-22C8-4E31-86E8-7EB87587B1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6F71D5-3A77-4E3B-A41B-3301BE014746}"/>
              </a:ext>
            </a:extLst>
          </p:cNvPr>
          <p:cNvSpPr>
            <a:spLocks noGrp="1"/>
          </p:cNvSpPr>
          <p:nvPr>
            <p:ph type="dt" sz="half" idx="10"/>
          </p:nvPr>
        </p:nvSpPr>
        <p:spPr/>
        <p:txBody>
          <a:bodyPr/>
          <a:lstStyle>
            <a:lvl1pPr>
              <a:defRPr>
                <a:latin typeface="Open Sans SemiBold" panose="020B0706030804020204" pitchFamily="34" charset="0"/>
              </a:defRPr>
            </a:lvl1pPr>
          </a:lstStyle>
          <a:p>
            <a:endParaRPr lang="en-US" dirty="0"/>
          </a:p>
        </p:txBody>
      </p:sp>
      <p:sp>
        <p:nvSpPr>
          <p:cNvPr id="5" name="Footer Placeholder 4">
            <a:extLst>
              <a:ext uri="{FF2B5EF4-FFF2-40B4-BE49-F238E27FC236}">
                <a16:creationId xmlns:a16="http://schemas.microsoft.com/office/drawing/2014/main" id="{91B085F5-96B1-4F60-8EF4-B5F14CE947C3}"/>
              </a:ext>
            </a:extLst>
          </p:cNvPr>
          <p:cNvSpPr>
            <a:spLocks noGrp="1"/>
          </p:cNvSpPr>
          <p:nvPr>
            <p:ph type="ftr" sz="quarter" idx="11"/>
          </p:nvPr>
        </p:nvSpPr>
        <p:spPr/>
        <p:txBody>
          <a:bodyPr/>
          <a:lstStyle>
            <a:lvl1pPr>
              <a:defRPr>
                <a:latin typeface="Open Sans SemiBold" panose="020B0706030804020204" pitchFamily="34" charset="0"/>
              </a:defRPr>
            </a:lvl1pPr>
          </a:lstStyle>
          <a:p>
            <a:endParaRPr lang="en-US" dirty="0"/>
          </a:p>
        </p:txBody>
      </p:sp>
      <p:sp>
        <p:nvSpPr>
          <p:cNvPr id="6" name="Slide Number Placeholder 5">
            <a:extLst>
              <a:ext uri="{FF2B5EF4-FFF2-40B4-BE49-F238E27FC236}">
                <a16:creationId xmlns:a16="http://schemas.microsoft.com/office/drawing/2014/main" id="{77920DB6-97DF-497E-B945-BBC32018BC07}"/>
              </a:ext>
            </a:extLst>
          </p:cNvPr>
          <p:cNvSpPr>
            <a:spLocks noGrp="1"/>
          </p:cNvSpPr>
          <p:nvPr>
            <p:ph type="sldNum" sz="quarter" idx="12"/>
          </p:nvPr>
        </p:nvSpPr>
        <p:spPr/>
        <p:txBody>
          <a:bodyPr/>
          <a:lstStyle/>
          <a:p>
            <a:r>
              <a:rPr lang="en-US">
                <a:latin typeface="Open Sans SemiBold" panose="020B0706030804020204" pitchFamily="34" charset="0"/>
              </a:rPr>
              <a:t> www.sqfconference.com | </a:t>
            </a:r>
            <a:fld id="{132B274F-29BC-4E36-9B23-17158BE12A94}" type="slidenum">
              <a:rPr lang="en-US" smtClean="0">
                <a:latin typeface="Open Sans SemiBold" panose="020B0706030804020204" pitchFamily="34" charset="0"/>
              </a:rPr>
              <a:pPr/>
              <a:t>‹#›</a:t>
            </a:fld>
            <a:endParaRPr lang="en-US" dirty="0">
              <a:latin typeface="Open Sans SemiBold" panose="020B0706030804020204" pitchFamily="34" charset="0"/>
            </a:endParaRPr>
          </a:p>
        </p:txBody>
      </p:sp>
    </p:spTree>
    <p:extLst>
      <p:ext uri="{BB962C8B-B14F-4D97-AF65-F5344CB8AC3E}">
        <p14:creationId xmlns:p14="http://schemas.microsoft.com/office/powerpoint/2010/main" val="3355864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952" y="1874835"/>
            <a:ext cx="5256213"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5953" y="2505075"/>
            <a:ext cx="53381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50195" y="1874835"/>
            <a:ext cx="5342648"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Wingdings" panose="05000000000000000000" pitchFamily="2" charset="2"/>
              <a:buNone/>
            </a:pPr>
            <a:r>
              <a:rPr lang="en-US" dirty="0"/>
              <a:t>Click to edit Master text styles</a:t>
            </a:r>
          </a:p>
        </p:txBody>
      </p:sp>
      <p:sp>
        <p:nvSpPr>
          <p:cNvPr id="6" name="Content Placeholder 5"/>
          <p:cNvSpPr>
            <a:spLocks noGrp="1"/>
          </p:cNvSpPr>
          <p:nvPr>
            <p:ph sz="quarter" idx="4"/>
          </p:nvPr>
        </p:nvSpPr>
        <p:spPr>
          <a:xfrm>
            <a:off x="5928365" y="2505075"/>
            <a:ext cx="5364480" cy="3684588"/>
          </a:xfrm>
        </p:spPr>
        <p:txBody>
          <a:bodyPr/>
          <a:lstStyle>
            <a:lvl1pPr>
              <a:defRPr>
                <a:latin typeface="Open Sans" panose="020B0606030504020204" pitchFamily="34" charset="0"/>
              </a:defRPr>
            </a:lvl1pPr>
            <a:lvl2pPr>
              <a:defRPr>
                <a:latin typeface="Open Sans" panose="020B0606030504020204" pitchFamily="34" charset="0"/>
              </a:defRPr>
            </a:lvl2pPr>
            <a:lvl3pPr>
              <a:defRPr>
                <a:latin typeface="Open Sans" panose="020B0606030504020204" pitchFamily="34" charset="0"/>
              </a:defRPr>
            </a:lvl3pPr>
            <a:lvl4pPr>
              <a:defRPr>
                <a:latin typeface="Open Sans" panose="020B0606030504020204" pitchFamily="34" charset="0"/>
              </a:defRPr>
            </a:lvl4pPr>
            <a:lvl5pPr>
              <a:defRPr>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579902" y="1279524"/>
            <a:ext cx="10712941" cy="559277"/>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7" name="Title 1">
            <a:extLst>
              <a:ext uri="{FF2B5EF4-FFF2-40B4-BE49-F238E27FC236}">
                <a16:creationId xmlns:a16="http://schemas.microsoft.com/office/drawing/2014/main" id="{E6A89D38-579C-1B55-E0C3-E350CB5B939E}"/>
              </a:ext>
            </a:extLst>
          </p:cNvPr>
          <p:cNvSpPr>
            <a:spLocks noGrp="1"/>
          </p:cNvSpPr>
          <p:nvPr>
            <p:ph type="title" hasCustomPrompt="1"/>
          </p:nvPr>
        </p:nvSpPr>
        <p:spPr>
          <a:xfrm>
            <a:off x="591540" y="196645"/>
            <a:ext cx="10987546"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6CA28F0E-AFB1-4B60-2A5D-0B11541FD484}"/>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005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ntent | 2/3 Text - 1/3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FF6745-DBD5-4EFF-B0D3-FF33F341F83A}"/>
              </a:ext>
            </a:extLst>
          </p:cNvPr>
          <p:cNvSpPr>
            <a:spLocks noGrp="1"/>
          </p:cNvSpPr>
          <p:nvPr>
            <p:ph type="title" hasCustomPrompt="1"/>
          </p:nvPr>
        </p:nvSpPr>
        <p:spPr>
          <a:xfrm>
            <a:off x="4556928" y="365125"/>
            <a:ext cx="7051492" cy="585469"/>
          </a:xfrm>
          <a:prstGeom prst="rect">
            <a:avLst/>
          </a:prstGeom>
        </p:spPr>
        <p:txBody>
          <a:bodyPr/>
          <a:lstStyle>
            <a:lvl1pPr>
              <a:defRPr sz="4000" b="1">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a:t>
            </a:r>
          </a:p>
        </p:txBody>
      </p:sp>
      <p:sp>
        <p:nvSpPr>
          <p:cNvPr id="12" name="Rectangle 11">
            <a:extLst>
              <a:ext uri="{FF2B5EF4-FFF2-40B4-BE49-F238E27FC236}">
                <a16:creationId xmlns:a16="http://schemas.microsoft.com/office/drawing/2014/main" id="{9BF05F8A-1205-4ED6-915D-EA1ABD9C1CDB}"/>
              </a:ext>
            </a:extLst>
          </p:cNvPr>
          <p:cNvSpPr/>
          <p:nvPr userDrawn="1"/>
        </p:nvSpPr>
        <p:spPr>
          <a:xfrm>
            <a:off x="106680" y="0"/>
            <a:ext cx="1112520" cy="686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556928" y="1864994"/>
            <a:ext cx="7051492" cy="41317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577311" y="950594"/>
            <a:ext cx="7051492" cy="434861"/>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
        <p:nvSpPr>
          <p:cNvPr id="2" name="Rectangle 1">
            <a:extLst>
              <a:ext uri="{FF2B5EF4-FFF2-40B4-BE49-F238E27FC236}">
                <a16:creationId xmlns:a16="http://schemas.microsoft.com/office/drawing/2014/main" id="{B38F7ECA-C422-4C02-9C73-655C87B040B8}"/>
              </a:ext>
            </a:extLst>
          </p:cNvPr>
          <p:cNvSpPr/>
          <p:nvPr userDrawn="1"/>
        </p:nvSpPr>
        <p:spPr>
          <a:xfrm>
            <a:off x="0" y="9939"/>
            <a:ext cx="3979117" cy="6838122"/>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3122743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ide Title 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F05F8A-1205-4ED6-915D-EA1ABD9C1CDB}"/>
              </a:ext>
            </a:extLst>
          </p:cNvPr>
          <p:cNvSpPr/>
          <p:nvPr userDrawn="1"/>
        </p:nvSpPr>
        <p:spPr>
          <a:xfrm>
            <a:off x="106680" y="0"/>
            <a:ext cx="1112520" cy="686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577311" y="1603737"/>
            <a:ext cx="7051492" cy="41317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577311" y="950594"/>
            <a:ext cx="7051492" cy="434861"/>
          </a:xfrm>
        </p:spPr>
        <p:txBody>
          <a:bodyPr>
            <a:normAutofit/>
          </a:bodyPr>
          <a:lstStyle>
            <a:lvl1pPr marL="0" indent="0">
              <a:buNone/>
              <a:defRPr sz="2400" b="1" i="1">
                <a:solidFill>
                  <a:srgbClr val="628FCB"/>
                </a:solidFill>
                <a:latin typeface="Open Sans SemiBold" panose="020B0706030804020204" pitchFamily="34" charset="0"/>
              </a:defRPr>
            </a:lvl1pPr>
          </a:lstStyle>
          <a:p>
            <a:pPr lvl="0"/>
            <a:r>
              <a:rPr lang="en-US" dirty="0"/>
              <a:t>Click to edit Master text styles</a:t>
            </a:r>
          </a:p>
        </p:txBody>
      </p:sp>
      <p:sp>
        <p:nvSpPr>
          <p:cNvPr id="2" name="Rectangle 1">
            <a:extLst>
              <a:ext uri="{FF2B5EF4-FFF2-40B4-BE49-F238E27FC236}">
                <a16:creationId xmlns:a16="http://schemas.microsoft.com/office/drawing/2014/main" id="{B38F7ECA-C422-4C02-9C73-655C87B040B8}"/>
              </a:ext>
            </a:extLst>
          </p:cNvPr>
          <p:cNvSpPr/>
          <p:nvPr userDrawn="1"/>
        </p:nvSpPr>
        <p:spPr>
          <a:xfrm>
            <a:off x="0" y="0"/>
            <a:ext cx="3979117" cy="6838122"/>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3" name="Slide Number Placeholder 1">
            <a:extLst>
              <a:ext uri="{FF2B5EF4-FFF2-40B4-BE49-F238E27FC236}">
                <a16:creationId xmlns:a16="http://schemas.microsoft.com/office/drawing/2014/main" id="{CA3BC447-2186-DDF9-18A1-EBAEC6237CF1}"/>
              </a:ext>
            </a:extLst>
          </p:cNvPr>
          <p:cNvSpPr>
            <a:spLocks noGrp="1"/>
          </p:cNvSpPr>
          <p:nvPr>
            <p:ph type="sldNum" sz="quarter" idx="4"/>
          </p:nvPr>
        </p:nvSpPr>
        <p:spPr>
          <a:xfrm>
            <a:off x="10897406" y="6291188"/>
            <a:ext cx="1045744" cy="317066"/>
          </a:xfrm>
          <a:prstGeom prst="rect">
            <a:avLst/>
          </a:prstGeom>
        </p:spPr>
        <p:txBody>
          <a:bodyPr vert="horz" lIns="91440" tIns="45720" rIns="91440" bIns="45720" rtlCol="0" anchor="ctr"/>
          <a:lstStyle>
            <a:lvl1pPr algn="r">
              <a:defRPr sz="1200">
                <a:solidFill>
                  <a:schemeClr val="tx1">
                    <a:tint val="75000"/>
                  </a:schemeClr>
                </a:solidFill>
                <a:latin typeface="Open Sans SemiBold" panose="020B0706030804020204" pitchFamily="34" charset="0"/>
              </a:defRPr>
            </a:lvl1pPr>
          </a:lstStyle>
          <a:p>
            <a:fld id="{0AA6C7E3-9133-4E7E-9429-0D08B42A57C7}" type="slidenum">
              <a:rPr lang="en-US" smtClean="0"/>
              <a:pPr/>
              <a:t>‹#›</a:t>
            </a:fld>
            <a:endParaRPr lang="en-US" dirty="0"/>
          </a:p>
        </p:txBody>
      </p:sp>
      <p:sp>
        <p:nvSpPr>
          <p:cNvPr id="9" name="Title 1">
            <a:extLst>
              <a:ext uri="{FF2B5EF4-FFF2-40B4-BE49-F238E27FC236}">
                <a16:creationId xmlns:a16="http://schemas.microsoft.com/office/drawing/2014/main" id="{B1FF6745-DBD5-4EFF-B0D3-FF33F341F83A}"/>
              </a:ext>
            </a:extLst>
          </p:cNvPr>
          <p:cNvSpPr>
            <a:spLocks noGrp="1"/>
          </p:cNvSpPr>
          <p:nvPr>
            <p:ph type="title" hasCustomPrompt="1"/>
          </p:nvPr>
        </p:nvSpPr>
        <p:spPr>
          <a:xfrm>
            <a:off x="209541" y="875289"/>
            <a:ext cx="3653716" cy="585469"/>
          </a:xfrm>
          <a:prstGeom prst="rect">
            <a:avLst/>
          </a:prstGeom>
        </p:spPr>
        <p:txBody>
          <a:bodyPr/>
          <a:lstStyle>
            <a:lvl1pPr algn="r">
              <a:defRPr sz="4000" b="1">
                <a:solidFill>
                  <a:schemeClr val="bg1"/>
                </a:solidFill>
                <a:effectLst>
                  <a:outerShdw blurRad="38100" dist="38100" dir="2700000" algn="tl">
                    <a:srgbClr val="000000">
                      <a:alpha val="43137"/>
                    </a:srgbClr>
                  </a:outerShdw>
                </a:effectLst>
                <a:latin typeface="Open Sans SemiBold" panose="020B0706030804020204" pitchFamily="34" charset="0"/>
              </a:defRPr>
            </a:lvl1pPr>
          </a:lstStyle>
          <a:p>
            <a:r>
              <a:rPr lang="en-US" dirty="0"/>
              <a:t>Click To Edit Master Title </a:t>
            </a:r>
          </a:p>
        </p:txBody>
      </p:sp>
    </p:spTree>
    <p:extLst>
      <p:ext uri="{BB962C8B-B14F-4D97-AF65-F5344CB8AC3E}">
        <p14:creationId xmlns:p14="http://schemas.microsoft.com/office/powerpoint/2010/main" val="2176083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4071978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1" baseline="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panose="020B0606030504020204" pitchFamily="34" charset="0"/>
            </a:endParaRPr>
          </a:p>
        </p:txBody>
      </p:sp>
    </p:spTree>
    <p:extLst>
      <p:ext uri="{BB962C8B-B14F-4D97-AF65-F5344CB8AC3E}">
        <p14:creationId xmlns:p14="http://schemas.microsoft.com/office/powerpoint/2010/main" val="489138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149A598E-57CF-8C28-407B-8BAA242E4E4B}"/>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14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952" y="1874835"/>
            <a:ext cx="5256213"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5953" y="2505075"/>
            <a:ext cx="53381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50195" y="1874835"/>
            <a:ext cx="5342648"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Wingdings" panose="05000000000000000000" pitchFamily="2" charset="2"/>
              <a:buNone/>
            </a:pPr>
            <a:r>
              <a:rPr lang="en-US"/>
              <a:t>Click to edit Master text styles</a:t>
            </a:r>
          </a:p>
        </p:txBody>
      </p:sp>
      <p:sp>
        <p:nvSpPr>
          <p:cNvPr id="6" name="Content Placeholder 5"/>
          <p:cNvSpPr>
            <a:spLocks noGrp="1"/>
          </p:cNvSpPr>
          <p:nvPr>
            <p:ph sz="quarter" idx="4"/>
          </p:nvPr>
        </p:nvSpPr>
        <p:spPr>
          <a:xfrm>
            <a:off x="5928365" y="2505075"/>
            <a:ext cx="5364480" cy="3684588"/>
          </a:xfrm>
        </p:spPr>
        <p:txBody>
          <a:bodyPr/>
          <a:lstStyle>
            <a:lvl1pPr>
              <a:defRPr>
                <a:latin typeface="Open Sans" panose="020B0606030504020204" pitchFamily="34" charset="0"/>
              </a:defRPr>
            </a:lvl1pPr>
            <a:lvl2pPr>
              <a:defRPr>
                <a:latin typeface="Open Sans" panose="020B0606030504020204" pitchFamily="34" charset="0"/>
              </a:defRPr>
            </a:lvl2pPr>
            <a:lvl3pPr>
              <a:defRPr>
                <a:latin typeface="Open Sans" panose="020B0606030504020204" pitchFamily="34" charset="0"/>
              </a:defRPr>
            </a:lvl3pPr>
            <a:lvl4pPr>
              <a:defRPr>
                <a:latin typeface="Open Sans" panose="020B0606030504020204" pitchFamily="34" charset="0"/>
              </a:defRPr>
            </a:lvl4pPr>
            <a:lvl5pPr>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579902" y="1279524"/>
            <a:ext cx="10712941" cy="559277"/>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7" name="Title 1">
            <a:extLst>
              <a:ext uri="{FF2B5EF4-FFF2-40B4-BE49-F238E27FC236}">
                <a16:creationId xmlns:a16="http://schemas.microsoft.com/office/drawing/2014/main" id="{E6A89D38-579C-1B55-E0C3-E350CB5B939E}"/>
              </a:ext>
            </a:extLst>
          </p:cNvPr>
          <p:cNvSpPr>
            <a:spLocks noGrp="1"/>
          </p:cNvSpPr>
          <p:nvPr>
            <p:ph type="title" hasCustomPrompt="1"/>
          </p:nvPr>
        </p:nvSpPr>
        <p:spPr>
          <a:xfrm>
            <a:off x="591540" y="196645"/>
            <a:ext cx="10987546"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6CA28F0E-AFB1-4B60-2A5D-0B11541FD484}"/>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829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612914" y="1272271"/>
            <a:ext cx="10749501" cy="433343"/>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612914" y="196645"/>
            <a:ext cx="10966172"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C85582CD-C3DF-010C-B2BA-AC7C12F79A33}"/>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234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757177" y="3030792"/>
            <a:ext cx="11434824"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1927EFE8-6B52-DD55-4551-1D7AD8A2D8C8}"/>
              </a:ext>
            </a:extLst>
          </p:cNvPr>
          <p:cNvSpPr/>
          <p:nvPr userDrawn="1"/>
        </p:nvSpPr>
        <p:spPr>
          <a:xfrm>
            <a:off x="0" y="0"/>
            <a:ext cx="12192000" cy="1272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3878620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3951654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50087" y="0"/>
            <a:ext cx="4041913"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Open Sans" panose="020B0606030504020204" pitchFamily="34" charset="0"/>
                <a:cs typeface="Open Sans" panose="020B0606030504020204" pitchFamily="34" charset="0"/>
              </a:rPr>
              <a:pPr/>
              <a:t>‹#›</a:t>
            </a:fld>
            <a:endParaRPr lang="en-US" dirty="0">
              <a:solidFill>
                <a:schemeClr val="bg1">
                  <a:lumMod val="85000"/>
                </a:schemeClr>
              </a:solidFill>
              <a:latin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AC6253B-913F-8214-9E8C-0E920E7FEAB3}"/>
              </a:ext>
            </a:extLst>
          </p:cNvPr>
          <p:cNvSpPr>
            <a:spLocks noGrp="1"/>
          </p:cNvSpPr>
          <p:nvPr>
            <p:ph type="body" sz="quarter" idx="10"/>
          </p:nvPr>
        </p:nvSpPr>
        <p:spPr>
          <a:xfrm>
            <a:off x="586409" y="1237733"/>
            <a:ext cx="7275871" cy="482758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A659A629-E8CD-26A6-AD9F-D4C9DC90C12F}"/>
              </a:ext>
            </a:extLst>
          </p:cNvPr>
          <p:cNvSpPr>
            <a:spLocks noGrp="1"/>
          </p:cNvSpPr>
          <p:nvPr>
            <p:ph type="title" hasCustomPrompt="1"/>
          </p:nvPr>
        </p:nvSpPr>
        <p:spPr>
          <a:xfrm>
            <a:off x="586409" y="176004"/>
            <a:ext cx="11543072" cy="796414"/>
          </a:xfrm>
          <a:prstGeom prst="rect">
            <a:avLst/>
          </a:prstGeom>
          <a:noFill/>
        </p:spPr>
        <p:txBody>
          <a:bodyPr anchor="ctr"/>
          <a:lstStyle>
            <a:lvl1pPr>
              <a:lnSpc>
                <a:spcPct val="100000"/>
              </a:lnSpc>
              <a:spcBef>
                <a:spcPts val="600"/>
              </a:spcBef>
              <a:spcAft>
                <a:spcPts val="600"/>
              </a:spcAft>
              <a:defRPr sz="32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8AADAEF2-A10C-A31C-D865-A6BF318A47FA}"/>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41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612914" y="1272271"/>
            <a:ext cx="10749501" cy="433343"/>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612914" y="196645"/>
            <a:ext cx="10966172"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C85582CD-C3DF-010C-B2BA-AC7C12F79A33}"/>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70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F78A-F76D-D292-82F3-4B9A6B6E2575}"/>
              </a:ext>
            </a:extLst>
          </p:cNvPr>
          <p:cNvSpPr>
            <a:spLocks noGrp="1"/>
          </p:cNvSpPr>
          <p:nvPr>
            <p:ph type="ctrTitle"/>
          </p:nvPr>
        </p:nvSpPr>
        <p:spPr>
          <a:xfrm>
            <a:off x="1524000" y="1122363"/>
            <a:ext cx="9144000" cy="2387600"/>
          </a:xfrm>
        </p:spPr>
        <p:txBody>
          <a:bodyPr anchor="b"/>
          <a:lstStyle>
            <a:lvl1pPr algn="ctr">
              <a:defRPr sz="6000">
                <a:latin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3575603-FA44-A1FE-E382-2E8034E7FC5C}"/>
              </a:ext>
            </a:extLst>
          </p:cNvPr>
          <p:cNvSpPr>
            <a:spLocks noGrp="1"/>
          </p:cNvSpPr>
          <p:nvPr>
            <p:ph type="subTitle" idx="1"/>
          </p:nvPr>
        </p:nvSpPr>
        <p:spPr>
          <a:xfrm>
            <a:off x="1524000" y="3602038"/>
            <a:ext cx="9144000" cy="1655762"/>
          </a:xfrm>
        </p:spPr>
        <p:txBody>
          <a:bodyPr/>
          <a:lstStyle>
            <a:lvl1pPr marL="0" indent="0" algn="ctr">
              <a:buNone/>
              <a:defRPr sz="240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2E7F90E-B0B0-4099-217F-2C384A0277F9}"/>
              </a:ext>
            </a:extLst>
          </p:cNvPr>
          <p:cNvSpPr>
            <a:spLocks noGrp="1"/>
          </p:cNvSpPr>
          <p:nvPr>
            <p:ph type="dt" sz="half" idx="10"/>
          </p:nvPr>
        </p:nvSpPr>
        <p:spPr/>
        <p:txBody>
          <a:bodyPr/>
          <a:lstStyle>
            <a:lvl1pPr>
              <a:defRPr>
                <a:latin typeface="Open Sans" panose="020B0606030504020204" pitchFamily="34" charset="0"/>
              </a:defRPr>
            </a:lvl1pPr>
          </a:lstStyle>
          <a:p>
            <a:endParaRPr lang="en-US" dirty="0"/>
          </a:p>
        </p:txBody>
      </p:sp>
      <p:sp>
        <p:nvSpPr>
          <p:cNvPr id="5" name="Footer Placeholder 4">
            <a:extLst>
              <a:ext uri="{FF2B5EF4-FFF2-40B4-BE49-F238E27FC236}">
                <a16:creationId xmlns:a16="http://schemas.microsoft.com/office/drawing/2014/main" id="{A4547DF9-D785-1ACA-15ED-CA574B65789D}"/>
              </a:ext>
            </a:extLst>
          </p:cNvPr>
          <p:cNvSpPr>
            <a:spLocks noGrp="1"/>
          </p:cNvSpPr>
          <p:nvPr>
            <p:ph type="ftr" sz="quarter" idx="11"/>
          </p:nvPr>
        </p:nvSpPr>
        <p:spPr/>
        <p:txBody>
          <a:bodyPr/>
          <a:lstStyle>
            <a:lvl1pPr>
              <a:defRPr>
                <a:latin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55D1F576-E89F-985B-3049-03850CFD843A}"/>
              </a:ext>
            </a:extLst>
          </p:cNvPr>
          <p:cNvSpPr>
            <a:spLocks noGrp="1"/>
          </p:cNvSpPr>
          <p:nvPr>
            <p:ph type="sldNum" sz="quarter" idx="12"/>
          </p:nvPr>
        </p:nvSpPr>
        <p:spPr/>
        <p:txBody>
          <a:bodyPr/>
          <a:lstStyle>
            <a:lvl1pPr>
              <a:defRPr>
                <a:latin typeface="Open Sans" panose="020B0606030504020204" pitchFamily="34" charset="0"/>
              </a:defRPr>
            </a:lvl1pPr>
          </a:lstStyle>
          <a:p>
            <a:fld id="{FCE7472B-238C-46D3-8850-F72EEEC2467D}" type="slidenum">
              <a:rPr lang="en-US" smtClean="0"/>
              <a:pPr/>
              <a:t>‹#›</a:t>
            </a:fld>
            <a:endParaRPr lang="en-US" dirty="0"/>
          </a:p>
        </p:txBody>
      </p:sp>
    </p:spTree>
    <p:extLst>
      <p:ext uri="{BB962C8B-B14F-4D97-AF65-F5344CB8AC3E}">
        <p14:creationId xmlns:p14="http://schemas.microsoft.com/office/powerpoint/2010/main" val="4090379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0" baseline="0">
                <a:solidFill>
                  <a:srgbClr val="C0000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icrosoft Sans Serif" panose="020B0604020202020204" pitchFamily="34" charset="0"/>
            </a:endParaRPr>
          </a:p>
        </p:txBody>
      </p:sp>
    </p:spTree>
    <p:extLst>
      <p:ext uri="{BB962C8B-B14F-4D97-AF65-F5344CB8AC3E}">
        <p14:creationId xmlns:p14="http://schemas.microsoft.com/office/powerpoint/2010/main" val="319991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68D1-4665-050B-4DED-B304C92E5F16}"/>
              </a:ext>
            </a:extLst>
          </p:cNvPr>
          <p:cNvSpPr>
            <a:spLocks noGrp="1"/>
          </p:cNvSpPr>
          <p:nvPr>
            <p:ph type="title"/>
          </p:nvPr>
        </p:nvSpPr>
        <p:spPr>
          <a:xfrm>
            <a:off x="595819" y="3245967"/>
            <a:ext cx="11000361" cy="800361"/>
          </a:xfrm>
        </p:spPr>
        <p:txBody>
          <a:bodyPr>
            <a:normAutofit/>
          </a:bodyPr>
          <a:lstStyle>
            <a:lvl1pPr>
              <a:defRPr sz="3600"/>
            </a:lvl1pPr>
          </a:lstStyle>
          <a:p>
            <a:r>
              <a:rPr lang="en-US" dirty="0"/>
              <a:t>Click to edit Master title style</a:t>
            </a:r>
          </a:p>
        </p:txBody>
      </p:sp>
      <p:cxnSp>
        <p:nvCxnSpPr>
          <p:cNvPr id="7" name="Straight Connector 6">
            <a:extLst>
              <a:ext uri="{FF2B5EF4-FFF2-40B4-BE49-F238E27FC236}">
                <a16:creationId xmlns:a16="http://schemas.microsoft.com/office/drawing/2014/main" id="{A5C8D025-86D4-9BE4-FF52-D3DC55F9C88F}"/>
              </a:ext>
            </a:extLst>
          </p:cNvPr>
          <p:cNvCxnSpPr>
            <a:cxnSpLocks/>
          </p:cNvCxnSpPr>
          <p:nvPr userDrawn="1"/>
        </p:nvCxnSpPr>
        <p:spPr>
          <a:xfrm>
            <a:off x="555286" y="4194657"/>
            <a:ext cx="11040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03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C321-4514-BA07-67FB-840DA2C2D1D2}"/>
              </a:ext>
            </a:extLst>
          </p:cNvPr>
          <p:cNvSpPr>
            <a:spLocks noGrp="1"/>
          </p:cNvSpPr>
          <p:nvPr>
            <p:ph type="title"/>
          </p:nvPr>
        </p:nvSpPr>
        <p:spPr>
          <a:xfrm>
            <a:off x="625813" y="128484"/>
            <a:ext cx="10515600" cy="860560"/>
          </a:xfrm>
        </p:spPr>
        <p:txBody>
          <a:bodyPr>
            <a:normAutofit/>
          </a:bodyPr>
          <a:lstStyle>
            <a:lvl1pPr>
              <a:defRPr sz="3600"/>
            </a:lvl1pPr>
          </a:lstStyle>
          <a:p>
            <a:r>
              <a:rPr lang="en-US" dirty="0"/>
              <a:t>Click to edit Master title style</a:t>
            </a:r>
          </a:p>
        </p:txBody>
      </p:sp>
      <p:cxnSp>
        <p:nvCxnSpPr>
          <p:cNvPr id="6" name="Straight Connector 5">
            <a:extLst>
              <a:ext uri="{FF2B5EF4-FFF2-40B4-BE49-F238E27FC236}">
                <a16:creationId xmlns:a16="http://schemas.microsoft.com/office/drawing/2014/main" id="{DDF6C9D3-B6A6-270A-7532-1FCFCABC4FE1}"/>
              </a:ext>
            </a:extLst>
          </p:cNvPr>
          <p:cNvCxnSpPr>
            <a:cxnSpLocks/>
          </p:cNvCxnSpPr>
          <p:nvPr userDrawn="1"/>
        </p:nvCxnSpPr>
        <p:spPr>
          <a:xfrm>
            <a:off x="593387" y="989044"/>
            <a:ext cx="1097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88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247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36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cxnSp>
        <p:nvCxnSpPr>
          <p:cNvPr id="5" name="Straight Connector 4">
            <a:extLst>
              <a:ext uri="{FF2B5EF4-FFF2-40B4-BE49-F238E27FC236}">
                <a16:creationId xmlns:a16="http://schemas.microsoft.com/office/drawing/2014/main" id="{73D40013-5DDB-1F08-A18B-85DF6F880657}"/>
              </a:ext>
            </a:extLst>
          </p:cNvPr>
          <p:cNvCxnSpPr>
            <a:cxnSpLocks/>
          </p:cNvCxnSpPr>
          <p:nvPr userDrawn="1"/>
        </p:nvCxnSpPr>
        <p:spPr>
          <a:xfrm>
            <a:off x="586409" y="993059"/>
            <a:ext cx="109926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831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rPr>
              <a:pPr/>
              <a:t>‹#›</a:t>
            </a:fld>
            <a:endParaRPr lang="en-US" dirty="0">
              <a:solidFill>
                <a:schemeClr val="bg1">
                  <a:lumMod val="85000"/>
                </a:schemeClr>
              </a:solidFill>
            </a:endParaRPr>
          </a:p>
        </p:txBody>
      </p:sp>
    </p:spTree>
    <p:extLst>
      <p:ext uri="{BB962C8B-B14F-4D97-AF65-F5344CB8AC3E}">
        <p14:creationId xmlns:p14="http://schemas.microsoft.com/office/powerpoint/2010/main" val="2399331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759440" cy="559277"/>
          </a:xfrm>
          <a:prstGeom prst="rect">
            <a:avLst/>
          </a:prstGeom>
        </p:spPr>
        <p:txBody>
          <a:bodyPr/>
          <a:lstStyle>
            <a:lvl1pPr>
              <a:defRPr sz="4000" b="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defRPr>
            </a:lvl1pPr>
          </a:lstStyle>
          <a:p>
            <a:r>
              <a:rPr lang="en-US" dirty="0"/>
              <a:t>Click to Edit Master Title Style</a:t>
            </a:r>
          </a:p>
        </p:txBody>
      </p:sp>
      <p:grpSp>
        <p:nvGrpSpPr>
          <p:cNvPr id="5" name="Group 4">
            <a:extLst>
              <a:ext uri="{FF2B5EF4-FFF2-40B4-BE49-F238E27FC236}">
                <a16:creationId xmlns:a16="http://schemas.microsoft.com/office/drawing/2014/main" id="{87B7240A-B49F-44E8-9765-AC599B1C1CFF}"/>
              </a:ext>
            </a:extLst>
          </p:cNvPr>
          <p:cNvGrpSpPr/>
          <p:nvPr userDrawn="1"/>
        </p:nvGrpSpPr>
        <p:grpSpPr>
          <a:xfrm>
            <a:off x="245925" y="9939"/>
            <a:ext cx="577812" cy="6858000"/>
            <a:chOff x="245925" y="9939"/>
            <a:chExt cx="577812" cy="6858000"/>
          </a:xfrm>
        </p:grpSpPr>
        <p:sp>
          <p:nvSpPr>
            <p:cNvPr id="6" name="Rectangle 5">
              <a:extLst>
                <a:ext uri="{FF2B5EF4-FFF2-40B4-BE49-F238E27FC236}">
                  <a16:creationId xmlns:a16="http://schemas.microsoft.com/office/drawing/2014/main" id="{EEC14B69-66D9-4728-93AF-9C2E04DD3C0A}"/>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7" name="Oval 6">
              <a:extLst>
                <a:ext uri="{FF2B5EF4-FFF2-40B4-BE49-F238E27FC236}">
                  <a16:creationId xmlns:a16="http://schemas.microsoft.com/office/drawing/2014/main" id="{8C71B850-B490-4E81-8D3E-1151CC64F6EC}"/>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8" name="Graphic 7">
              <a:extLst>
                <a:ext uri="{FF2B5EF4-FFF2-40B4-BE49-F238E27FC236}">
                  <a16:creationId xmlns:a16="http://schemas.microsoft.com/office/drawing/2014/main" id="{C418E85D-0D5D-4371-BBCA-E7C88F4A6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838200" y="924402"/>
            <a:ext cx="10759440" cy="442671"/>
          </a:xfrm>
        </p:spPr>
        <p:txBody>
          <a:bodyPr>
            <a:normAutofit/>
          </a:bodyPr>
          <a:lstStyle>
            <a:lvl1pPr marL="0" indent="0">
              <a:buNone/>
              <a:defRPr sz="2400" b="1" i="1">
                <a:solidFill>
                  <a:srgbClr val="628FCB"/>
                </a:solidFill>
                <a:latin typeface="Calibri Light" panose="020F0302020204030204" pitchFamily="34" charset="0"/>
                <a:cs typeface="Calibri Light" panose="020F0302020204030204" pitchFamily="34" charset="0"/>
              </a:defRPr>
            </a:lvl1pPr>
          </a:lstStyle>
          <a:p>
            <a:pPr lvl="0"/>
            <a:r>
              <a:rPr lang="en-US" dirty="0"/>
              <a:t>Edit Master text styles</a:t>
            </a:r>
          </a:p>
        </p:txBody>
      </p:sp>
      <p:sp>
        <p:nvSpPr>
          <p:cNvPr id="10" name="Slide Number Placeholder 1">
            <a:extLst>
              <a:ext uri="{FF2B5EF4-FFF2-40B4-BE49-F238E27FC236}">
                <a16:creationId xmlns:a16="http://schemas.microsoft.com/office/drawing/2014/main" id="{B7E7C0F8-4B91-4DFA-A3DF-63891D6E5FAF}"/>
              </a:ext>
            </a:extLst>
          </p:cNvPr>
          <p:cNvSpPr>
            <a:spLocks noGrp="1"/>
          </p:cNvSpPr>
          <p:nvPr>
            <p:ph type="sldNum" sz="quarter" idx="4"/>
          </p:nvPr>
        </p:nvSpPr>
        <p:spPr>
          <a:xfrm>
            <a:off x="10897406" y="6291188"/>
            <a:ext cx="1045744" cy="317066"/>
          </a:xfrm>
          <a:prstGeom prst="rect">
            <a:avLst/>
          </a:prstGeom>
        </p:spPr>
        <p:txBody>
          <a:bodyPr vert="horz" lIns="91440" tIns="45720" rIns="91440" bIns="45720" rtlCol="0" anchor="ctr"/>
          <a:lstStyle>
            <a:lvl1pPr algn="r">
              <a:defRPr sz="1200">
                <a:solidFill>
                  <a:schemeClr val="tx1">
                    <a:tint val="75000"/>
                  </a:schemeClr>
                </a:solidFill>
              </a:defRPr>
            </a:lvl1pPr>
          </a:lstStyle>
          <a:p>
            <a:fld id="{0AA6C7E3-9133-4E7E-9429-0D08B42A57C7}" type="slidenum">
              <a:rPr lang="en-US" smtClean="0"/>
              <a:t>‹#›</a:t>
            </a:fld>
            <a:endParaRPr lang="en-US" dirty="0"/>
          </a:p>
        </p:txBody>
      </p:sp>
    </p:spTree>
    <p:extLst>
      <p:ext uri="{BB962C8B-B14F-4D97-AF65-F5344CB8AC3E}">
        <p14:creationId xmlns:p14="http://schemas.microsoft.com/office/powerpoint/2010/main" val="3902723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312127" y="2473386"/>
            <a:ext cx="9567747" cy="825439"/>
          </a:xfrm>
          <a:prstGeom prst="rect">
            <a:avLst/>
          </a:prstGeom>
        </p:spPr>
        <p:txBody>
          <a:bodyPr/>
          <a:lstStyle>
            <a:lvl1pPr algn="ctr">
              <a:defRPr sz="5400" b="1"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2156340" y="3584575"/>
            <a:ext cx="7879321"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a:extLst>
              <a:ext uri="{FF2B5EF4-FFF2-40B4-BE49-F238E27FC236}">
                <a16:creationId xmlns:a16="http://schemas.microsoft.com/office/drawing/2014/main" id="{DFE57791-DC73-4259-897A-BC90B78BC1B5}"/>
              </a:ext>
            </a:extLst>
          </p:cNvPr>
          <p:cNvSpPr/>
          <p:nvPr userDrawn="1"/>
        </p:nvSpPr>
        <p:spPr>
          <a:xfrm>
            <a:off x="167640" y="0"/>
            <a:ext cx="609600" cy="6964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Light" panose="020F03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9F6ADA5E-A144-4471-8C57-DB2A05E13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2913" y="438155"/>
            <a:ext cx="4266571" cy="1551481"/>
          </a:xfrm>
          <a:prstGeom prst="rect">
            <a:avLst/>
          </a:prstGeom>
        </p:spPr>
      </p:pic>
    </p:spTree>
    <p:extLst>
      <p:ext uri="{BB962C8B-B14F-4D97-AF65-F5344CB8AC3E}">
        <p14:creationId xmlns:p14="http://schemas.microsoft.com/office/powerpoint/2010/main" val="1409975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p:nvPr>
        </p:nvSpPr>
        <p:spPr>
          <a:xfrm>
            <a:off x="838200" y="365125"/>
            <a:ext cx="10515600" cy="1325563"/>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838200" y="1986915"/>
            <a:ext cx="1051560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868017" y="924402"/>
            <a:ext cx="10515600"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Tree>
    <p:extLst>
      <p:ext uri="{BB962C8B-B14F-4D97-AF65-F5344CB8AC3E}">
        <p14:creationId xmlns:p14="http://schemas.microsoft.com/office/powerpoint/2010/main" val="281243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757177" y="3030792"/>
            <a:ext cx="11434824"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1927EFE8-6B52-DD55-4551-1D7AD8A2D8C8}"/>
              </a:ext>
            </a:extLst>
          </p:cNvPr>
          <p:cNvSpPr/>
          <p:nvPr userDrawn="1"/>
        </p:nvSpPr>
        <p:spPr>
          <a:xfrm>
            <a:off x="0" y="0"/>
            <a:ext cx="12192000" cy="1272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817491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5"/>
            <a:ext cx="10696891" cy="1174115"/>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7" y="1610201"/>
            <a:ext cx="5256213"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3381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030" y="1610201"/>
            <a:ext cx="5342648"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6448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5476BBFD-9E6B-4C9B-8717-38E3548EA8F2}"/>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1" name="Oval 10">
            <a:extLst>
              <a:ext uri="{FF2B5EF4-FFF2-40B4-BE49-F238E27FC236}">
                <a16:creationId xmlns:a16="http://schemas.microsoft.com/office/drawing/2014/main" id="{1A1C9B36-5968-4102-98DD-B624860A4E63}"/>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12" name="Graphic 11">
            <a:extLst>
              <a:ext uri="{FF2B5EF4-FFF2-40B4-BE49-F238E27FC236}">
                <a16:creationId xmlns:a16="http://schemas.microsoft.com/office/drawing/2014/main" id="{0A27CF08-FC46-4928-A157-1FB5B252F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887895" y="924402"/>
            <a:ext cx="10648783"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Tree>
    <p:extLst>
      <p:ext uri="{BB962C8B-B14F-4D97-AF65-F5344CB8AC3E}">
        <p14:creationId xmlns:p14="http://schemas.microsoft.com/office/powerpoint/2010/main" val="3714950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59440" cy="1325563"/>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grpSp>
        <p:nvGrpSpPr>
          <p:cNvPr id="5" name="Group 4">
            <a:extLst>
              <a:ext uri="{FF2B5EF4-FFF2-40B4-BE49-F238E27FC236}">
                <a16:creationId xmlns:a16="http://schemas.microsoft.com/office/drawing/2014/main" id="{87B7240A-B49F-44E8-9765-AC599B1C1CFF}"/>
              </a:ext>
            </a:extLst>
          </p:cNvPr>
          <p:cNvGrpSpPr/>
          <p:nvPr userDrawn="1"/>
        </p:nvGrpSpPr>
        <p:grpSpPr>
          <a:xfrm>
            <a:off x="245925" y="9939"/>
            <a:ext cx="577812" cy="6858000"/>
            <a:chOff x="245925" y="9939"/>
            <a:chExt cx="577812" cy="6858000"/>
          </a:xfrm>
        </p:grpSpPr>
        <p:sp>
          <p:nvSpPr>
            <p:cNvPr id="6" name="Rectangle 5">
              <a:extLst>
                <a:ext uri="{FF2B5EF4-FFF2-40B4-BE49-F238E27FC236}">
                  <a16:creationId xmlns:a16="http://schemas.microsoft.com/office/drawing/2014/main" id="{EEC14B69-66D9-4728-93AF-9C2E04DD3C0A}"/>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7" name="Oval 6">
              <a:extLst>
                <a:ext uri="{FF2B5EF4-FFF2-40B4-BE49-F238E27FC236}">
                  <a16:creationId xmlns:a16="http://schemas.microsoft.com/office/drawing/2014/main" id="{8C71B850-B490-4E81-8D3E-1151CC64F6EC}"/>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8" name="Graphic 7">
              <a:extLst>
                <a:ext uri="{FF2B5EF4-FFF2-40B4-BE49-F238E27FC236}">
                  <a16:creationId xmlns:a16="http://schemas.microsoft.com/office/drawing/2014/main" id="{C418E85D-0D5D-4371-BBCA-E7C88F4A6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838200" y="924402"/>
            <a:ext cx="10759440"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Tree>
    <p:extLst>
      <p:ext uri="{BB962C8B-B14F-4D97-AF65-F5344CB8AC3E}">
        <p14:creationId xmlns:p14="http://schemas.microsoft.com/office/powerpoint/2010/main" val="3552385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FF6745-DBD5-4EFF-B0D3-FF33F341F83A}"/>
              </a:ext>
            </a:extLst>
          </p:cNvPr>
          <p:cNvSpPr>
            <a:spLocks noGrp="1"/>
          </p:cNvSpPr>
          <p:nvPr>
            <p:ph type="title"/>
          </p:nvPr>
        </p:nvSpPr>
        <p:spPr>
          <a:xfrm>
            <a:off x="4556928" y="365125"/>
            <a:ext cx="7051492" cy="1325563"/>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9BF05F8A-1205-4ED6-915D-EA1ABD9C1CDB}"/>
              </a:ext>
            </a:extLst>
          </p:cNvPr>
          <p:cNvSpPr/>
          <p:nvPr userDrawn="1"/>
        </p:nvSpPr>
        <p:spPr>
          <a:xfrm>
            <a:off x="106680" y="0"/>
            <a:ext cx="1112520" cy="686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4" name="Picture Placeholder 13">
            <a:extLst>
              <a:ext uri="{FF2B5EF4-FFF2-40B4-BE49-F238E27FC236}">
                <a16:creationId xmlns:a16="http://schemas.microsoft.com/office/drawing/2014/main" id="{AE4D30A2-3AE2-4A91-AB82-81B06F714057}"/>
              </a:ext>
            </a:extLst>
          </p:cNvPr>
          <p:cNvSpPr>
            <a:spLocks noGrp="1"/>
          </p:cNvSpPr>
          <p:nvPr>
            <p:ph type="pic" sz="quarter" idx="11"/>
          </p:nvPr>
        </p:nvSpPr>
        <p:spPr>
          <a:xfrm>
            <a:off x="0" y="19878"/>
            <a:ext cx="3979117" cy="6848061"/>
          </a:xfrm>
        </p:spPr>
        <p:txBody>
          <a:bodyPr/>
          <a:lstStyle/>
          <a:p>
            <a:r>
              <a:rPr lang="en-US"/>
              <a:t>Click icon to add picture</a:t>
            </a:r>
          </a:p>
        </p:txBody>
      </p:sp>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556928" y="1864994"/>
            <a:ext cx="7051492"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577311" y="950594"/>
            <a:ext cx="7051492"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Tree>
    <p:extLst>
      <p:ext uri="{BB962C8B-B14F-4D97-AF65-F5344CB8AC3E}">
        <p14:creationId xmlns:p14="http://schemas.microsoft.com/office/powerpoint/2010/main" val="2237254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Calibri Light" panose="020F0302020204030204" pitchFamily="34" charset="0"/>
                <a:cs typeface="Calibri Light" panose="020F0302020204030204" pitchFamily="34" charset="0"/>
              </a:rPr>
              <a:pPr/>
              <a:t>‹#›</a:t>
            </a:fld>
            <a:endParaRPr lang="en-US" dirty="0">
              <a:solidFill>
                <a:schemeClr val="bg1">
                  <a:lumMod val="8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04985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29873" y="0"/>
            <a:ext cx="4062127"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9" name="Rectangle 8">
            <a:extLst>
              <a:ext uri="{FF2B5EF4-FFF2-40B4-BE49-F238E27FC236}">
                <a16:creationId xmlns:a16="http://schemas.microsoft.com/office/drawing/2014/main" id="{BC1DD039-0314-4712-BC4F-2C9BABA0E1F9}"/>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3" name="Oval 12">
            <a:extLst>
              <a:ext uri="{FF2B5EF4-FFF2-40B4-BE49-F238E27FC236}">
                <a16:creationId xmlns:a16="http://schemas.microsoft.com/office/drawing/2014/main" id="{A96C9B81-C469-4BF1-AEEA-3984C5548019}"/>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14" name="Graphic 13">
            <a:extLst>
              <a:ext uri="{FF2B5EF4-FFF2-40B4-BE49-F238E27FC236}">
                <a16:creationId xmlns:a16="http://schemas.microsoft.com/office/drawing/2014/main" id="{1386FBF4-C069-45C7-89FC-5A39E81CD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sp>
        <p:nvSpPr>
          <p:cNvPr id="8" name="Rectangle 7">
            <a:extLst>
              <a:ext uri="{FF2B5EF4-FFF2-40B4-BE49-F238E27FC236}">
                <a16:creationId xmlns:a16="http://schemas.microsoft.com/office/drawing/2014/main" id="{30E0788A-EFD0-4C33-97EB-405C5443AFF7}"/>
              </a:ext>
            </a:extLst>
          </p:cNvPr>
          <p:cNvSpPr/>
          <p:nvPr userDrawn="1"/>
        </p:nvSpPr>
        <p:spPr>
          <a:xfrm>
            <a:off x="8086742" y="0"/>
            <a:ext cx="45719" cy="6867939"/>
          </a:xfrm>
          <a:prstGeom prst="rect">
            <a:avLst/>
          </a:prstGeom>
          <a:solidFill>
            <a:srgbClr val="62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2" name="Title 1">
            <a:extLst>
              <a:ext uri="{FF2B5EF4-FFF2-40B4-BE49-F238E27FC236}">
                <a16:creationId xmlns:a16="http://schemas.microsoft.com/office/drawing/2014/main" id="{36F0688C-A1FB-4A46-AFF4-71100F21082B}"/>
              </a:ext>
            </a:extLst>
          </p:cNvPr>
          <p:cNvSpPr>
            <a:spLocks noGrp="1"/>
          </p:cNvSpPr>
          <p:nvPr>
            <p:ph type="title"/>
          </p:nvPr>
        </p:nvSpPr>
        <p:spPr>
          <a:xfrm>
            <a:off x="708640" y="4551299"/>
            <a:ext cx="7265163" cy="1325563"/>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lide Number Placeholder 5">
            <a:extLst>
              <a:ext uri="{FF2B5EF4-FFF2-40B4-BE49-F238E27FC236}">
                <a16:creationId xmlns:a16="http://schemas.microsoft.com/office/drawing/2014/main" id="{EFBC867D-F8D3-4113-B834-4CA0986F20FB}"/>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Calibri Light" panose="020F0302020204030204" pitchFamily="34" charset="0"/>
                <a:cs typeface="Calibri Light" panose="020F0302020204030204" pitchFamily="34" charset="0"/>
              </a:rPr>
              <a:pPr/>
              <a:t>‹#›</a:t>
            </a:fld>
            <a:endParaRPr lang="en-US" dirty="0">
              <a:solidFill>
                <a:schemeClr val="bg1">
                  <a:lumMod val="85000"/>
                </a:schemeClr>
              </a:solidFill>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87CAA03F-7811-4916-ADBA-01EF936FCCF8}"/>
              </a:ext>
            </a:extLst>
          </p:cNvPr>
          <p:cNvSpPr>
            <a:spLocks noGrp="1"/>
          </p:cNvSpPr>
          <p:nvPr>
            <p:ph type="body" sz="quarter" idx="10"/>
          </p:nvPr>
        </p:nvSpPr>
        <p:spPr>
          <a:xfrm>
            <a:off x="726499" y="5132878"/>
            <a:ext cx="7262829"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Tree>
    <p:extLst>
      <p:ext uri="{BB962C8B-B14F-4D97-AF65-F5344CB8AC3E}">
        <p14:creationId xmlns:p14="http://schemas.microsoft.com/office/powerpoint/2010/main" val="1982584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28801"/>
            <a:ext cx="10363200" cy="1470025"/>
          </a:xfrm>
          <a:prstGeom prst="rect">
            <a:avLst/>
          </a:prstGeom>
        </p:spPr>
        <p:txBody>
          <a:bodyPr/>
          <a:lstStyle>
            <a:lvl1pPr algn="ctr">
              <a:defRPr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584575"/>
            <a:ext cx="8534400" cy="990600"/>
          </a:xfrm>
        </p:spPr>
        <p:txBody>
          <a:bodyPr/>
          <a:lstStyle>
            <a:lvl1pPr marL="0" indent="0" algn="ctr">
              <a:buNone/>
              <a:defRPr>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6D28529A-30BE-4813-814F-1771C843D986}"/>
              </a:ext>
            </a:extLst>
          </p:cNvPr>
          <p:cNvSpPr/>
          <p:nvPr userDrawn="1"/>
        </p:nvSpPr>
        <p:spPr>
          <a:xfrm>
            <a:off x="0" y="6188390"/>
            <a:ext cx="12192000" cy="6913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Light" panose="020F030202020403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0A8A8819-AB86-4C68-909C-5408B4DE5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9900" y="5080092"/>
            <a:ext cx="3632200" cy="990600"/>
          </a:xfrm>
          <a:prstGeom prst="rect">
            <a:avLst/>
          </a:prstGeom>
        </p:spPr>
      </p:pic>
    </p:spTree>
    <p:extLst>
      <p:ext uri="{BB962C8B-B14F-4D97-AF65-F5344CB8AC3E}">
        <p14:creationId xmlns:p14="http://schemas.microsoft.com/office/powerpoint/2010/main" val="2130998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7982-4E91-4EBD-A93D-B6AB7BE210E3}"/>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10203C0C-218F-477E-A6F4-D9FA47ACB374}"/>
              </a:ext>
            </a:extLst>
          </p:cNvPr>
          <p:cNvSpPr>
            <a:spLocks noGrp="1"/>
          </p:cNvSpPr>
          <p:nvPr>
            <p:ph type="sldNum" sz="quarter" idx="10"/>
          </p:nvPr>
        </p:nvSpPr>
        <p:spPr>
          <a:xfrm>
            <a:off x="609600" y="6172201"/>
            <a:ext cx="711200" cy="365125"/>
          </a:xfrm>
        </p:spPr>
        <p:txBody>
          <a:bodyPr/>
          <a:lstStyle>
            <a:lvl1pPr>
              <a:defRPr>
                <a:latin typeface="Calibri Light" panose="020F0302020204030204" pitchFamily="34" charset="0"/>
              </a:defRPr>
            </a:lvl1pPr>
          </a:lstStyle>
          <a:p>
            <a:pPr algn="ctr"/>
            <a:fld id="{03AC0D50-32A6-4DE3-B8CB-ECBA34E3B8A6}" type="slidenum">
              <a:rPr lang="en-US" smtClean="0"/>
              <a:pPr algn="ctr"/>
              <a:t>‹#›</a:t>
            </a:fld>
            <a:endParaRPr lang="en-US" dirty="0"/>
          </a:p>
        </p:txBody>
      </p:sp>
      <p:sp>
        <p:nvSpPr>
          <p:cNvPr id="5" name="Content Placeholder 4">
            <a:extLst>
              <a:ext uri="{FF2B5EF4-FFF2-40B4-BE49-F238E27FC236}">
                <a16:creationId xmlns:a16="http://schemas.microsoft.com/office/drawing/2014/main" id="{7FBD8713-1191-412E-AAEC-7C033B585514}"/>
              </a:ext>
            </a:extLst>
          </p:cNvPr>
          <p:cNvSpPr>
            <a:spLocks noGrp="1"/>
          </p:cNvSpPr>
          <p:nvPr>
            <p:ph sz="quarter" idx="11"/>
          </p:nvPr>
        </p:nvSpPr>
        <p:spPr>
          <a:xfrm>
            <a:off x="609600" y="1600200"/>
            <a:ext cx="10972800" cy="45720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653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ReposiTrak Blue">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1" cap="all">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ctr">
              <a:defRPr>
                <a:latin typeface="Calibri Light" panose="020F0302020204030204" pitchFamily="34" charset="0"/>
              </a:defRPr>
            </a:lvl1pPr>
          </a:lstStyle>
          <a:p>
            <a:fld id="{03AC0D50-32A6-4DE3-B8CB-ECBA34E3B8A6}" type="slidenum">
              <a:rPr lang="en-US" smtClean="0"/>
              <a:pPr/>
              <a:t>‹#›</a:t>
            </a:fld>
            <a:endParaRPr lang="en-US"/>
          </a:p>
        </p:txBody>
      </p:sp>
      <p:cxnSp>
        <p:nvCxnSpPr>
          <p:cNvPr id="7" name="Straight Connector 6">
            <a:extLst>
              <a:ext uri="{FF2B5EF4-FFF2-40B4-BE49-F238E27FC236}">
                <a16:creationId xmlns:a16="http://schemas.microsoft.com/office/drawing/2014/main" id="{6F13875F-56E1-4FFE-8E4B-2D36BCBD39CB}"/>
              </a:ext>
            </a:extLst>
          </p:cNvPr>
          <p:cNvCxnSpPr>
            <a:cxnSpLocks/>
          </p:cNvCxnSpPr>
          <p:nvPr userDrawn="1"/>
        </p:nvCxnSpPr>
        <p:spPr>
          <a:xfrm>
            <a:off x="639752" y="4406900"/>
            <a:ext cx="10912496" cy="0"/>
          </a:xfrm>
          <a:prstGeom prst="line">
            <a:avLst/>
          </a:prstGeom>
        </p:spPr>
        <p:style>
          <a:lnRef idx="3">
            <a:schemeClr val="accent4"/>
          </a:lnRef>
          <a:fillRef idx="0">
            <a:schemeClr val="accent4"/>
          </a:fillRef>
          <a:effectRef idx="2">
            <a:schemeClr val="accent4"/>
          </a:effectRef>
          <a:fontRef idx="minor">
            <a:schemeClr val="tx1"/>
          </a:fontRef>
        </p:style>
      </p:cxnSp>
      <p:sp>
        <p:nvSpPr>
          <p:cNvPr id="4" name="Rectangle 3">
            <a:extLst>
              <a:ext uri="{FF2B5EF4-FFF2-40B4-BE49-F238E27FC236}">
                <a16:creationId xmlns:a16="http://schemas.microsoft.com/office/drawing/2014/main" id="{CA403EB2-0976-4243-A423-1DA25B2A61D1}"/>
              </a:ext>
            </a:extLst>
          </p:cNvPr>
          <p:cNvSpPr/>
          <p:nvPr userDrawn="1"/>
        </p:nvSpPr>
        <p:spPr>
          <a:xfrm>
            <a:off x="304800" y="762001"/>
            <a:ext cx="11480800" cy="782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Light" panose="020F0302020204030204" pitchFamily="34" charset="0"/>
            </a:endParaRPr>
          </a:p>
        </p:txBody>
      </p:sp>
    </p:spTree>
    <p:extLst>
      <p:ext uri="{BB962C8B-B14F-4D97-AF65-F5344CB8AC3E}">
        <p14:creationId xmlns:p14="http://schemas.microsoft.com/office/powerpoint/2010/main" val="2310260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Light" panose="020F0302020204030204" pitchFamily="34" charset="0"/>
              </a:defRPr>
            </a:lvl1pPr>
          </a:lstStyle>
          <a:p>
            <a:endParaRPr lang="en-US"/>
          </a:p>
        </p:txBody>
      </p:sp>
      <p:sp>
        <p:nvSpPr>
          <p:cNvPr id="8" name="Footer Placeholder 7"/>
          <p:cNvSpPr>
            <a:spLocks noGrp="1"/>
          </p:cNvSpPr>
          <p:nvPr>
            <p:ph type="ftr" sz="quarter" idx="11"/>
          </p:nvPr>
        </p:nvSpPr>
        <p:spPr/>
        <p:txBody>
          <a:bodyPr/>
          <a:lstStyle>
            <a:lvl1pPr>
              <a:defRPr>
                <a:latin typeface="Calibri Light" panose="020F0302020204030204" pitchFamily="34" charset="0"/>
              </a:defRPr>
            </a:lvl1pPr>
          </a:lstStyle>
          <a:p>
            <a:endParaRPr lang="en-US"/>
          </a:p>
        </p:txBody>
      </p:sp>
      <p:sp>
        <p:nvSpPr>
          <p:cNvPr id="10" name="Rectangle 9">
            <a:extLst>
              <a:ext uri="{FF2B5EF4-FFF2-40B4-BE49-F238E27FC236}">
                <a16:creationId xmlns:a16="http://schemas.microsoft.com/office/drawing/2014/main" id="{5476BBFD-9E6B-4C9B-8717-38E3548EA8F2}"/>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1" name="Oval 10">
            <a:extLst>
              <a:ext uri="{FF2B5EF4-FFF2-40B4-BE49-F238E27FC236}">
                <a16:creationId xmlns:a16="http://schemas.microsoft.com/office/drawing/2014/main" id="{1A1C9B36-5968-4102-98DD-B624860A4E63}"/>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12" name="Graphic 11">
            <a:extLst>
              <a:ext uri="{FF2B5EF4-FFF2-40B4-BE49-F238E27FC236}">
                <a16:creationId xmlns:a16="http://schemas.microsoft.com/office/drawing/2014/main" id="{0A27CF08-FC46-4928-A157-1FB5B252F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spTree>
    <p:extLst>
      <p:ext uri="{BB962C8B-B14F-4D97-AF65-F5344CB8AC3E}">
        <p14:creationId xmlns:p14="http://schemas.microsoft.com/office/powerpoint/2010/main" val="5940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0" baseline="0">
                <a:solidFill>
                  <a:srgbClr val="C0000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icrosoft Sans Serif" panose="020B0604020202020204" pitchFamily="34" charset="0"/>
            </a:endParaRPr>
          </a:p>
        </p:txBody>
      </p:sp>
    </p:spTree>
    <p:extLst>
      <p:ext uri="{BB962C8B-B14F-4D97-AF65-F5344CB8AC3E}">
        <p14:creationId xmlns:p14="http://schemas.microsoft.com/office/powerpoint/2010/main" val="3232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3434018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68D1-4665-050B-4DED-B304C92E5F16}"/>
              </a:ext>
            </a:extLst>
          </p:cNvPr>
          <p:cNvSpPr>
            <a:spLocks noGrp="1"/>
          </p:cNvSpPr>
          <p:nvPr>
            <p:ph type="title"/>
          </p:nvPr>
        </p:nvSpPr>
        <p:spPr>
          <a:xfrm>
            <a:off x="595819" y="3245967"/>
            <a:ext cx="11000361" cy="800361"/>
          </a:xfrm>
        </p:spPr>
        <p:txBody>
          <a:bodyPr>
            <a:normAutofit/>
          </a:bodyPr>
          <a:lstStyle>
            <a:lvl1pPr>
              <a:defRPr sz="3600"/>
            </a:lvl1pPr>
          </a:lstStyle>
          <a:p>
            <a:r>
              <a:rPr lang="en-US" dirty="0"/>
              <a:t>Click to edit Master title style</a:t>
            </a:r>
          </a:p>
        </p:txBody>
      </p:sp>
      <p:cxnSp>
        <p:nvCxnSpPr>
          <p:cNvPr id="7" name="Straight Connector 6">
            <a:extLst>
              <a:ext uri="{FF2B5EF4-FFF2-40B4-BE49-F238E27FC236}">
                <a16:creationId xmlns:a16="http://schemas.microsoft.com/office/drawing/2014/main" id="{A5C8D025-86D4-9BE4-FF52-D3DC55F9C88F}"/>
              </a:ext>
            </a:extLst>
          </p:cNvPr>
          <p:cNvCxnSpPr>
            <a:cxnSpLocks/>
          </p:cNvCxnSpPr>
          <p:nvPr userDrawn="1"/>
        </p:nvCxnSpPr>
        <p:spPr>
          <a:xfrm>
            <a:off x="555286" y="4194657"/>
            <a:ext cx="110408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374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C321-4514-BA07-67FB-840DA2C2D1D2}"/>
              </a:ext>
            </a:extLst>
          </p:cNvPr>
          <p:cNvSpPr>
            <a:spLocks noGrp="1"/>
          </p:cNvSpPr>
          <p:nvPr>
            <p:ph type="title"/>
          </p:nvPr>
        </p:nvSpPr>
        <p:spPr>
          <a:xfrm>
            <a:off x="625813" y="128484"/>
            <a:ext cx="10515600" cy="860560"/>
          </a:xfrm>
        </p:spPr>
        <p:txBody>
          <a:bodyPr>
            <a:normAutofit/>
          </a:bodyPr>
          <a:lstStyle>
            <a:lvl1pPr>
              <a:defRPr sz="3600"/>
            </a:lvl1pPr>
          </a:lstStyle>
          <a:p>
            <a:r>
              <a:rPr lang="en-US" dirty="0"/>
              <a:t>Click to edit Master title style</a:t>
            </a:r>
          </a:p>
        </p:txBody>
      </p:sp>
      <p:cxnSp>
        <p:nvCxnSpPr>
          <p:cNvPr id="6" name="Straight Connector 5">
            <a:extLst>
              <a:ext uri="{FF2B5EF4-FFF2-40B4-BE49-F238E27FC236}">
                <a16:creationId xmlns:a16="http://schemas.microsoft.com/office/drawing/2014/main" id="{DDF6C9D3-B6A6-270A-7532-1FCFCABC4FE1}"/>
              </a:ext>
            </a:extLst>
          </p:cNvPr>
          <p:cNvCxnSpPr>
            <a:cxnSpLocks/>
          </p:cNvCxnSpPr>
          <p:nvPr userDrawn="1"/>
        </p:nvCxnSpPr>
        <p:spPr>
          <a:xfrm>
            <a:off x="593387" y="989044"/>
            <a:ext cx="1097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157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70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36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cxnSp>
        <p:nvCxnSpPr>
          <p:cNvPr id="5" name="Straight Connector 4">
            <a:extLst>
              <a:ext uri="{FF2B5EF4-FFF2-40B4-BE49-F238E27FC236}">
                <a16:creationId xmlns:a16="http://schemas.microsoft.com/office/drawing/2014/main" id="{73D40013-5DDB-1F08-A18B-85DF6F880657}"/>
              </a:ext>
            </a:extLst>
          </p:cNvPr>
          <p:cNvCxnSpPr>
            <a:cxnSpLocks/>
          </p:cNvCxnSpPr>
          <p:nvPr userDrawn="1"/>
        </p:nvCxnSpPr>
        <p:spPr>
          <a:xfrm>
            <a:off x="586409" y="993059"/>
            <a:ext cx="109926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49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412480" y="0"/>
            <a:ext cx="3779520"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rPr>
              <a:pPr/>
              <a:t>‹#›</a:t>
            </a:fld>
            <a:endParaRPr lang="en-US" dirty="0">
              <a:solidFill>
                <a:schemeClr val="bg1">
                  <a:lumMod val="85000"/>
                </a:schemeClr>
              </a:solidFill>
            </a:endParaRPr>
          </a:p>
        </p:txBody>
      </p:sp>
    </p:spTree>
    <p:extLst>
      <p:ext uri="{BB962C8B-B14F-4D97-AF65-F5344CB8AC3E}">
        <p14:creationId xmlns:p14="http://schemas.microsoft.com/office/powerpoint/2010/main" val="2075615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759440" cy="559277"/>
          </a:xfrm>
          <a:prstGeom prst="rect">
            <a:avLst/>
          </a:prstGeom>
        </p:spPr>
        <p:txBody>
          <a:bodyPr/>
          <a:lstStyle>
            <a:lvl1pPr>
              <a:defRPr sz="4000" b="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defRPr>
            </a:lvl1pPr>
          </a:lstStyle>
          <a:p>
            <a:r>
              <a:rPr lang="en-US" dirty="0"/>
              <a:t>Click to Edit Master Title Style</a:t>
            </a:r>
          </a:p>
        </p:txBody>
      </p:sp>
      <p:grpSp>
        <p:nvGrpSpPr>
          <p:cNvPr id="5" name="Group 4">
            <a:extLst>
              <a:ext uri="{FF2B5EF4-FFF2-40B4-BE49-F238E27FC236}">
                <a16:creationId xmlns:a16="http://schemas.microsoft.com/office/drawing/2014/main" id="{87B7240A-B49F-44E8-9765-AC599B1C1CFF}"/>
              </a:ext>
            </a:extLst>
          </p:cNvPr>
          <p:cNvGrpSpPr/>
          <p:nvPr userDrawn="1"/>
        </p:nvGrpSpPr>
        <p:grpSpPr>
          <a:xfrm>
            <a:off x="245925" y="9939"/>
            <a:ext cx="577812" cy="6858000"/>
            <a:chOff x="245925" y="9939"/>
            <a:chExt cx="577812" cy="6858000"/>
          </a:xfrm>
        </p:grpSpPr>
        <p:sp>
          <p:nvSpPr>
            <p:cNvPr id="6" name="Rectangle 5">
              <a:extLst>
                <a:ext uri="{FF2B5EF4-FFF2-40B4-BE49-F238E27FC236}">
                  <a16:creationId xmlns:a16="http://schemas.microsoft.com/office/drawing/2014/main" id="{EEC14B69-66D9-4728-93AF-9C2E04DD3C0A}"/>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7" name="Oval 6">
              <a:extLst>
                <a:ext uri="{FF2B5EF4-FFF2-40B4-BE49-F238E27FC236}">
                  <a16:creationId xmlns:a16="http://schemas.microsoft.com/office/drawing/2014/main" id="{8C71B850-B490-4E81-8D3E-1151CC64F6EC}"/>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8" name="Graphic 7">
              <a:extLst>
                <a:ext uri="{FF2B5EF4-FFF2-40B4-BE49-F238E27FC236}">
                  <a16:creationId xmlns:a16="http://schemas.microsoft.com/office/drawing/2014/main" id="{C418E85D-0D5D-4371-BBCA-E7C88F4A6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grpSp>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838200" y="924402"/>
            <a:ext cx="10759440" cy="442671"/>
          </a:xfrm>
        </p:spPr>
        <p:txBody>
          <a:bodyPr>
            <a:normAutofit/>
          </a:bodyPr>
          <a:lstStyle>
            <a:lvl1pPr marL="0" indent="0">
              <a:buNone/>
              <a:defRPr sz="2400" b="1" i="1">
                <a:solidFill>
                  <a:srgbClr val="628FCB"/>
                </a:solidFill>
                <a:latin typeface="Calibri Light" panose="020F0302020204030204" pitchFamily="34" charset="0"/>
                <a:cs typeface="Calibri Light" panose="020F0302020204030204" pitchFamily="34" charset="0"/>
              </a:defRPr>
            </a:lvl1pPr>
          </a:lstStyle>
          <a:p>
            <a:pPr lvl="0"/>
            <a:r>
              <a:rPr lang="en-US" dirty="0"/>
              <a:t>Edit Master text styles</a:t>
            </a:r>
          </a:p>
        </p:txBody>
      </p:sp>
      <p:sp>
        <p:nvSpPr>
          <p:cNvPr id="10" name="Slide Number Placeholder 1">
            <a:extLst>
              <a:ext uri="{FF2B5EF4-FFF2-40B4-BE49-F238E27FC236}">
                <a16:creationId xmlns:a16="http://schemas.microsoft.com/office/drawing/2014/main" id="{B7E7C0F8-4B91-4DFA-A3DF-63891D6E5FAF}"/>
              </a:ext>
            </a:extLst>
          </p:cNvPr>
          <p:cNvSpPr>
            <a:spLocks noGrp="1"/>
          </p:cNvSpPr>
          <p:nvPr>
            <p:ph type="sldNum" sz="quarter" idx="4"/>
          </p:nvPr>
        </p:nvSpPr>
        <p:spPr>
          <a:xfrm>
            <a:off x="10897406" y="6291188"/>
            <a:ext cx="1045744" cy="317066"/>
          </a:xfrm>
          <a:prstGeom prst="rect">
            <a:avLst/>
          </a:prstGeom>
        </p:spPr>
        <p:txBody>
          <a:bodyPr vert="horz" lIns="91440" tIns="45720" rIns="91440" bIns="45720" rtlCol="0" anchor="ctr"/>
          <a:lstStyle>
            <a:lvl1pPr algn="r">
              <a:defRPr sz="1200">
                <a:solidFill>
                  <a:schemeClr val="tx1">
                    <a:tint val="75000"/>
                  </a:schemeClr>
                </a:solidFill>
              </a:defRPr>
            </a:lvl1pPr>
          </a:lstStyle>
          <a:p>
            <a:fld id="{0AA6C7E3-9133-4E7E-9429-0D08B42A57C7}" type="slidenum">
              <a:rPr lang="en-US" smtClean="0"/>
              <a:t>‹#›</a:t>
            </a:fld>
            <a:endParaRPr lang="en-US" dirty="0"/>
          </a:p>
        </p:txBody>
      </p:sp>
    </p:spTree>
    <p:extLst>
      <p:ext uri="{BB962C8B-B14F-4D97-AF65-F5344CB8AC3E}">
        <p14:creationId xmlns:p14="http://schemas.microsoft.com/office/powerpoint/2010/main" val="1111104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1" baseline="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panose="020B0606030504020204" pitchFamily="34" charset="0"/>
            </a:endParaRPr>
          </a:p>
        </p:txBody>
      </p:sp>
    </p:spTree>
    <p:extLst>
      <p:ext uri="{BB962C8B-B14F-4D97-AF65-F5344CB8AC3E}">
        <p14:creationId xmlns:p14="http://schemas.microsoft.com/office/powerpoint/2010/main" val="1584700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149A598E-57CF-8C28-407B-8BAA242E4E4B}"/>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081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952" y="1874835"/>
            <a:ext cx="5256213"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5953" y="2505075"/>
            <a:ext cx="53381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50195" y="1874835"/>
            <a:ext cx="5342648"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Wingdings" panose="05000000000000000000" pitchFamily="2" charset="2"/>
              <a:buNone/>
            </a:pPr>
            <a:r>
              <a:rPr lang="en-US" dirty="0"/>
              <a:t>Click to edit Master text styles</a:t>
            </a:r>
          </a:p>
        </p:txBody>
      </p:sp>
      <p:sp>
        <p:nvSpPr>
          <p:cNvPr id="6" name="Content Placeholder 5"/>
          <p:cNvSpPr>
            <a:spLocks noGrp="1"/>
          </p:cNvSpPr>
          <p:nvPr>
            <p:ph sz="quarter" idx="4"/>
          </p:nvPr>
        </p:nvSpPr>
        <p:spPr>
          <a:xfrm>
            <a:off x="5928365" y="2505075"/>
            <a:ext cx="5364480" cy="3684588"/>
          </a:xfrm>
        </p:spPr>
        <p:txBody>
          <a:bodyPr/>
          <a:lstStyle>
            <a:lvl1pPr>
              <a:defRPr>
                <a:latin typeface="Open Sans" panose="020B0606030504020204" pitchFamily="34" charset="0"/>
              </a:defRPr>
            </a:lvl1pPr>
            <a:lvl2pPr>
              <a:defRPr>
                <a:latin typeface="Open Sans" panose="020B0606030504020204" pitchFamily="34" charset="0"/>
              </a:defRPr>
            </a:lvl2pPr>
            <a:lvl3pPr>
              <a:defRPr>
                <a:latin typeface="Open Sans" panose="020B0606030504020204" pitchFamily="34" charset="0"/>
              </a:defRPr>
            </a:lvl3pPr>
            <a:lvl4pPr>
              <a:defRPr>
                <a:latin typeface="Open Sans" panose="020B0606030504020204" pitchFamily="34" charset="0"/>
              </a:defRPr>
            </a:lvl4pPr>
            <a:lvl5pPr>
              <a:defRPr>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579902" y="1279524"/>
            <a:ext cx="10712941" cy="559277"/>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7" name="Title 1">
            <a:extLst>
              <a:ext uri="{FF2B5EF4-FFF2-40B4-BE49-F238E27FC236}">
                <a16:creationId xmlns:a16="http://schemas.microsoft.com/office/drawing/2014/main" id="{E6A89D38-579C-1B55-E0C3-E350CB5B939E}"/>
              </a:ext>
            </a:extLst>
          </p:cNvPr>
          <p:cNvSpPr>
            <a:spLocks noGrp="1"/>
          </p:cNvSpPr>
          <p:nvPr>
            <p:ph type="title" hasCustomPrompt="1"/>
          </p:nvPr>
        </p:nvSpPr>
        <p:spPr>
          <a:xfrm>
            <a:off x="591540" y="196645"/>
            <a:ext cx="10987546"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6CA28F0E-AFB1-4B60-2A5D-0B11541FD484}"/>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463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612914" y="1272271"/>
            <a:ext cx="10749501" cy="433343"/>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612914" y="196645"/>
            <a:ext cx="10966172"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C85582CD-C3DF-010C-B2BA-AC7C12F79A33}"/>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139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50087" y="0"/>
            <a:ext cx="4041913"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Open Sans" panose="020B0606030504020204" pitchFamily="34" charset="0"/>
                <a:cs typeface="Open Sans" panose="020B0606030504020204" pitchFamily="34" charset="0"/>
              </a:rPr>
              <a:pPr/>
              <a:t>‹#›</a:t>
            </a:fld>
            <a:endParaRPr lang="en-US" dirty="0">
              <a:solidFill>
                <a:schemeClr val="bg1">
                  <a:lumMod val="85000"/>
                </a:schemeClr>
              </a:solidFill>
              <a:latin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AC6253B-913F-8214-9E8C-0E920E7FEAB3}"/>
              </a:ext>
            </a:extLst>
          </p:cNvPr>
          <p:cNvSpPr>
            <a:spLocks noGrp="1"/>
          </p:cNvSpPr>
          <p:nvPr>
            <p:ph type="body" sz="quarter" idx="10"/>
          </p:nvPr>
        </p:nvSpPr>
        <p:spPr>
          <a:xfrm>
            <a:off x="586409" y="1237733"/>
            <a:ext cx="7275871" cy="482758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659A629-E8CD-26A6-AD9F-D4C9DC90C12F}"/>
              </a:ext>
            </a:extLst>
          </p:cNvPr>
          <p:cNvSpPr>
            <a:spLocks noGrp="1"/>
          </p:cNvSpPr>
          <p:nvPr>
            <p:ph type="title" hasCustomPrompt="1"/>
          </p:nvPr>
        </p:nvSpPr>
        <p:spPr>
          <a:xfrm>
            <a:off x="586409" y="176004"/>
            <a:ext cx="11543072" cy="796414"/>
          </a:xfrm>
          <a:prstGeom prst="rect">
            <a:avLst/>
          </a:prstGeom>
          <a:noFill/>
        </p:spPr>
        <p:txBody>
          <a:bodyPr anchor="ctr"/>
          <a:lstStyle>
            <a:lvl1pPr>
              <a:lnSpc>
                <a:spcPct val="100000"/>
              </a:lnSpc>
              <a:spcBef>
                <a:spcPts val="600"/>
              </a:spcBef>
              <a:spcAft>
                <a:spcPts val="600"/>
              </a:spcAft>
              <a:defRPr sz="32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8AADAEF2-A10C-A31C-D865-A6BF318A47FA}"/>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190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757177" y="3030792"/>
            <a:ext cx="11434824"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1927EFE8-6B52-DD55-4551-1D7AD8A2D8C8}"/>
              </a:ext>
            </a:extLst>
          </p:cNvPr>
          <p:cNvSpPr/>
          <p:nvPr userDrawn="1"/>
        </p:nvSpPr>
        <p:spPr>
          <a:xfrm>
            <a:off x="0" y="0"/>
            <a:ext cx="12192000" cy="1272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4056867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1383597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50087" y="0"/>
            <a:ext cx="4041913"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Open Sans" panose="020B0606030504020204" pitchFamily="34" charset="0"/>
                <a:cs typeface="Open Sans" panose="020B0606030504020204" pitchFamily="34" charset="0"/>
              </a:rPr>
              <a:pPr/>
              <a:t>‹#›</a:t>
            </a:fld>
            <a:endParaRPr lang="en-US" dirty="0">
              <a:solidFill>
                <a:schemeClr val="bg1">
                  <a:lumMod val="85000"/>
                </a:schemeClr>
              </a:solidFill>
              <a:latin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AC6253B-913F-8214-9E8C-0E920E7FEAB3}"/>
              </a:ext>
            </a:extLst>
          </p:cNvPr>
          <p:cNvSpPr>
            <a:spLocks noGrp="1"/>
          </p:cNvSpPr>
          <p:nvPr>
            <p:ph type="body" sz="quarter" idx="10"/>
          </p:nvPr>
        </p:nvSpPr>
        <p:spPr>
          <a:xfrm>
            <a:off x="586409" y="1237733"/>
            <a:ext cx="7275871" cy="482758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659A629-E8CD-26A6-AD9F-D4C9DC90C12F}"/>
              </a:ext>
            </a:extLst>
          </p:cNvPr>
          <p:cNvSpPr>
            <a:spLocks noGrp="1"/>
          </p:cNvSpPr>
          <p:nvPr>
            <p:ph type="title" hasCustomPrompt="1"/>
          </p:nvPr>
        </p:nvSpPr>
        <p:spPr>
          <a:xfrm>
            <a:off x="586409" y="176004"/>
            <a:ext cx="11543072" cy="796414"/>
          </a:xfrm>
          <a:prstGeom prst="rect">
            <a:avLst/>
          </a:prstGeom>
          <a:noFill/>
        </p:spPr>
        <p:txBody>
          <a:bodyPr anchor="ctr"/>
          <a:lstStyle>
            <a:lvl1pPr>
              <a:lnSpc>
                <a:spcPct val="100000"/>
              </a:lnSpc>
              <a:spcBef>
                <a:spcPts val="600"/>
              </a:spcBef>
              <a:spcAft>
                <a:spcPts val="600"/>
              </a:spcAft>
              <a:defRPr sz="32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8AADAEF2-A10C-A31C-D865-A6BF318A47FA}"/>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938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Primar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8CFA96C-E417-4655-BE44-DDF446E6BC2E}"/>
              </a:ext>
            </a:extLst>
          </p:cNvPr>
          <p:cNvSpPr>
            <a:spLocks noGrp="1"/>
          </p:cNvSpPr>
          <p:nvPr>
            <p:ph type="ctrTitle"/>
          </p:nvPr>
        </p:nvSpPr>
        <p:spPr>
          <a:xfrm>
            <a:off x="1" y="2226366"/>
            <a:ext cx="12192000" cy="1540564"/>
          </a:xfrm>
          <a:prstGeom prst="rect">
            <a:avLst/>
          </a:prstGeom>
        </p:spPr>
        <p:txBody>
          <a:bodyPr/>
          <a:lstStyle>
            <a:lvl1pPr algn="ctr">
              <a:defRPr sz="4800" b="1" baseline="0">
                <a:solidFill>
                  <a:schemeClr val="accent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ECC21D4B-80AC-4BB2-9CD4-654992D2E35B}"/>
              </a:ext>
            </a:extLst>
          </p:cNvPr>
          <p:cNvSpPr>
            <a:spLocks noGrp="1"/>
          </p:cNvSpPr>
          <p:nvPr>
            <p:ph type="subTitle" idx="1"/>
          </p:nvPr>
        </p:nvSpPr>
        <p:spPr>
          <a:xfrm>
            <a:off x="0" y="4071871"/>
            <a:ext cx="12191999" cy="990600"/>
          </a:xfrm>
        </p:spPr>
        <p:txBody>
          <a:bodyPr/>
          <a:lstStyle>
            <a:lvl1pPr marL="0" indent="0" algn="ctr">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a:extLst>
              <a:ext uri="{FF2B5EF4-FFF2-40B4-BE49-F238E27FC236}">
                <a16:creationId xmlns:a16="http://schemas.microsoft.com/office/drawing/2014/main" id="{65B817C6-F7EB-425D-85C5-A0277C9EB961}"/>
              </a:ext>
            </a:extLst>
          </p:cNvPr>
          <p:cNvSpPr/>
          <p:nvPr userDrawn="1"/>
        </p:nvSpPr>
        <p:spPr>
          <a:xfrm>
            <a:off x="0" y="5981058"/>
            <a:ext cx="12192001" cy="876941"/>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REPOSITRAK.COM</a:t>
            </a:r>
          </a:p>
        </p:txBody>
      </p:sp>
      <p:sp>
        <p:nvSpPr>
          <p:cNvPr id="12" name="Rectangle 11">
            <a:extLst>
              <a:ext uri="{FF2B5EF4-FFF2-40B4-BE49-F238E27FC236}">
                <a16:creationId xmlns:a16="http://schemas.microsoft.com/office/drawing/2014/main" id="{6B935624-2076-4F1E-BE49-3750EA5DA1A7}"/>
              </a:ext>
            </a:extLst>
          </p:cNvPr>
          <p:cNvSpPr/>
          <p:nvPr userDrawn="1"/>
        </p:nvSpPr>
        <p:spPr>
          <a:xfrm>
            <a:off x="0" y="5845013"/>
            <a:ext cx="12192000" cy="136046"/>
          </a:xfrm>
          <a:prstGeom prst="rect">
            <a:avLst/>
          </a:prstGeom>
          <a:solidFill>
            <a:srgbClr val="6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panose="020B0606030504020204" pitchFamily="34" charset="0"/>
            </a:endParaRPr>
          </a:p>
        </p:txBody>
      </p:sp>
    </p:spTree>
    <p:extLst>
      <p:ext uri="{BB962C8B-B14F-4D97-AF65-F5344CB8AC3E}">
        <p14:creationId xmlns:p14="http://schemas.microsoft.com/office/powerpoint/2010/main" val="30030421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8F09-BC9C-45E7-A090-6CDC39967CBE}"/>
              </a:ext>
            </a:extLst>
          </p:cNvPr>
          <p:cNvSpPr>
            <a:spLocks noGrp="1"/>
          </p:cNvSpPr>
          <p:nvPr>
            <p:ph type="title" hasCustomPrompt="1"/>
          </p:nvPr>
        </p:nvSpPr>
        <p:spPr>
          <a:xfrm>
            <a:off x="586409" y="235131"/>
            <a:ext cx="10992677" cy="757928"/>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3">
            <a:extLst>
              <a:ext uri="{FF2B5EF4-FFF2-40B4-BE49-F238E27FC236}">
                <a16:creationId xmlns:a16="http://schemas.microsoft.com/office/drawing/2014/main" id="{8C61DE44-5755-4BF4-9A53-73D1D51AF907}"/>
              </a:ext>
            </a:extLst>
          </p:cNvPr>
          <p:cNvSpPr>
            <a:spLocks noGrp="1"/>
          </p:cNvSpPr>
          <p:nvPr>
            <p:ph sz="half" idx="2"/>
          </p:nvPr>
        </p:nvSpPr>
        <p:spPr>
          <a:xfrm>
            <a:off x="586409" y="1986915"/>
            <a:ext cx="10992677" cy="4155468"/>
          </a:xfrm>
        </p:spPr>
        <p:txBody>
          <a:bodyPr/>
          <a:lstStyle>
            <a:lvl1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923E1D7-F4F6-4D8A-AE80-0DC50E7CEC16}"/>
              </a:ext>
            </a:extLst>
          </p:cNvPr>
          <p:cNvSpPr>
            <a:spLocks noGrp="1"/>
          </p:cNvSpPr>
          <p:nvPr>
            <p:ph type="body" sz="quarter" idx="10"/>
          </p:nvPr>
        </p:nvSpPr>
        <p:spPr>
          <a:xfrm>
            <a:off x="586409" y="1285047"/>
            <a:ext cx="10992677" cy="487080"/>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149A598E-57CF-8C28-407B-8BAA242E4E4B}"/>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045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5952" y="1874835"/>
            <a:ext cx="5256213"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5953" y="2505075"/>
            <a:ext cx="53381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50195" y="1874835"/>
            <a:ext cx="5342648" cy="559278"/>
          </a:xfrm>
        </p:spPr>
        <p:txBody>
          <a:bodyPr anchor="b">
            <a:normAutofit/>
          </a:bodyPr>
          <a:lstStyle>
            <a:lvl1pPr marL="0" indent="0">
              <a:buNone/>
              <a:defRPr lang="en-US" sz="2400" b="1" i="0" kern="1200" dirty="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Wingdings" panose="05000000000000000000" pitchFamily="2" charset="2"/>
              <a:buNone/>
            </a:pPr>
            <a:r>
              <a:rPr lang="en-US" dirty="0"/>
              <a:t>Click to edit Master text styles</a:t>
            </a:r>
          </a:p>
        </p:txBody>
      </p:sp>
      <p:sp>
        <p:nvSpPr>
          <p:cNvPr id="6" name="Content Placeholder 5"/>
          <p:cNvSpPr>
            <a:spLocks noGrp="1"/>
          </p:cNvSpPr>
          <p:nvPr>
            <p:ph sz="quarter" idx="4"/>
          </p:nvPr>
        </p:nvSpPr>
        <p:spPr>
          <a:xfrm>
            <a:off x="5928365" y="2505075"/>
            <a:ext cx="5364480" cy="3684588"/>
          </a:xfrm>
        </p:spPr>
        <p:txBody>
          <a:bodyPr/>
          <a:lstStyle>
            <a:lvl1pPr>
              <a:defRPr>
                <a:latin typeface="Open Sans" panose="020B0606030504020204" pitchFamily="34" charset="0"/>
              </a:defRPr>
            </a:lvl1pPr>
            <a:lvl2pPr>
              <a:defRPr>
                <a:latin typeface="Open Sans" panose="020B0606030504020204" pitchFamily="34" charset="0"/>
              </a:defRPr>
            </a:lvl2pPr>
            <a:lvl3pPr>
              <a:defRPr>
                <a:latin typeface="Open Sans" panose="020B0606030504020204" pitchFamily="34" charset="0"/>
              </a:defRPr>
            </a:lvl3pPr>
            <a:lvl4pPr>
              <a:defRPr>
                <a:latin typeface="Open Sans" panose="020B0606030504020204" pitchFamily="34" charset="0"/>
              </a:defRPr>
            </a:lvl4pPr>
            <a:lvl5pPr>
              <a:defRPr>
                <a:latin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35C4A732-4405-4CC4-A2FB-D5E108073C86}"/>
              </a:ext>
            </a:extLst>
          </p:cNvPr>
          <p:cNvSpPr>
            <a:spLocks noGrp="1"/>
          </p:cNvSpPr>
          <p:nvPr>
            <p:ph type="body" sz="quarter" idx="10"/>
          </p:nvPr>
        </p:nvSpPr>
        <p:spPr>
          <a:xfrm>
            <a:off x="579902" y="1279524"/>
            <a:ext cx="10712941" cy="559277"/>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7" name="Title 1">
            <a:extLst>
              <a:ext uri="{FF2B5EF4-FFF2-40B4-BE49-F238E27FC236}">
                <a16:creationId xmlns:a16="http://schemas.microsoft.com/office/drawing/2014/main" id="{E6A89D38-579C-1B55-E0C3-E350CB5B939E}"/>
              </a:ext>
            </a:extLst>
          </p:cNvPr>
          <p:cNvSpPr>
            <a:spLocks noGrp="1"/>
          </p:cNvSpPr>
          <p:nvPr>
            <p:ph type="title" hasCustomPrompt="1"/>
          </p:nvPr>
        </p:nvSpPr>
        <p:spPr>
          <a:xfrm>
            <a:off x="591540" y="196645"/>
            <a:ext cx="10987546"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6CA28F0E-AFB1-4B60-2A5D-0B11541FD484}"/>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136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88434EB-C102-4FA6-AB93-309DECAD4CD0}"/>
              </a:ext>
            </a:extLst>
          </p:cNvPr>
          <p:cNvSpPr>
            <a:spLocks noGrp="1"/>
          </p:cNvSpPr>
          <p:nvPr>
            <p:ph type="body" sz="quarter" idx="10"/>
          </p:nvPr>
        </p:nvSpPr>
        <p:spPr>
          <a:xfrm>
            <a:off x="612914" y="1272271"/>
            <a:ext cx="10749501" cy="433343"/>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612914" y="196645"/>
            <a:ext cx="10966172"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C85582CD-C3DF-010C-B2BA-AC7C12F79A33}"/>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18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85AE16-5B4D-5E0F-C47B-39AF524B0633}"/>
              </a:ext>
            </a:extLst>
          </p:cNvPr>
          <p:cNvSpPr>
            <a:spLocks noGrp="1"/>
          </p:cNvSpPr>
          <p:nvPr>
            <p:ph type="title" hasCustomPrompt="1"/>
          </p:nvPr>
        </p:nvSpPr>
        <p:spPr>
          <a:xfrm>
            <a:off x="757177" y="3030792"/>
            <a:ext cx="11434824"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1927EFE8-6B52-DD55-4551-1D7AD8A2D8C8}"/>
              </a:ext>
            </a:extLst>
          </p:cNvPr>
          <p:cNvSpPr/>
          <p:nvPr userDrawn="1"/>
        </p:nvSpPr>
        <p:spPr>
          <a:xfrm>
            <a:off x="0" y="0"/>
            <a:ext cx="12192000" cy="1272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4008093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2/3 Text - 1/3 Pic">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C70FF300-2A99-433E-819B-355F1A9CBFA9}"/>
              </a:ext>
            </a:extLst>
          </p:cNvPr>
          <p:cNvSpPr>
            <a:spLocks noGrp="1"/>
          </p:cNvSpPr>
          <p:nvPr>
            <p:ph sz="half" idx="2"/>
          </p:nvPr>
        </p:nvSpPr>
        <p:spPr>
          <a:xfrm>
            <a:off x="4227971" y="1864994"/>
            <a:ext cx="7579716" cy="413176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87A57B6D-1085-4279-9CF3-8022BF7C04C9}"/>
              </a:ext>
            </a:extLst>
          </p:cNvPr>
          <p:cNvSpPr>
            <a:spLocks noGrp="1"/>
          </p:cNvSpPr>
          <p:nvPr>
            <p:ph type="body" sz="quarter" idx="10"/>
          </p:nvPr>
        </p:nvSpPr>
        <p:spPr>
          <a:xfrm>
            <a:off x="4210113" y="1298464"/>
            <a:ext cx="7579716" cy="434861"/>
          </a:xfrm>
        </p:spPr>
        <p:txBody>
          <a:bodyPr>
            <a:normAutofit/>
          </a:bodyPr>
          <a:lstStyle>
            <a:lvl1pPr marL="0" indent="0">
              <a:buNone/>
              <a:defRPr sz="2400" b="1" i="1">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11" name="Title 1">
            <a:extLst>
              <a:ext uri="{FF2B5EF4-FFF2-40B4-BE49-F238E27FC236}">
                <a16:creationId xmlns:a16="http://schemas.microsoft.com/office/drawing/2014/main" id="{E17C00F6-4304-CAF6-E4DA-49EFD2222257}"/>
              </a:ext>
            </a:extLst>
          </p:cNvPr>
          <p:cNvSpPr>
            <a:spLocks noGrp="1"/>
          </p:cNvSpPr>
          <p:nvPr>
            <p:ph type="title" hasCustomPrompt="1"/>
          </p:nvPr>
        </p:nvSpPr>
        <p:spPr>
          <a:xfrm>
            <a:off x="4227970" y="196645"/>
            <a:ext cx="7964029" cy="796414"/>
          </a:xfrm>
          <a:prstGeom prst="rect">
            <a:avLst/>
          </a:prstGeom>
          <a:noFill/>
        </p:spPr>
        <p:txBody>
          <a:bodyPr anchor="ctr"/>
          <a:lstStyle>
            <a:lvl1pPr>
              <a:lnSpc>
                <a:spcPct val="100000"/>
              </a:lnSpc>
              <a:spcBef>
                <a:spcPts val="600"/>
              </a:spcBef>
              <a:spcAft>
                <a:spcPts val="600"/>
              </a:spcAft>
              <a:defRPr sz="40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99315B43-36CD-A6E1-B4E4-9F5767208A53}"/>
              </a:ext>
            </a:extLst>
          </p:cNvPr>
          <p:cNvPicPr>
            <a:picLocks noChangeAspect="1"/>
          </p:cNvPicPr>
          <p:nvPr userDrawn="1"/>
        </p:nvPicPr>
        <p:blipFill>
          <a:blip r:embed="rId2"/>
          <a:stretch>
            <a:fillRect/>
          </a:stretch>
        </p:blipFill>
        <p:spPr>
          <a:xfrm>
            <a:off x="0" y="0"/>
            <a:ext cx="3981033" cy="6834208"/>
          </a:xfrm>
          <a:prstGeom prst="rect">
            <a:avLst/>
          </a:prstGeom>
        </p:spPr>
      </p:pic>
      <p:grpSp>
        <p:nvGrpSpPr>
          <p:cNvPr id="7" name="Group 6">
            <a:extLst>
              <a:ext uri="{FF2B5EF4-FFF2-40B4-BE49-F238E27FC236}">
                <a16:creationId xmlns:a16="http://schemas.microsoft.com/office/drawing/2014/main" id="{970D595B-D704-4C57-9746-81C2E251A165}"/>
              </a:ext>
            </a:extLst>
          </p:cNvPr>
          <p:cNvGrpSpPr/>
          <p:nvPr userDrawn="1"/>
        </p:nvGrpSpPr>
        <p:grpSpPr>
          <a:xfrm>
            <a:off x="3747397" y="9939"/>
            <a:ext cx="577812" cy="6858000"/>
            <a:chOff x="245925" y="9939"/>
            <a:chExt cx="577812" cy="6858000"/>
          </a:xfrm>
        </p:grpSpPr>
        <p:sp>
          <p:nvSpPr>
            <p:cNvPr id="4" name="Rectangle 3">
              <a:extLst>
                <a:ext uri="{FF2B5EF4-FFF2-40B4-BE49-F238E27FC236}">
                  <a16:creationId xmlns:a16="http://schemas.microsoft.com/office/drawing/2014/main" id="{90795EBB-B66E-4CBC-B7BE-F243B0206F64}"/>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CFE2B1FB-D2E4-4773-A23C-73D918CA644A}"/>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Graphic 5">
              <a:extLst>
                <a:ext uri="{FF2B5EF4-FFF2-40B4-BE49-F238E27FC236}">
                  <a16:creationId xmlns:a16="http://schemas.microsoft.com/office/drawing/2014/main" id="{EE55C187-70F2-43A1-A654-CADCEE0868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163" y="6066617"/>
              <a:ext cx="383336" cy="438098"/>
            </a:xfrm>
            <a:prstGeom prst="rect">
              <a:avLst/>
            </a:prstGeom>
          </p:spPr>
        </p:pic>
      </p:grpSp>
    </p:spTree>
    <p:extLst>
      <p:ext uri="{BB962C8B-B14F-4D97-AF65-F5344CB8AC3E}">
        <p14:creationId xmlns:p14="http://schemas.microsoft.com/office/powerpoint/2010/main" val="1740865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50087" y="0"/>
            <a:ext cx="4041913"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6" name="Slide Number Placeholder 5">
            <a:extLst>
              <a:ext uri="{FF2B5EF4-FFF2-40B4-BE49-F238E27FC236}">
                <a16:creationId xmlns:a16="http://schemas.microsoft.com/office/drawing/2014/main" id="{500FE7AB-6EF4-43A6-B3B0-53A81E90092F}"/>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Open Sans" panose="020B0606030504020204" pitchFamily="34" charset="0"/>
                <a:cs typeface="Open Sans" panose="020B0606030504020204" pitchFamily="34" charset="0"/>
              </a:rPr>
              <a:pPr/>
              <a:t>‹#›</a:t>
            </a:fld>
            <a:endParaRPr lang="en-US" dirty="0">
              <a:solidFill>
                <a:schemeClr val="bg1">
                  <a:lumMod val="85000"/>
                </a:schemeClr>
              </a:solidFill>
              <a:latin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AC6253B-913F-8214-9E8C-0E920E7FEAB3}"/>
              </a:ext>
            </a:extLst>
          </p:cNvPr>
          <p:cNvSpPr>
            <a:spLocks noGrp="1"/>
          </p:cNvSpPr>
          <p:nvPr>
            <p:ph type="body" sz="quarter" idx="10"/>
          </p:nvPr>
        </p:nvSpPr>
        <p:spPr>
          <a:xfrm>
            <a:off x="586409" y="1237733"/>
            <a:ext cx="7275871" cy="482758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A659A629-E8CD-26A6-AD9F-D4C9DC90C12F}"/>
              </a:ext>
            </a:extLst>
          </p:cNvPr>
          <p:cNvSpPr>
            <a:spLocks noGrp="1"/>
          </p:cNvSpPr>
          <p:nvPr>
            <p:ph type="title" hasCustomPrompt="1"/>
          </p:nvPr>
        </p:nvSpPr>
        <p:spPr>
          <a:xfrm>
            <a:off x="586409" y="176004"/>
            <a:ext cx="11543072" cy="796414"/>
          </a:xfrm>
          <a:prstGeom prst="rect">
            <a:avLst/>
          </a:prstGeom>
          <a:noFill/>
        </p:spPr>
        <p:txBody>
          <a:bodyPr anchor="ctr"/>
          <a:lstStyle>
            <a:lvl1pPr>
              <a:lnSpc>
                <a:spcPct val="100000"/>
              </a:lnSpc>
              <a:spcBef>
                <a:spcPts val="600"/>
              </a:spcBef>
              <a:spcAft>
                <a:spcPts val="600"/>
              </a:spcAft>
              <a:defRPr sz="3200" b="1"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8AADAEF2-A10C-A31C-D865-A6BF318A47FA}"/>
              </a:ext>
            </a:extLst>
          </p:cNvPr>
          <p:cNvCxnSpPr/>
          <p:nvPr userDrawn="1"/>
        </p:nvCxnSpPr>
        <p:spPr>
          <a:xfrm>
            <a:off x="586409" y="993059"/>
            <a:ext cx="109926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63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777A-4136-E14C-8BF7-230C81C6CCED}"/>
              </a:ext>
            </a:extLst>
          </p:cNvPr>
          <p:cNvSpPr>
            <a:spLocks noGrp="1"/>
          </p:cNvSpPr>
          <p:nvPr>
            <p:ph type="title" hasCustomPrompt="1"/>
          </p:nvPr>
        </p:nvSpPr>
        <p:spPr>
          <a:xfrm>
            <a:off x="690308" y="1039091"/>
            <a:ext cx="5035476" cy="4710133"/>
          </a:xfrm>
        </p:spPr>
        <p:txBody>
          <a:bodyPr>
            <a:normAutofit/>
          </a:bodyPr>
          <a:lstStyle>
            <a:lvl1pPr>
              <a:defRPr sz="5500" b="0" i="0">
                <a:latin typeface="HelveticaNeueLT Pro 55 Roman" panose="020B0604020202020204" pitchFamily="34" charset="77"/>
              </a:defRPr>
            </a:lvl1pPr>
          </a:lstStyle>
          <a:p>
            <a:r>
              <a:rPr lang="en-US"/>
              <a:t>Click to edit master title style copy</a:t>
            </a:r>
          </a:p>
        </p:txBody>
      </p:sp>
      <p:sp>
        <p:nvSpPr>
          <p:cNvPr id="6" name="Rounded Rectangle 5">
            <a:extLst>
              <a:ext uri="{FF2B5EF4-FFF2-40B4-BE49-F238E27FC236}">
                <a16:creationId xmlns:a16="http://schemas.microsoft.com/office/drawing/2014/main" id="{0AC04D01-EADF-AA47-9579-81735600C682}"/>
              </a:ext>
            </a:extLst>
          </p:cNvPr>
          <p:cNvSpPr/>
          <p:nvPr/>
        </p:nvSpPr>
        <p:spPr>
          <a:xfrm>
            <a:off x="1" y="0"/>
            <a:ext cx="2906038" cy="1039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pic>
        <p:nvPicPr>
          <p:cNvPr id="10" name="Graphic 9">
            <a:extLst>
              <a:ext uri="{FF2B5EF4-FFF2-40B4-BE49-F238E27FC236}">
                <a16:creationId xmlns:a16="http://schemas.microsoft.com/office/drawing/2014/main" id="{258BE522-B0A9-A846-9499-49F2A1E4AF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308" y="5749225"/>
            <a:ext cx="1745313" cy="386824"/>
          </a:xfrm>
          <a:prstGeom prst="rect">
            <a:avLst/>
          </a:prstGeom>
        </p:spPr>
      </p:pic>
      <p:pic>
        <p:nvPicPr>
          <p:cNvPr id="11" name="Picture 10">
            <a:extLst>
              <a:ext uri="{FF2B5EF4-FFF2-40B4-BE49-F238E27FC236}">
                <a16:creationId xmlns:a16="http://schemas.microsoft.com/office/drawing/2014/main" id="{C6C628FA-91C9-3B48-B831-F9FCB90750DC}"/>
              </a:ext>
            </a:extLst>
          </p:cNvPr>
          <p:cNvPicPr>
            <a:picLocks noChangeAspect="1"/>
          </p:cNvPicPr>
          <p:nvPr/>
        </p:nvPicPr>
        <p:blipFill>
          <a:blip r:embed="rId4"/>
          <a:stretch>
            <a:fillRect/>
          </a:stretch>
        </p:blipFill>
        <p:spPr>
          <a:xfrm>
            <a:off x="6929330" y="1305007"/>
            <a:ext cx="4271736" cy="4271736"/>
          </a:xfrm>
          <a:prstGeom prst="rect">
            <a:avLst/>
          </a:prstGeom>
        </p:spPr>
      </p:pic>
      <p:pic>
        <p:nvPicPr>
          <p:cNvPr id="12" name="Picture 11" descr="A picture containing text, balloon, transport, aircraft&#10;&#10;Description automatically generated">
            <a:extLst>
              <a:ext uri="{FF2B5EF4-FFF2-40B4-BE49-F238E27FC236}">
                <a16:creationId xmlns:a16="http://schemas.microsoft.com/office/drawing/2014/main" id="{5063BEB6-5B8E-934B-B3CC-7FD9AEA4027B}"/>
              </a:ext>
            </a:extLst>
          </p:cNvPr>
          <p:cNvPicPr>
            <a:picLocks noChangeAspect="1"/>
          </p:cNvPicPr>
          <p:nvPr/>
        </p:nvPicPr>
        <p:blipFill>
          <a:blip r:embed="rId5"/>
          <a:stretch>
            <a:fillRect/>
          </a:stretch>
        </p:blipFill>
        <p:spPr>
          <a:xfrm>
            <a:off x="6929330" y="1305833"/>
            <a:ext cx="4271736" cy="4271736"/>
          </a:xfrm>
          <a:prstGeom prst="rect">
            <a:avLst/>
          </a:prstGeom>
        </p:spPr>
      </p:pic>
      <p:sp>
        <p:nvSpPr>
          <p:cNvPr id="13" name="Rectangle 12">
            <a:extLst>
              <a:ext uri="{FF2B5EF4-FFF2-40B4-BE49-F238E27FC236}">
                <a16:creationId xmlns:a16="http://schemas.microsoft.com/office/drawing/2014/main" id="{36CE8B3F-4C94-0340-8B49-74D5486D7B2A}"/>
              </a:ext>
            </a:extLst>
          </p:cNvPr>
          <p:cNvSpPr/>
          <p:nvPr/>
        </p:nvSpPr>
        <p:spPr>
          <a:xfrm>
            <a:off x="11373633" y="6136049"/>
            <a:ext cx="488515" cy="452641"/>
          </a:xfrm>
          <a:prstGeom prst="rect">
            <a:avLst/>
          </a:prstGeom>
          <a:solidFill>
            <a:srgbClr val="EAF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sp>
        <p:nvSpPr>
          <p:cNvPr id="3" name="Rounded Rectangle 5">
            <a:extLst>
              <a:ext uri="{FF2B5EF4-FFF2-40B4-BE49-F238E27FC236}">
                <a16:creationId xmlns:a16="http://schemas.microsoft.com/office/drawing/2014/main" id="{D03FB29C-3582-1015-0352-74DEA394D9B2}"/>
              </a:ext>
            </a:extLst>
          </p:cNvPr>
          <p:cNvSpPr/>
          <p:nvPr userDrawn="1"/>
        </p:nvSpPr>
        <p:spPr>
          <a:xfrm>
            <a:off x="1" y="0"/>
            <a:ext cx="2906038" cy="1039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pic>
        <p:nvPicPr>
          <p:cNvPr id="4" name="Graphic 3">
            <a:extLst>
              <a:ext uri="{FF2B5EF4-FFF2-40B4-BE49-F238E27FC236}">
                <a16:creationId xmlns:a16="http://schemas.microsoft.com/office/drawing/2014/main" id="{A884B146-A642-C3E1-7445-B730D8F837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0308" y="5749225"/>
            <a:ext cx="1745313" cy="386824"/>
          </a:xfrm>
          <a:prstGeom prst="rect">
            <a:avLst/>
          </a:prstGeom>
        </p:spPr>
      </p:pic>
      <p:pic>
        <p:nvPicPr>
          <p:cNvPr id="5" name="Picture 4">
            <a:extLst>
              <a:ext uri="{FF2B5EF4-FFF2-40B4-BE49-F238E27FC236}">
                <a16:creationId xmlns:a16="http://schemas.microsoft.com/office/drawing/2014/main" id="{F8DAAB5D-6FF6-456F-8313-1B9470853353}"/>
              </a:ext>
            </a:extLst>
          </p:cNvPr>
          <p:cNvPicPr>
            <a:picLocks noChangeAspect="1"/>
          </p:cNvPicPr>
          <p:nvPr userDrawn="1"/>
        </p:nvPicPr>
        <p:blipFill>
          <a:blip r:embed="rId4"/>
          <a:stretch>
            <a:fillRect/>
          </a:stretch>
        </p:blipFill>
        <p:spPr>
          <a:xfrm>
            <a:off x="6929330" y="1305007"/>
            <a:ext cx="4271736" cy="4271736"/>
          </a:xfrm>
          <a:prstGeom prst="rect">
            <a:avLst/>
          </a:prstGeom>
        </p:spPr>
      </p:pic>
      <p:pic>
        <p:nvPicPr>
          <p:cNvPr id="7" name="Picture 6" descr="A picture containing text, balloon, transport, aircraft&#10;&#10;Description automatically generated">
            <a:extLst>
              <a:ext uri="{FF2B5EF4-FFF2-40B4-BE49-F238E27FC236}">
                <a16:creationId xmlns:a16="http://schemas.microsoft.com/office/drawing/2014/main" id="{9F3C26B5-CA9A-9BFA-69A6-58B844CCECB7}"/>
              </a:ext>
            </a:extLst>
          </p:cNvPr>
          <p:cNvPicPr>
            <a:picLocks noChangeAspect="1"/>
          </p:cNvPicPr>
          <p:nvPr userDrawn="1"/>
        </p:nvPicPr>
        <p:blipFill>
          <a:blip r:embed="rId5"/>
          <a:stretch>
            <a:fillRect/>
          </a:stretch>
        </p:blipFill>
        <p:spPr>
          <a:xfrm>
            <a:off x="6929330" y="1305833"/>
            <a:ext cx="4271736" cy="4271736"/>
          </a:xfrm>
          <a:prstGeom prst="rect">
            <a:avLst/>
          </a:prstGeom>
        </p:spPr>
      </p:pic>
      <p:sp>
        <p:nvSpPr>
          <p:cNvPr id="8" name="Rectangle 7">
            <a:extLst>
              <a:ext uri="{FF2B5EF4-FFF2-40B4-BE49-F238E27FC236}">
                <a16:creationId xmlns:a16="http://schemas.microsoft.com/office/drawing/2014/main" id="{208EC0BD-CF75-331F-20C7-A3884065B224}"/>
              </a:ext>
            </a:extLst>
          </p:cNvPr>
          <p:cNvSpPr/>
          <p:nvPr userDrawn="1"/>
        </p:nvSpPr>
        <p:spPr>
          <a:xfrm>
            <a:off x="11373633" y="6136049"/>
            <a:ext cx="488515" cy="452641"/>
          </a:xfrm>
          <a:prstGeom prst="rect">
            <a:avLst/>
          </a:prstGeom>
          <a:solidFill>
            <a:srgbClr val="EAF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spTree>
    <p:extLst>
      <p:ext uri="{BB962C8B-B14F-4D97-AF65-F5344CB8AC3E}">
        <p14:creationId xmlns:p14="http://schemas.microsoft.com/office/powerpoint/2010/main" val="38287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4000"/>
                            </p:stCondLst>
                            <p:childTnLst>
                              <p:par>
                                <p:cTn id="13" presetID="1" presetClass="entr" presetSubtype="0" fill="hold" nodeType="afterEffect">
                                  <p:stCondLst>
                                    <p:cond delay="4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EB8D75-8E98-4141-A288-7D25F59BC232}"/>
              </a:ext>
            </a:extLst>
          </p:cNvPr>
          <p:cNvSpPr/>
          <p:nvPr userDrawn="1"/>
        </p:nvSpPr>
        <p:spPr>
          <a:xfrm>
            <a:off x="8129873" y="0"/>
            <a:ext cx="4062127" cy="6858000"/>
          </a:xfrm>
          <a:prstGeom prst="rect">
            <a:avLst/>
          </a:prstGeom>
          <a:solidFill>
            <a:srgbClr val="1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9" name="Rectangle 8">
            <a:extLst>
              <a:ext uri="{FF2B5EF4-FFF2-40B4-BE49-F238E27FC236}">
                <a16:creationId xmlns:a16="http://schemas.microsoft.com/office/drawing/2014/main" id="{BC1DD039-0314-4712-BC4F-2C9BABA0E1F9}"/>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3" name="Oval 12">
            <a:extLst>
              <a:ext uri="{FF2B5EF4-FFF2-40B4-BE49-F238E27FC236}">
                <a16:creationId xmlns:a16="http://schemas.microsoft.com/office/drawing/2014/main" id="{A96C9B81-C469-4BF1-AEEA-3984C5548019}"/>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14" name="Graphic 13">
            <a:extLst>
              <a:ext uri="{FF2B5EF4-FFF2-40B4-BE49-F238E27FC236}">
                <a16:creationId xmlns:a16="http://schemas.microsoft.com/office/drawing/2014/main" id="{1386FBF4-C069-45C7-89FC-5A39E81CD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163" y="6066617"/>
            <a:ext cx="383336" cy="438098"/>
          </a:xfrm>
          <a:prstGeom prst="rect">
            <a:avLst/>
          </a:prstGeom>
        </p:spPr>
      </p:pic>
      <p:sp>
        <p:nvSpPr>
          <p:cNvPr id="8" name="Rectangle 7">
            <a:extLst>
              <a:ext uri="{FF2B5EF4-FFF2-40B4-BE49-F238E27FC236}">
                <a16:creationId xmlns:a16="http://schemas.microsoft.com/office/drawing/2014/main" id="{30E0788A-EFD0-4C33-97EB-405C5443AFF7}"/>
              </a:ext>
            </a:extLst>
          </p:cNvPr>
          <p:cNvSpPr/>
          <p:nvPr userDrawn="1"/>
        </p:nvSpPr>
        <p:spPr>
          <a:xfrm>
            <a:off x="8086742" y="0"/>
            <a:ext cx="45719" cy="6867939"/>
          </a:xfrm>
          <a:prstGeom prst="rect">
            <a:avLst/>
          </a:prstGeom>
          <a:solidFill>
            <a:srgbClr val="62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2" name="Title 1">
            <a:extLst>
              <a:ext uri="{FF2B5EF4-FFF2-40B4-BE49-F238E27FC236}">
                <a16:creationId xmlns:a16="http://schemas.microsoft.com/office/drawing/2014/main" id="{36F0688C-A1FB-4A46-AFF4-71100F21082B}"/>
              </a:ext>
            </a:extLst>
          </p:cNvPr>
          <p:cNvSpPr>
            <a:spLocks noGrp="1"/>
          </p:cNvSpPr>
          <p:nvPr>
            <p:ph type="title"/>
          </p:nvPr>
        </p:nvSpPr>
        <p:spPr>
          <a:xfrm>
            <a:off x="708640" y="4551299"/>
            <a:ext cx="7265163" cy="1325563"/>
          </a:xfrm>
          <a:prstGeom prst="rect">
            <a:avLst/>
          </a:prstGeom>
        </p:spPr>
        <p:txBody>
          <a:bodyPr/>
          <a:lstStyle>
            <a:lvl1pPr>
              <a:defRPr sz="4000" b="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6" name="Slide Number Placeholder 5">
            <a:extLst>
              <a:ext uri="{FF2B5EF4-FFF2-40B4-BE49-F238E27FC236}">
                <a16:creationId xmlns:a16="http://schemas.microsoft.com/office/drawing/2014/main" id="{EFBC867D-F8D3-4113-B834-4CA0986F20FB}"/>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solidFill>
                  <a:schemeClr val="bg1">
                    <a:lumMod val="85000"/>
                  </a:schemeClr>
                </a:solidFill>
                <a:latin typeface="Calibri Light" panose="020F0302020204030204" pitchFamily="34" charset="0"/>
                <a:cs typeface="Calibri Light" panose="020F0302020204030204" pitchFamily="34" charset="0"/>
              </a:rPr>
              <a:pPr/>
              <a:t>‹#›</a:t>
            </a:fld>
            <a:endParaRPr lang="en-US" dirty="0">
              <a:solidFill>
                <a:schemeClr val="bg1">
                  <a:lumMod val="85000"/>
                </a:schemeClr>
              </a:solidFill>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87CAA03F-7811-4916-ADBA-01EF936FCCF8}"/>
              </a:ext>
            </a:extLst>
          </p:cNvPr>
          <p:cNvSpPr>
            <a:spLocks noGrp="1"/>
          </p:cNvSpPr>
          <p:nvPr>
            <p:ph type="body" sz="quarter" idx="10"/>
          </p:nvPr>
        </p:nvSpPr>
        <p:spPr>
          <a:xfrm>
            <a:off x="726499" y="5132878"/>
            <a:ext cx="7262829" cy="914400"/>
          </a:xfrm>
        </p:spPr>
        <p:txBody>
          <a:bodyPr/>
          <a:lstStyle>
            <a:lvl1pPr marL="0" indent="0">
              <a:buNone/>
              <a:defRPr b="1">
                <a:solidFill>
                  <a:srgbClr val="628FC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Tree>
    <p:extLst>
      <p:ext uri="{BB962C8B-B14F-4D97-AF65-F5344CB8AC3E}">
        <p14:creationId xmlns:p14="http://schemas.microsoft.com/office/powerpoint/2010/main" val="2482409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777A-4136-E14C-8BF7-230C81C6CCED}"/>
              </a:ext>
            </a:extLst>
          </p:cNvPr>
          <p:cNvSpPr>
            <a:spLocks noGrp="1"/>
          </p:cNvSpPr>
          <p:nvPr>
            <p:ph type="title" hasCustomPrompt="1"/>
          </p:nvPr>
        </p:nvSpPr>
        <p:spPr>
          <a:xfrm>
            <a:off x="690308" y="1039091"/>
            <a:ext cx="5035476" cy="4710133"/>
          </a:xfrm>
        </p:spPr>
        <p:txBody>
          <a:bodyPr>
            <a:normAutofit/>
          </a:bodyPr>
          <a:lstStyle>
            <a:lvl1pPr>
              <a:defRPr sz="5500" b="0" i="0">
                <a:latin typeface="HelveticaNeueLT Pro 55 Roman" panose="020B0604020202020204" pitchFamily="34" charset="77"/>
              </a:defRPr>
            </a:lvl1pPr>
          </a:lstStyle>
          <a:p>
            <a:r>
              <a:rPr lang="en-US"/>
              <a:t>Click to edit master title style copy</a:t>
            </a:r>
          </a:p>
        </p:txBody>
      </p:sp>
      <p:sp>
        <p:nvSpPr>
          <p:cNvPr id="6" name="Rounded Rectangle 5">
            <a:extLst>
              <a:ext uri="{FF2B5EF4-FFF2-40B4-BE49-F238E27FC236}">
                <a16:creationId xmlns:a16="http://schemas.microsoft.com/office/drawing/2014/main" id="{0AC04D01-EADF-AA47-9579-81735600C682}"/>
              </a:ext>
            </a:extLst>
          </p:cNvPr>
          <p:cNvSpPr/>
          <p:nvPr/>
        </p:nvSpPr>
        <p:spPr>
          <a:xfrm>
            <a:off x="1" y="0"/>
            <a:ext cx="2906038" cy="1039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pic>
        <p:nvPicPr>
          <p:cNvPr id="10" name="Graphic 9">
            <a:extLst>
              <a:ext uri="{FF2B5EF4-FFF2-40B4-BE49-F238E27FC236}">
                <a16:creationId xmlns:a16="http://schemas.microsoft.com/office/drawing/2014/main" id="{258BE522-B0A9-A846-9499-49F2A1E4AF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308" y="5749225"/>
            <a:ext cx="1745313" cy="386824"/>
          </a:xfrm>
          <a:prstGeom prst="rect">
            <a:avLst/>
          </a:prstGeom>
        </p:spPr>
      </p:pic>
      <p:pic>
        <p:nvPicPr>
          <p:cNvPr id="11" name="Picture 10">
            <a:extLst>
              <a:ext uri="{FF2B5EF4-FFF2-40B4-BE49-F238E27FC236}">
                <a16:creationId xmlns:a16="http://schemas.microsoft.com/office/drawing/2014/main" id="{C6C628FA-91C9-3B48-B831-F9FCB90750DC}"/>
              </a:ext>
            </a:extLst>
          </p:cNvPr>
          <p:cNvPicPr>
            <a:picLocks noChangeAspect="1"/>
          </p:cNvPicPr>
          <p:nvPr/>
        </p:nvPicPr>
        <p:blipFill>
          <a:blip r:embed="rId4"/>
          <a:stretch>
            <a:fillRect/>
          </a:stretch>
        </p:blipFill>
        <p:spPr>
          <a:xfrm>
            <a:off x="6929330" y="1305007"/>
            <a:ext cx="4271736" cy="4271736"/>
          </a:xfrm>
          <a:prstGeom prst="rect">
            <a:avLst/>
          </a:prstGeom>
        </p:spPr>
      </p:pic>
      <p:pic>
        <p:nvPicPr>
          <p:cNvPr id="12" name="Picture 11" descr="A picture containing text, balloon, transport, aircraft&#10;&#10;Description automatically generated">
            <a:extLst>
              <a:ext uri="{FF2B5EF4-FFF2-40B4-BE49-F238E27FC236}">
                <a16:creationId xmlns:a16="http://schemas.microsoft.com/office/drawing/2014/main" id="{5063BEB6-5B8E-934B-B3CC-7FD9AEA4027B}"/>
              </a:ext>
            </a:extLst>
          </p:cNvPr>
          <p:cNvPicPr>
            <a:picLocks noChangeAspect="1"/>
          </p:cNvPicPr>
          <p:nvPr/>
        </p:nvPicPr>
        <p:blipFill>
          <a:blip r:embed="rId5"/>
          <a:stretch>
            <a:fillRect/>
          </a:stretch>
        </p:blipFill>
        <p:spPr>
          <a:xfrm>
            <a:off x="6929330" y="1305833"/>
            <a:ext cx="4271736" cy="4271736"/>
          </a:xfrm>
          <a:prstGeom prst="rect">
            <a:avLst/>
          </a:prstGeom>
        </p:spPr>
      </p:pic>
      <p:sp>
        <p:nvSpPr>
          <p:cNvPr id="13" name="Rectangle 12">
            <a:extLst>
              <a:ext uri="{FF2B5EF4-FFF2-40B4-BE49-F238E27FC236}">
                <a16:creationId xmlns:a16="http://schemas.microsoft.com/office/drawing/2014/main" id="{36CE8B3F-4C94-0340-8B49-74D5486D7B2A}"/>
              </a:ext>
            </a:extLst>
          </p:cNvPr>
          <p:cNvSpPr/>
          <p:nvPr/>
        </p:nvSpPr>
        <p:spPr>
          <a:xfrm>
            <a:off x="11373633" y="6136049"/>
            <a:ext cx="488515" cy="452641"/>
          </a:xfrm>
          <a:prstGeom prst="rect">
            <a:avLst/>
          </a:prstGeom>
          <a:solidFill>
            <a:srgbClr val="EAF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sp>
        <p:nvSpPr>
          <p:cNvPr id="3" name="Rounded Rectangle 5">
            <a:extLst>
              <a:ext uri="{FF2B5EF4-FFF2-40B4-BE49-F238E27FC236}">
                <a16:creationId xmlns:a16="http://schemas.microsoft.com/office/drawing/2014/main" id="{D03FB29C-3582-1015-0352-74DEA394D9B2}"/>
              </a:ext>
            </a:extLst>
          </p:cNvPr>
          <p:cNvSpPr/>
          <p:nvPr userDrawn="1"/>
        </p:nvSpPr>
        <p:spPr>
          <a:xfrm>
            <a:off x="1" y="0"/>
            <a:ext cx="2906038" cy="1039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pic>
        <p:nvPicPr>
          <p:cNvPr id="4" name="Graphic 3">
            <a:extLst>
              <a:ext uri="{FF2B5EF4-FFF2-40B4-BE49-F238E27FC236}">
                <a16:creationId xmlns:a16="http://schemas.microsoft.com/office/drawing/2014/main" id="{A884B146-A642-C3E1-7445-B730D8F837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0308" y="5749225"/>
            <a:ext cx="1745313" cy="386824"/>
          </a:xfrm>
          <a:prstGeom prst="rect">
            <a:avLst/>
          </a:prstGeom>
        </p:spPr>
      </p:pic>
      <p:pic>
        <p:nvPicPr>
          <p:cNvPr id="5" name="Picture 4">
            <a:extLst>
              <a:ext uri="{FF2B5EF4-FFF2-40B4-BE49-F238E27FC236}">
                <a16:creationId xmlns:a16="http://schemas.microsoft.com/office/drawing/2014/main" id="{F8DAAB5D-6FF6-456F-8313-1B9470853353}"/>
              </a:ext>
            </a:extLst>
          </p:cNvPr>
          <p:cNvPicPr>
            <a:picLocks noChangeAspect="1"/>
          </p:cNvPicPr>
          <p:nvPr userDrawn="1"/>
        </p:nvPicPr>
        <p:blipFill>
          <a:blip r:embed="rId4"/>
          <a:stretch>
            <a:fillRect/>
          </a:stretch>
        </p:blipFill>
        <p:spPr>
          <a:xfrm>
            <a:off x="6929330" y="1305007"/>
            <a:ext cx="4271736" cy="4271736"/>
          </a:xfrm>
          <a:prstGeom prst="rect">
            <a:avLst/>
          </a:prstGeom>
        </p:spPr>
      </p:pic>
      <p:pic>
        <p:nvPicPr>
          <p:cNvPr id="7" name="Picture 6" descr="A picture containing text, balloon, transport, aircraft&#10;&#10;Description automatically generated">
            <a:extLst>
              <a:ext uri="{FF2B5EF4-FFF2-40B4-BE49-F238E27FC236}">
                <a16:creationId xmlns:a16="http://schemas.microsoft.com/office/drawing/2014/main" id="{9F3C26B5-CA9A-9BFA-69A6-58B844CCECB7}"/>
              </a:ext>
            </a:extLst>
          </p:cNvPr>
          <p:cNvPicPr>
            <a:picLocks noChangeAspect="1"/>
          </p:cNvPicPr>
          <p:nvPr userDrawn="1"/>
        </p:nvPicPr>
        <p:blipFill>
          <a:blip r:embed="rId5"/>
          <a:stretch>
            <a:fillRect/>
          </a:stretch>
        </p:blipFill>
        <p:spPr>
          <a:xfrm>
            <a:off x="6929330" y="1305833"/>
            <a:ext cx="4271736" cy="4271736"/>
          </a:xfrm>
          <a:prstGeom prst="rect">
            <a:avLst/>
          </a:prstGeom>
        </p:spPr>
      </p:pic>
      <p:sp>
        <p:nvSpPr>
          <p:cNvPr id="8" name="Rectangle 7">
            <a:extLst>
              <a:ext uri="{FF2B5EF4-FFF2-40B4-BE49-F238E27FC236}">
                <a16:creationId xmlns:a16="http://schemas.microsoft.com/office/drawing/2014/main" id="{208EC0BD-CF75-331F-20C7-A3884065B224}"/>
              </a:ext>
            </a:extLst>
          </p:cNvPr>
          <p:cNvSpPr/>
          <p:nvPr userDrawn="1"/>
        </p:nvSpPr>
        <p:spPr>
          <a:xfrm>
            <a:off x="11373633" y="6136049"/>
            <a:ext cx="488515" cy="452641"/>
          </a:xfrm>
          <a:prstGeom prst="rect">
            <a:avLst/>
          </a:prstGeom>
          <a:solidFill>
            <a:srgbClr val="EAF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55 Roman" panose="020B0604020202020204" pitchFamily="34" charset="77"/>
            </a:endParaRPr>
          </a:p>
        </p:txBody>
      </p:sp>
    </p:spTree>
    <p:extLst>
      <p:ext uri="{BB962C8B-B14F-4D97-AF65-F5344CB8AC3E}">
        <p14:creationId xmlns:p14="http://schemas.microsoft.com/office/powerpoint/2010/main" val="49102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4000"/>
                            </p:stCondLst>
                            <p:childTnLst>
                              <p:par>
                                <p:cTn id="13" presetID="1" presetClass="entr" presetSubtype="0" fill="hold" nodeType="afterEffect">
                                  <p:stCondLst>
                                    <p:cond delay="4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40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21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10.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9.sv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97" y="2359741"/>
            <a:ext cx="10943303" cy="38172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Open Sans" panose="020B0606030504020204" pitchFamily="34" charset="0"/>
                <a:cs typeface="Open Sans" panose="020B0606030504020204" pitchFamily="34" charset="0"/>
              </a:rPr>
              <a:pPr/>
              <a:t>‹#›</a:t>
            </a:fld>
            <a:endParaRPr lang="en-US" dirty="0">
              <a:latin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9990406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775" r:id="rId8"/>
    <p:sldLayoutId id="2147483776"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97" y="2359741"/>
            <a:ext cx="10943303" cy="38172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Open Sans" panose="020B0606030504020204" pitchFamily="34" charset="0"/>
                <a:cs typeface="Open Sans" panose="020B0606030504020204" pitchFamily="34" charset="0"/>
              </a:rPr>
              <a:pPr/>
              <a:t>‹#›</a:t>
            </a:fld>
            <a:endParaRPr lang="en-US" dirty="0">
              <a:latin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396579349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0F0C-F9A7-5D72-2892-60CC56A13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2CF478-0DB8-74E7-6919-587FAD961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6276795-177C-EAC5-D596-85AED8E178DB}"/>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EE48BC8-D2C1-CF23-856F-439B044AD110}"/>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Microsoft Sans Serif" panose="020B0604020202020204" pitchFamily="34" charset="0"/>
                <a:cs typeface="Microsoft Sans Serif" panose="020B0604020202020204" pitchFamily="34" charset="0"/>
              </a:rPr>
              <a:pPr/>
              <a:t>‹#›</a:t>
            </a:fld>
            <a:endParaRPr lang="en-US" dirty="0">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53F5F9B7-40CD-15DF-91D2-DE03D262202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89102061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0F0C-F9A7-5D72-2892-60CC56A13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2CF478-0DB8-74E7-6919-587FAD961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6276795-177C-EAC5-D596-85AED8E178DB}"/>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EE48BC8-D2C1-CF23-856F-439B044AD110}"/>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Microsoft Sans Serif" panose="020B0604020202020204" pitchFamily="34" charset="0"/>
                <a:cs typeface="Microsoft Sans Serif" panose="020B0604020202020204" pitchFamily="34" charset="0"/>
              </a:rPr>
              <a:pPr/>
              <a:t>‹#›</a:t>
            </a:fld>
            <a:endParaRPr lang="en-US" dirty="0">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53F5F9B7-40CD-15DF-91D2-DE03D2622026}"/>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6558267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3" r:id="rId5"/>
    <p:sldLayoutId id="2147483799" r:id="rId6"/>
    <p:sldLayoutId id="2147483800" r:id="rId7"/>
    <p:sldLayoutId id="2147483801" r:id="rId8"/>
  </p:sldLayoutIdLst>
  <p:txStyles>
    <p:titleStyle>
      <a:lvl1pPr algn="l" defTabSz="914400" rtl="0" eaLnBrk="1" latinLnBrk="0" hangingPunct="1">
        <a:lnSpc>
          <a:spcPct val="90000"/>
        </a:lnSpc>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7442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C2FBD1E8-041E-4CC6-9936-3815FDB03A57}"/>
              </a:ext>
            </a:extLst>
          </p:cNvPr>
          <p:cNvGrpSpPr/>
          <p:nvPr userDrawn="1"/>
        </p:nvGrpSpPr>
        <p:grpSpPr>
          <a:xfrm>
            <a:off x="245925" y="9939"/>
            <a:ext cx="577812" cy="6848061"/>
            <a:chOff x="245925" y="9939"/>
            <a:chExt cx="577812" cy="6858000"/>
          </a:xfrm>
        </p:grpSpPr>
        <p:sp>
          <p:nvSpPr>
            <p:cNvPr id="13" name="Rectangle 12">
              <a:extLst>
                <a:ext uri="{FF2B5EF4-FFF2-40B4-BE49-F238E27FC236}">
                  <a16:creationId xmlns:a16="http://schemas.microsoft.com/office/drawing/2014/main" id="{BC06E5A1-5786-4465-865F-E8946F891408}"/>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sp>
          <p:nvSpPr>
            <p:cNvPr id="14" name="Oval 13">
              <a:extLst>
                <a:ext uri="{FF2B5EF4-FFF2-40B4-BE49-F238E27FC236}">
                  <a16:creationId xmlns:a16="http://schemas.microsoft.com/office/drawing/2014/main" id="{BEBDF727-A959-4B2F-98CA-0194121A6E17}"/>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SemiBold" panose="020B0706030804020204" pitchFamily="34" charset="0"/>
              </a:endParaRPr>
            </a:p>
          </p:txBody>
        </p:sp>
        <p:pic>
          <p:nvPicPr>
            <p:cNvPr id="15" name="Graphic 14">
              <a:extLst>
                <a:ext uri="{FF2B5EF4-FFF2-40B4-BE49-F238E27FC236}">
                  <a16:creationId xmlns:a16="http://schemas.microsoft.com/office/drawing/2014/main" id="{0CFA6FAD-9529-4E4F-AF47-D8330442334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43163" y="6066617"/>
              <a:ext cx="383336" cy="438098"/>
            </a:xfrm>
            <a:prstGeom prst="rect">
              <a:avLst/>
            </a:prstGeom>
          </p:spPr>
        </p:pic>
      </p:gr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Open Sans SemiBold" panose="020B0706030804020204" pitchFamily="34" charset="0"/>
                <a:cs typeface="Open Sans SemiBold" panose="020B0706030804020204" pitchFamily="34" charset="0"/>
              </a:rPr>
              <a:pPr/>
              <a:t>‹#›</a:t>
            </a:fld>
            <a:endParaRPr lang="en-US" dirty="0">
              <a:latin typeface="Open Sans SemiBold" panose="020B0706030804020204" pitchFamily="34" charset="0"/>
              <a:cs typeface="Open Sans SemiBold" panose="020B070603080402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5062143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9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Open Sans SemiBold" panose="020B07060308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SemiBold" panose="020B07060308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SemiBold" panose="020B07060308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SemiBold" panose="020B07060308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SemiBold" panose="020B07060308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97" y="2359741"/>
            <a:ext cx="10943303" cy="38172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Open Sans" panose="020B0606030504020204" pitchFamily="34" charset="0"/>
                <a:cs typeface="Open Sans" panose="020B0606030504020204" pitchFamily="34" charset="0"/>
              </a:rPr>
              <a:pPr/>
              <a:t>‹#›</a:t>
            </a:fld>
            <a:endParaRPr lang="en-US" dirty="0">
              <a:latin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60205461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0F0C-F9A7-5D72-2892-60CC56A13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2CF478-0DB8-74E7-6919-587FAD961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6276795-177C-EAC5-D596-85AED8E178DB}"/>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EE48BC8-D2C1-CF23-856F-439B044AD110}"/>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Microsoft Sans Serif" panose="020B0604020202020204" pitchFamily="34" charset="0"/>
                <a:cs typeface="Microsoft Sans Serif" panose="020B0604020202020204" pitchFamily="34" charset="0"/>
              </a:rPr>
              <a:pPr/>
              <a:t>‹#›</a:t>
            </a:fld>
            <a:endParaRPr lang="en-US" dirty="0">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53F5F9B7-40CD-15DF-91D2-DE03D2622026}"/>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3723704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l" defTabSz="914400" rtl="0" eaLnBrk="1" latinLnBrk="0" hangingPunct="1">
        <a:lnSpc>
          <a:spcPct val="90000"/>
        </a:lnSpc>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7442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C2FBD1E8-041E-4CC6-9936-3815FDB03A57}"/>
              </a:ext>
            </a:extLst>
          </p:cNvPr>
          <p:cNvGrpSpPr/>
          <p:nvPr userDrawn="1"/>
        </p:nvGrpSpPr>
        <p:grpSpPr>
          <a:xfrm>
            <a:off x="245925" y="9939"/>
            <a:ext cx="577812" cy="6848061"/>
            <a:chOff x="245925" y="9939"/>
            <a:chExt cx="577812" cy="6858000"/>
          </a:xfrm>
        </p:grpSpPr>
        <p:sp>
          <p:nvSpPr>
            <p:cNvPr id="13" name="Rectangle 12">
              <a:extLst>
                <a:ext uri="{FF2B5EF4-FFF2-40B4-BE49-F238E27FC236}">
                  <a16:creationId xmlns:a16="http://schemas.microsoft.com/office/drawing/2014/main" id="{BC06E5A1-5786-4465-865F-E8946F891408}"/>
                </a:ext>
              </a:extLst>
            </p:cNvPr>
            <p:cNvSpPr/>
            <p:nvPr userDrawn="1"/>
          </p:nvSpPr>
          <p:spPr>
            <a:xfrm>
              <a:off x="477645" y="9939"/>
              <a:ext cx="96514" cy="6858000"/>
            </a:xfrm>
            <a:prstGeom prst="rect">
              <a:avLst/>
            </a:prstGeom>
            <a:solidFill>
              <a:srgbClr val="163961"/>
            </a:solidFill>
            <a:ln>
              <a:solidFill>
                <a:srgbClr val="628FC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4" name="Oval 13">
              <a:extLst>
                <a:ext uri="{FF2B5EF4-FFF2-40B4-BE49-F238E27FC236}">
                  <a16:creationId xmlns:a16="http://schemas.microsoft.com/office/drawing/2014/main" id="{BEBDF727-A959-4B2F-98CA-0194121A6E17}"/>
                </a:ext>
              </a:extLst>
            </p:cNvPr>
            <p:cNvSpPr/>
            <p:nvPr userDrawn="1"/>
          </p:nvSpPr>
          <p:spPr>
            <a:xfrm>
              <a:off x="245925" y="5996760"/>
              <a:ext cx="577812" cy="577812"/>
            </a:xfrm>
            <a:prstGeom prst="ellipse">
              <a:avLst/>
            </a:prstGeom>
            <a:solidFill>
              <a:schemeClr val="bg1"/>
            </a:solidFill>
            <a:ln w="76200">
              <a:solidFill>
                <a:srgbClr val="16396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pic>
          <p:nvPicPr>
            <p:cNvPr id="15" name="Graphic 14">
              <a:extLst>
                <a:ext uri="{FF2B5EF4-FFF2-40B4-BE49-F238E27FC236}">
                  <a16:creationId xmlns:a16="http://schemas.microsoft.com/office/drawing/2014/main" id="{0CFA6FAD-9529-4E4F-AF47-D8330442334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3163" y="6066617"/>
              <a:ext cx="383336" cy="438098"/>
            </a:xfrm>
            <a:prstGeom prst="rect">
              <a:avLst/>
            </a:prstGeom>
          </p:spPr>
        </p:pic>
      </p:gr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Calibri Light" panose="020F0302020204030204" pitchFamily="34" charset="0"/>
                <a:cs typeface="Calibri Light" panose="020F0302020204030204" pitchFamily="34" charset="0"/>
              </a:rPr>
              <a:pPr/>
              <a:t>‹#›</a:t>
            </a:fld>
            <a:endParaRPr lang="en-US" dirty="0">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26457043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0F0C-F9A7-5D72-2892-60CC56A13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2CF478-0DB8-74E7-6919-587FAD961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6276795-177C-EAC5-D596-85AED8E178DB}"/>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EE48BC8-D2C1-CF23-856F-439B044AD110}"/>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Microsoft Sans Serif" panose="020B0604020202020204" pitchFamily="34" charset="0"/>
                <a:cs typeface="Microsoft Sans Serif" panose="020B0604020202020204" pitchFamily="34" charset="0"/>
              </a:rPr>
              <a:pPr/>
              <a:t>‹#›</a:t>
            </a:fld>
            <a:endParaRPr lang="en-US" dirty="0">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53F5F9B7-40CD-15DF-91D2-DE03D2622026}"/>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38438898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97" y="2359741"/>
            <a:ext cx="10943303" cy="38172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55532C4-2E5D-4D9B-9CF0-3661A76D74CA}"/>
              </a:ext>
            </a:extLst>
          </p:cNvPr>
          <p:cNvCxnSpPr>
            <a:cxnSpLocks/>
          </p:cNvCxnSpPr>
          <p:nvPr userDrawn="1"/>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A29794A8-08F9-4BE6-8DD1-EDEA1A2EEBC6}"/>
              </a:ext>
            </a:extLst>
          </p:cNvPr>
          <p:cNvSpPr txBox="1">
            <a:spLocks/>
          </p:cNvSpPr>
          <p:nvPr userDrawn="1"/>
        </p:nvSpPr>
        <p:spPr>
          <a:xfrm>
            <a:off x="11634378" y="6330636"/>
            <a:ext cx="496662" cy="365125"/>
          </a:xfrm>
          <a:prstGeom prst="rect">
            <a:avLst/>
          </a:prstGeom>
        </p:spPr>
        <p:txBody>
          <a:bodyPr/>
          <a:lstStyle>
            <a:defPPr>
              <a:defRPr lang="en-US"/>
            </a:defPPr>
            <a:lvl1pPr marL="0" algn="l" defTabSz="914400" rtl="0" eaLnBrk="1" latinLnBrk="0" hangingPunct="1">
              <a:defRPr sz="1200" kern="1200">
                <a:solidFill>
                  <a:schemeClr val="tx2"/>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AC0D50-32A6-4DE3-B8CB-ECBA34E3B8A6}" type="slidenum">
              <a:rPr lang="en-US" smtClean="0">
                <a:latin typeface="Open Sans" panose="020B0606030504020204" pitchFamily="34" charset="0"/>
                <a:cs typeface="Open Sans" panose="020B0606030504020204" pitchFamily="34" charset="0"/>
              </a:rPr>
              <a:pPr/>
              <a:t>‹#›</a:t>
            </a:fld>
            <a:endParaRPr lang="en-US" dirty="0">
              <a:latin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09F61AA-5EC7-4E7E-8F62-9CE28B34386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Tree>
    <p:extLst>
      <p:ext uri="{BB962C8B-B14F-4D97-AF65-F5344CB8AC3E}">
        <p14:creationId xmlns:p14="http://schemas.microsoft.com/office/powerpoint/2010/main" val="98398137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4">
              <a:lumMod val="75000"/>
            </a:schemeClr>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6.svg"/><Relationship Id="rId2" Type="http://schemas.openxmlformats.org/officeDocument/2006/relationships/chart" Target="../charts/chart1.xml"/><Relationship Id="rId1" Type="http://schemas.openxmlformats.org/officeDocument/2006/relationships/slideLayout" Target="../slideLayouts/slideLayout74.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4.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34.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dhannum@repositrak.com" TargetMode="Externa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38.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1.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3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771D-B495-7426-1D27-20B3ED822E21}"/>
              </a:ext>
            </a:extLst>
          </p:cNvPr>
          <p:cNvSpPr>
            <a:spLocks noGrp="1"/>
          </p:cNvSpPr>
          <p:nvPr>
            <p:ph type="ctrTitle"/>
          </p:nvPr>
        </p:nvSpPr>
        <p:spPr>
          <a:xfrm>
            <a:off x="1618375" y="2347673"/>
            <a:ext cx="8955242" cy="2571911"/>
          </a:xfrm>
        </p:spPr>
        <p:txBody>
          <a:bodyPr/>
          <a:lstStyle/>
          <a:p>
            <a:r>
              <a:rPr lang="en-US" sz="4400" dirty="0">
                <a:ln w="0"/>
                <a:solidFill>
                  <a:schemeClr val="tx1"/>
                </a:solidFill>
                <a:effectLst>
                  <a:outerShdw blurRad="38100" dist="19050" dir="2700000" algn="tl" rotWithShape="0">
                    <a:schemeClr val="dk1">
                      <a:alpha val="40000"/>
                    </a:schemeClr>
                  </a:outerShdw>
                </a:effectLst>
              </a:rPr>
              <a:t>Traceability is Here</a:t>
            </a:r>
            <a:br>
              <a:rPr lang="en-US" sz="4000" dirty="0">
                <a:ln w="0"/>
                <a:solidFill>
                  <a:schemeClr val="tx1"/>
                </a:solidFill>
                <a:effectLst>
                  <a:outerShdw blurRad="38100" dist="19050" dir="2700000" algn="tl" rotWithShape="0">
                    <a:schemeClr val="dk1">
                      <a:alpha val="40000"/>
                    </a:schemeClr>
                  </a:outerShdw>
                </a:effectLst>
              </a:rPr>
            </a:br>
            <a:br>
              <a:rPr lang="en-US" sz="40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Insights from real world traceability that will help you avoid failure</a:t>
            </a:r>
            <a:endParaRPr lang="en-US" sz="2400" dirty="0">
              <a:solidFill>
                <a:schemeClr val="tx1">
                  <a:lumMod val="60000"/>
                  <a:lumOff val="40000"/>
                </a:schemeClr>
              </a:solidFill>
            </a:endParaRPr>
          </a:p>
        </p:txBody>
      </p:sp>
      <p:sp>
        <p:nvSpPr>
          <p:cNvPr id="3" name="Subtitle 2">
            <a:extLst>
              <a:ext uri="{FF2B5EF4-FFF2-40B4-BE49-F238E27FC236}">
                <a16:creationId xmlns:a16="http://schemas.microsoft.com/office/drawing/2014/main" id="{71185F9F-B73D-86D9-C9E0-BF69B70A0D6A}"/>
              </a:ext>
            </a:extLst>
          </p:cNvPr>
          <p:cNvSpPr>
            <a:spLocks noGrp="1"/>
          </p:cNvSpPr>
          <p:nvPr>
            <p:ph type="subTitle" idx="1"/>
          </p:nvPr>
        </p:nvSpPr>
        <p:spPr>
          <a:xfrm>
            <a:off x="1499148" y="4701209"/>
            <a:ext cx="9193696" cy="954089"/>
          </a:xfrm>
        </p:spPr>
        <p:txBody>
          <a:bodyPr>
            <a:normAutofit/>
          </a:bodyPr>
          <a:lstStyle/>
          <a:p>
            <a:r>
              <a:rPr lang="en-US" sz="1800" dirty="0"/>
              <a:t>Hosted by: CGA Educational Foundation</a:t>
            </a:r>
          </a:p>
          <a:p>
            <a:r>
              <a:rPr lang="en-US" sz="1800" b="0" dirty="0"/>
              <a:t>March 19, 2025</a:t>
            </a:r>
          </a:p>
        </p:txBody>
      </p:sp>
      <p:pic>
        <p:nvPicPr>
          <p:cNvPr id="4" name="Picture 3">
            <a:extLst>
              <a:ext uri="{FF2B5EF4-FFF2-40B4-BE49-F238E27FC236}">
                <a16:creationId xmlns:a16="http://schemas.microsoft.com/office/drawing/2014/main" id="{53A9DA0A-BC35-0F42-9777-C1E5EE6EC41A}"/>
              </a:ext>
            </a:extLst>
          </p:cNvPr>
          <p:cNvPicPr>
            <a:picLocks noChangeAspect="1"/>
          </p:cNvPicPr>
          <p:nvPr/>
        </p:nvPicPr>
        <p:blipFill rotWithShape="1">
          <a:blip r:embed="rId3" cstate="hqprint">
            <a:clrChange>
              <a:clrFrom>
                <a:srgbClr val="F15227"/>
              </a:clrFrom>
              <a:clrTo>
                <a:srgbClr val="F15227">
                  <a:alpha val="0"/>
                </a:srgbClr>
              </a:clrTo>
            </a:clrChange>
            <a:extLst>
              <a:ext uri="{28A0092B-C50C-407E-A947-70E740481C1C}">
                <a14:useLocalDpi xmlns:a14="http://schemas.microsoft.com/office/drawing/2010/main" val="0"/>
              </a:ext>
            </a:extLst>
          </a:blip>
          <a:srcRect/>
          <a:stretch/>
        </p:blipFill>
        <p:spPr>
          <a:xfrm>
            <a:off x="-2" y="0"/>
            <a:ext cx="12191997" cy="1272209"/>
          </a:xfrm>
          <a:prstGeom prst="rect">
            <a:avLst/>
          </a:prstGeom>
          <a:effectLst/>
        </p:spPr>
      </p:pic>
      <p:sp>
        <p:nvSpPr>
          <p:cNvPr id="5" name="Rectangle 4">
            <a:extLst>
              <a:ext uri="{FF2B5EF4-FFF2-40B4-BE49-F238E27FC236}">
                <a16:creationId xmlns:a16="http://schemas.microsoft.com/office/drawing/2014/main" id="{9692A682-6898-2E65-A7A3-C4F847F48863}"/>
              </a:ext>
            </a:extLst>
          </p:cNvPr>
          <p:cNvSpPr/>
          <p:nvPr/>
        </p:nvSpPr>
        <p:spPr>
          <a:xfrm>
            <a:off x="0" y="357051"/>
            <a:ext cx="7045234" cy="600892"/>
          </a:xfrm>
          <a:prstGeom prst="rect">
            <a:avLst/>
          </a:prstGeom>
          <a:solidFill>
            <a:srgbClr val="284774">
              <a:alpha val="50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lt1">
                  <a:alpha val="50000"/>
                </a:schemeClr>
              </a:solidFill>
              <a:latin typeface="Open Sans" panose="020B0606030504020204" pitchFamily="34" charset="0"/>
            </a:endParaRPr>
          </a:p>
        </p:txBody>
      </p:sp>
      <p:sp>
        <p:nvSpPr>
          <p:cNvPr id="6" name="TextBox 5">
            <a:extLst>
              <a:ext uri="{FF2B5EF4-FFF2-40B4-BE49-F238E27FC236}">
                <a16:creationId xmlns:a16="http://schemas.microsoft.com/office/drawing/2014/main" id="{568F8E66-F7D4-F5B4-D330-2EBEB77452ED}"/>
              </a:ext>
            </a:extLst>
          </p:cNvPr>
          <p:cNvSpPr txBox="1"/>
          <p:nvPr/>
        </p:nvSpPr>
        <p:spPr>
          <a:xfrm>
            <a:off x="496389" y="472831"/>
            <a:ext cx="5111931" cy="400110"/>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ReposiTrak Traceability Network</a:t>
            </a:r>
            <a:r>
              <a:rPr lang="en-US" sz="2000" b="1"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86898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D982-4624-DDEB-8B04-DCECAD5C91A1}"/>
              </a:ext>
            </a:extLst>
          </p:cNvPr>
          <p:cNvSpPr>
            <a:spLocks noGrp="1"/>
          </p:cNvSpPr>
          <p:nvPr>
            <p:ph type="title"/>
          </p:nvPr>
        </p:nvSpPr>
        <p:spPr>
          <a:xfrm>
            <a:off x="500269" y="336653"/>
            <a:ext cx="9600178" cy="757928"/>
          </a:xfrm>
        </p:spPr>
        <p:txBody>
          <a:bodyPr/>
          <a:lstStyle/>
          <a:p>
            <a:r>
              <a:rPr lang="en-US" sz="3200" dirty="0"/>
              <a:t>Where Can Your Traceability Program Fail?</a:t>
            </a:r>
          </a:p>
        </p:txBody>
      </p:sp>
      <p:sp>
        <p:nvSpPr>
          <p:cNvPr id="3" name="Content Placeholder 2">
            <a:extLst>
              <a:ext uri="{FF2B5EF4-FFF2-40B4-BE49-F238E27FC236}">
                <a16:creationId xmlns:a16="http://schemas.microsoft.com/office/drawing/2014/main" id="{B680B5AD-7A05-96F2-DD03-A618C02B02F2}"/>
              </a:ext>
            </a:extLst>
          </p:cNvPr>
          <p:cNvSpPr>
            <a:spLocks noGrp="1"/>
          </p:cNvSpPr>
          <p:nvPr>
            <p:ph sz="half" idx="2"/>
          </p:nvPr>
        </p:nvSpPr>
        <p:spPr/>
        <p:txBody>
          <a:bodyPr>
            <a:normAutofit/>
          </a:bodyPr>
          <a:lstStyle/>
          <a:p>
            <a:r>
              <a:rPr lang="en-US" sz="2400" dirty="0"/>
              <a:t>You can’t accurately determine which suppliers should be doing traceability.</a:t>
            </a:r>
          </a:p>
          <a:p>
            <a:endParaRPr lang="en-US" sz="2400" dirty="0"/>
          </a:p>
          <a:p>
            <a:r>
              <a:rPr lang="en-US" sz="2400" dirty="0"/>
              <a:t>You don’t have a robust system for gathering and storing data.</a:t>
            </a:r>
          </a:p>
          <a:p>
            <a:endParaRPr lang="en-US" sz="2400" dirty="0"/>
          </a:p>
          <a:p>
            <a:r>
              <a:rPr lang="en-US" sz="2400" dirty="0"/>
              <a:t>The data you have is dirty and inaccurate.</a:t>
            </a:r>
          </a:p>
          <a:p>
            <a:endParaRPr lang="en-US" sz="2400" dirty="0"/>
          </a:p>
          <a:p>
            <a:endParaRPr lang="en-US" sz="2400" dirty="0"/>
          </a:p>
        </p:txBody>
      </p:sp>
      <p:sp>
        <p:nvSpPr>
          <p:cNvPr id="4" name="Text Placeholder 3">
            <a:extLst>
              <a:ext uri="{FF2B5EF4-FFF2-40B4-BE49-F238E27FC236}">
                <a16:creationId xmlns:a16="http://schemas.microsoft.com/office/drawing/2014/main" id="{DBB3103C-EE35-7AFB-AA3C-96E5CBD864C0}"/>
              </a:ext>
            </a:extLst>
          </p:cNvPr>
          <p:cNvSpPr>
            <a:spLocks noGrp="1"/>
          </p:cNvSpPr>
          <p:nvPr>
            <p:ph type="body" sz="quarter" idx="10"/>
          </p:nvPr>
        </p:nvSpPr>
        <p:spPr/>
        <p:txBody>
          <a:bodyPr vert="horz" lIns="91440" tIns="45720" rIns="91440" bIns="45720" rtlCol="0">
            <a:normAutofit/>
          </a:bodyPr>
          <a:lstStyle/>
          <a:p>
            <a:r>
              <a:rPr lang="en-US" dirty="0">
                <a:solidFill>
                  <a:schemeClr val="tx1">
                    <a:lumMod val="40000"/>
                    <a:lumOff val="60000"/>
                  </a:schemeClr>
                </a:solidFill>
              </a:rPr>
              <a:t>It’s more than just capturing data, its capturing ACCURATE data.</a:t>
            </a:r>
          </a:p>
        </p:txBody>
      </p:sp>
    </p:spTree>
    <p:extLst>
      <p:ext uri="{BB962C8B-B14F-4D97-AF65-F5344CB8AC3E}">
        <p14:creationId xmlns:p14="http://schemas.microsoft.com/office/powerpoint/2010/main" val="125015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E0DE03-798A-1A4F-4F5F-7CE52F897040}"/>
              </a:ext>
            </a:extLst>
          </p:cNvPr>
          <p:cNvPicPr>
            <a:picLocks noChangeAspect="1"/>
          </p:cNvPicPr>
          <p:nvPr/>
        </p:nvPicPr>
        <p:blipFill>
          <a:blip r:embed="rId3">
            <a:extLst>
              <a:ext uri="{28A0092B-C50C-407E-A947-70E740481C1C}">
                <a14:useLocalDpi xmlns:a14="http://schemas.microsoft.com/office/drawing/2010/main" val="0"/>
              </a:ext>
            </a:extLst>
          </a:blip>
          <a:srcRect l="6537" r="9368" b="25392"/>
          <a:stretch/>
        </p:blipFill>
        <p:spPr>
          <a:xfrm>
            <a:off x="7774104" y="2541636"/>
            <a:ext cx="4252914" cy="2122371"/>
          </a:xfrm>
          <a:prstGeom prst="rect">
            <a:avLst/>
          </a:prstGeom>
          <a:ln>
            <a:noFill/>
          </a:ln>
          <a:effectLst>
            <a:softEdge rad="112500"/>
          </a:effectLst>
        </p:spPr>
      </p:pic>
      <p:sp>
        <p:nvSpPr>
          <p:cNvPr id="2" name="Title 1">
            <a:extLst>
              <a:ext uri="{FF2B5EF4-FFF2-40B4-BE49-F238E27FC236}">
                <a16:creationId xmlns:a16="http://schemas.microsoft.com/office/drawing/2014/main" id="{D8E5D7E3-BCC1-1E11-71A2-DC0E2BE503CE}"/>
              </a:ext>
            </a:extLst>
          </p:cNvPr>
          <p:cNvSpPr>
            <a:spLocks noGrp="1"/>
          </p:cNvSpPr>
          <p:nvPr>
            <p:ph type="title"/>
          </p:nvPr>
        </p:nvSpPr>
        <p:spPr/>
        <p:txBody>
          <a:bodyPr>
            <a:normAutofit/>
          </a:bodyPr>
          <a:lstStyle/>
          <a:p>
            <a:r>
              <a:rPr lang="en-US" sz="3200" dirty="0"/>
              <a:t>Suppliers Need Hand Holding…Can You Handle That?</a:t>
            </a:r>
          </a:p>
        </p:txBody>
      </p:sp>
      <p:sp>
        <p:nvSpPr>
          <p:cNvPr id="9" name="Content Placeholder 8">
            <a:extLst>
              <a:ext uri="{FF2B5EF4-FFF2-40B4-BE49-F238E27FC236}">
                <a16:creationId xmlns:a16="http://schemas.microsoft.com/office/drawing/2014/main" id="{9335681F-84F3-E931-2E66-354A3EA27871}"/>
              </a:ext>
            </a:extLst>
          </p:cNvPr>
          <p:cNvSpPr>
            <a:spLocks noGrp="1"/>
          </p:cNvSpPr>
          <p:nvPr>
            <p:ph sz="half" idx="2"/>
          </p:nvPr>
        </p:nvSpPr>
        <p:spPr>
          <a:xfrm>
            <a:off x="838200" y="2145940"/>
            <a:ext cx="6775902" cy="3827477"/>
          </a:xfrm>
        </p:spPr>
        <p:txBody>
          <a:bodyPr>
            <a:normAutofit fontScale="85000" lnSpcReduction="20000"/>
          </a:bodyPr>
          <a:lstStyle/>
          <a:p>
            <a:r>
              <a:rPr lang="en-US" sz="2800" dirty="0"/>
              <a:t>Tens of thousands of companies who were not planning for traceability are now trying to deal with it.</a:t>
            </a:r>
          </a:p>
          <a:p>
            <a:endParaRPr lang="en-US" sz="2800" dirty="0"/>
          </a:p>
          <a:p>
            <a:r>
              <a:rPr lang="en-US" sz="2800" dirty="0"/>
              <a:t>70% of suppliers have no IT department and have varying levels of technical capabilities.</a:t>
            </a:r>
          </a:p>
          <a:p>
            <a:endParaRPr lang="en-US" sz="2800" dirty="0"/>
          </a:p>
          <a:p>
            <a:r>
              <a:rPr lang="en-US" sz="2800" dirty="0"/>
              <a:t>They don’t share shipping data electronically today, and they don’t know how.</a:t>
            </a:r>
          </a:p>
          <a:p>
            <a:endParaRPr lang="en-US" sz="2800" dirty="0"/>
          </a:p>
          <a:p>
            <a:r>
              <a:rPr lang="en-US" sz="2800" dirty="0"/>
              <a:t>When they can send data, </a:t>
            </a:r>
            <a:r>
              <a:rPr lang="en-US" sz="2800" b="1" dirty="0"/>
              <a:t>it’s not accurate</a:t>
            </a:r>
            <a:r>
              <a:rPr lang="en-US" sz="2800" dirty="0"/>
              <a:t>.</a:t>
            </a:r>
            <a:endParaRPr lang="en-US" dirty="0"/>
          </a:p>
          <a:p>
            <a:endParaRPr lang="en-US" dirty="0"/>
          </a:p>
        </p:txBody>
      </p:sp>
      <p:sp>
        <p:nvSpPr>
          <p:cNvPr id="3" name="Text Placeholder 2">
            <a:extLst>
              <a:ext uri="{FF2B5EF4-FFF2-40B4-BE49-F238E27FC236}">
                <a16:creationId xmlns:a16="http://schemas.microsoft.com/office/drawing/2014/main" id="{5EFFB6BD-7BC3-5E57-6525-74AAFC7B0516}"/>
              </a:ext>
            </a:extLst>
          </p:cNvPr>
          <p:cNvSpPr>
            <a:spLocks noGrp="1"/>
          </p:cNvSpPr>
          <p:nvPr>
            <p:ph type="body" sz="quarter" idx="10"/>
          </p:nvPr>
        </p:nvSpPr>
        <p:spPr>
          <a:xfrm>
            <a:off x="838200" y="1464835"/>
            <a:ext cx="10515600" cy="914400"/>
          </a:xfrm>
        </p:spPr>
        <p:txBody>
          <a:bodyPr vert="horz" lIns="91440" tIns="45720" rIns="91440" bIns="45720" rtlCol="0">
            <a:normAutofit/>
          </a:bodyPr>
          <a:lstStyle/>
          <a:p>
            <a:r>
              <a:rPr lang="en-US" sz="2800" dirty="0">
                <a:solidFill>
                  <a:schemeClr val="tx1">
                    <a:lumMod val="40000"/>
                    <a:lumOff val="60000"/>
                  </a:schemeClr>
                </a:solidFill>
              </a:rPr>
              <a:t>Traceability is completely new to them. ReposiTrak helps.</a:t>
            </a:r>
          </a:p>
        </p:txBody>
      </p:sp>
      <p:sp>
        <p:nvSpPr>
          <p:cNvPr id="14" name="Rectangle 1">
            <a:extLst>
              <a:ext uri="{FF2B5EF4-FFF2-40B4-BE49-F238E27FC236}">
                <a16:creationId xmlns:a16="http://schemas.microsoft.com/office/drawing/2014/main" id="{D6B1348E-7DBF-9077-A83E-D0B47BF7EF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D5DC7C9B-A7DB-D54E-5782-5D9092B6E44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
            <a:extLst>
              <a:ext uri="{FF2B5EF4-FFF2-40B4-BE49-F238E27FC236}">
                <a16:creationId xmlns:a16="http://schemas.microsoft.com/office/drawing/2014/main" id="{8AEB83C3-6FB5-29FC-19F4-CBBDEDDC661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9874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C2FC7-AE2B-9403-AB91-17E75248A5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C845B8-8DA7-EB10-B259-B8FC395AFE2B}"/>
              </a:ext>
            </a:extLst>
          </p:cNvPr>
          <p:cNvSpPr>
            <a:spLocks noGrp="1"/>
          </p:cNvSpPr>
          <p:nvPr>
            <p:ph type="title"/>
          </p:nvPr>
        </p:nvSpPr>
        <p:spPr/>
        <p:txBody>
          <a:bodyPr/>
          <a:lstStyle/>
          <a:p>
            <a:r>
              <a:rPr lang="en-US" sz="3200" dirty="0"/>
              <a:t>Advance Shipping Notices Are a Problem.</a:t>
            </a:r>
          </a:p>
        </p:txBody>
      </p:sp>
      <p:sp>
        <p:nvSpPr>
          <p:cNvPr id="4" name="Content Placeholder 3">
            <a:extLst>
              <a:ext uri="{FF2B5EF4-FFF2-40B4-BE49-F238E27FC236}">
                <a16:creationId xmlns:a16="http://schemas.microsoft.com/office/drawing/2014/main" id="{476C2B57-31DC-35B2-D734-F1CCCFEED5FD}"/>
              </a:ext>
            </a:extLst>
          </p:cNvPr>
          <p:cNvSpPr>
            <a:spLocks noGrp="1"/>
          </p:cNvSpPr>
          <p:nvPr>
            <p:ph sz="half" idx="2"/>
          </p:nvPr>
        </p:nvSpPr>
        <p:spPr>
          <a:xfrm>
            <a:off x="586410" y="1986915"/>
            <a:ext cx="6329780" cy="3150350"/>
          </a:xfrm>
        </p:spPr>
        <p:txBody>
          <a:bodyPr>
            <a:normAutofit/>
          </a:bodyPr>
          <a:lstStyle/>
          <a:p>
            <a:pPr>
              <a:buBlip>
                <a:blip r:embed="rId2">
                  <a:extLst>
                    <a:ext uri="{96DAC541-7B7A-43D3-8B79-37D633B846F1}">
                      <asvg:svgBlip xmlns:asvg="http://schemas.microsoft.com/office/drawing/2016/SVG/main" r:embed="rId3"/>
                    </a:ext>
                  </a:extLst>
                </a:blip>
              </a:buBlip>
            </a:pPr>
            <a:r>
              <a:rPr lang="en-US" sz="1800" dirty="0"/>
              <a:t>They aren’t standardized, even though there is a “standard” template.</a:t>
            </a:r>
          </a:p>
          <a:p>
            <a:pPr>
              <a:buBlip>
                <a:blip r:embed="rId2">
                  <a:extLst>
                    <a:ext uri="{96DAC541-7B7A-43D3-8B79-37D633B846F1}">
                      <asvg:svgBlip xmlns:asvg="http://schemas.microsoft.com/office/drawing/2016/SVG/main" r:embed="rId3"/>
                    </a:ext>
                  </a:extLst>
                </a:blip>
              </a:buBlip>
            </a:pPr>
            <a:endParaRPr lang="en-US" sz="1800" dirty="0"/>
          </a:p>
          <a:p>
            <a:pPr>
              <a:buBlip>
                <a:blip r:embed="rId2">
                  <a:extLst>
                    <a:ext uri="{96DAC541-7B7A-43D3-8B79-37D633B846F1}">
                      <asvg:svgBlip xmlns:asvg="http://schemas.microsoft.com/office/drawing/2016/SVG/main" r:embed="rId3"/>
                    </a:ext>
                  </a:extLst>
                </a:blip>
              </a:buBlip>
            </a:pPr>
            <a:r>
              <a:rPr lang="en-US" sz="1800" dirty="0"/>
              <a:t>They often don’t have data for what is </a:t>
            </a:r>
            <a:r>
              <a:rPr lang="en-US" sz="1800" i="1" dirty="0"/>
              <a:t>actually</a:t>
            </a:r>
            <a:r>
              <a:rPr lang="en-US" sz="1800" dirty="0"/>
              <a:t> being shipped.</a:t>
            </a:r>
          </a:p>
          <a:p>
            <a:pPr lvl="1">
              <a:buBlip>
                <a:blip r:embed="rId2">
                  <a:extLst>
                    <a:ext uri="{96DAC541-7B7A-43D3-8B79-37D633B846F1}">
                      <asvg:svgBlip xmlns:asvg="http://schemas.microsoft.com/office/drawing/2016/SVG/main" r:embed="rId3"/>
                    </a:ext>
                  </a:extLst>
                </a:blip>
              </a:buBlip>
            </a:pPr>
            <a:endParaRPr lang="en-US" sz="1800" dirty="0"/>
          </a:p>
          <a:p>
            <a:pPr>
              <a:buBlip>
                <a:blip r:embed="rId2">
                  <a:extLst>
                    <a:ext uri="{96DAC541-7B7A-43D3-8B79-37D633B846F1}">
                      <asvg:svgBlip xmlns:asvg="http://schemas.microsoft.com/office/drawing/2016/SVG/main" r:embed="rId3"/>
                    </a:ext>
                  </a:extLst>
                </a:blip>
              </a:buBlip>
            </a:pPr>
            <a:r>
              <a:rPr lang="en-US" sz="1800" dirty="0"/>
              <a:t>They are a temporary document when what you need is something permanent…where will you save your traceability records?</a:t>
            </a:r>
            <a:endParaRPr lang="en-US" dirty="0"/>
          </a:p>
        </p:txBody>
      </p:sp>
      <p:sp>
        <p:nvSpPr>
          <p:cNvPr id="7" name="Text Placeholder 4">
            <a:extLst>
              <a:ext uri="{FF2B5EF4-FFF2-40B4-BE49-F238E27FC236}">
                <a16:creationId xmlns:a16="http://schemas.microsoft.com/office/drawing/2014/main" id="{91756EDC-2F0D-6EC5-281B-1507C88BDFF4}"/>
              </a:ext>
            </a:extLst>
          </p:cNvPr>
          <p:cNvSpPr txBox="1">
            <a:spLocks/>
          </p:cNvSpPr>
          <p:nvPr/>
        </p:nvSpPr>
        <p:spPr>
          <a:xfrm>
            <a:off x="738809" y="1437447"/>
            <a:ext cx="10992677" cy="487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anose="05000000000000000000" pitchFamily="2" charset="2"/>
              <a:buNone/>
              <a:defRPr sz="2400" b="1" i="1"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accent4">
                    <a:lumMod val="75000"/>
                  </a:schemeClr>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lumMod val="40000"/>
                    <a:lumOff val="60000"/>
                  </a:schemeClr>
                </a:solidFill>
              </a:rPr>
              <a:t>ASNs are a good tool for planning, but </a:t>
            </a:r>
            <a:r>
              <a:rPr lang="en-US" u="sng">
                <a:solidFill>
                  <a:schemeClr val="tx1">
                    <a:lumMod val="40000"/>
                    <a:lumOff val="60000"/>
                  </a:schemeClr>
                </a:solidFill>
              </a:rPr>
              <a:t>not</a:t>
            </a:r>
            <a:r>
              <a:rPr lang="en-US">
                <a:solidFill>
                  <a:schemeClr val="tx1">
                    <a:lumMod val="40000"/>
                    <a:lumOff val="60000"/>
                  </a:schemeClr>
                </a:solidFill>
              </a:rPr>
              <a:t> for traceability.</a:t>
            </a:r>
            <a:endParaRPr lang="en-US" dirty="0">
              <a:solidFill>
                <a:schemeClr val="tx1">
                  <a:lumMod val="40000"/>
                  <a:lumOff val="60000"/>
                </a:schemeClr>
              </a:solidFill>
            </a:endParaRPr>
          </a:p>
        </p:txBody>
      </p:sp>
      <p:sp>
        <p:nvSpPr>
          <p:cNvPr id="8" name="Content Placeholder 3">
            <a:extLst>
              <a:ext uri="{FF2B5EF4-FFF2-40B4-BE49-F238E27FC236}">
                <a16:creationId xmlns:a16="http://schemas.microsoft.com/office/drawing/2014/main" id="{08D040AC-BA00-90CF-3025-17F7845E96FB}"/>
              </a:ext>
            </a:extLst>
          </p:cNvPr>
          <p:cNvSpPr txBox="1">
            <a:spLocks/>
          </p:cNvSpPr>
          <p:nvPr/>
        </p:nvSpPr>
        <p:spPr>
          <a:xfrm>
            <a:off x="422001" y="5263092"/>
            <a:ext cx="10992677"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b="1" dirty="0"/>
              <a:t>The biggest issue, and the one you aren’t thinking about…</a:t>
            </a:r>
          </a:p>
          <a:p>
            <a:pPr marL="0" indent="0" algn="ctr">
              <a:buFont typeface="Wingdings" panose="05000000000000000000" pitchFamily="2" charset="2"/>
              <a:buNone/>
            </a:pPr>
            <a:r>
              <a:rPr lang="en-US" sz="2400" b="1" i="1" dirty="0"/>
              <a:t>ASNs are loaded with </a:t>
            </a:r>
            <a:r>
              <a:rPr lang="en-US" sz="2400" b="1" i="1" u="sng" dirty="0"/>
              <a:t>data errors </a:t>
            </a:r>
            <a:r>
              <a:rPr lang="en-US" sz="2400" b="1" i="1" dirty="0"/>
              <a:t>that you can’t see.</a:t>
            </a:r>
          </a:p>
        </p:txBody>
      </p:sp>
      <p:pic>
        <p:nvPicPr>
          <p:cNvPr id="10" name="Picture 9">
            <a:extLst>
              <a:ext uri="{FF2B5EF4-FFF2-40B4-BE49-F238E27FC236}">
                <a16:creationId xmlns:a16="http://schemas.microsoft.com/office/drawing/2014/main" id="{D200A33B-E736-5916-9A2F-BC2C50D4E9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56529" y="2120569"/>
            <a:ext cx="2426195" cy="2616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8277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0A20-38D2-63DE-1EBD-D226F79EC69F}"/>
              </a:ext>
            </a:extLst>
          </p:cNvPr>
          <p:cNvSpPr>
            <a:spLocks noGrp="1"/>
          </p:cNvSpPr>
          <p:nvPr>
            <p:ph type="title"/>
          </p:nvPr>
        </p:nvSpPr>
        <p:spPr/>
        <p:txBody>
          <a:bodyPr/>
          <a:lstStyle/>
          <a:p>
            <a:r>
              <a:rPr lang="en-US" sz="3200" b="1" dirty="0"/>
              <a:t>Data Errors - Traceability Data is Very, Very Messy</a:t>
            </a:r>
            <a:endParaRPr lang="en-US" sz="3200" dirty="0"/>
          </a:p>
        </p:txBody>
      </p:sp>
      <p:sp>
        <p:nvSpPr>
          <p:cNvPr id="3" name="Content Placeholder 2">
            <a:extLst>
              <a:ext uri="{FF2B5EF4-FFF2-40B4-BE49-F238E27FC236}">
                <a16:creationId xmlns:a16="http://schemas.microsoft.com/office/drawing/2014/main" id="{1B3DE076-7F39-054F-2EC5-D21B56D578F4}"/>
              </a:ext>
            </a:extLst>
          </p:cNvPr>
          <p:cNvSpPr>
            <a:spLocks noGrp="1"/>
          </p:cNvSpPr>
          <p:nvPr>
            <p:ph sz="half" idx="2"/>
          </p:nvPr>
        </p:nvSpPr>
        <p:spPr>
          <a:xfrm>
            <a:off x="559905" y="1772127"/>
            <a:ext cx="5536095" cy="4945901"/>
          </a:xfrm>
        </p:spPr>
        <p:txBody>
          <a:bodyPr>
            <a:normAutofit lnSpcReduction="10000"/>
          </a:bodyPr>
          <a:lstStyle/>
          <a:p>
            <a:pPr marL="285750" indent="-285750">
              <a:lnSpc>
                <a:spcPct val="100000"/>
              </a:lnSpc>
              <a:spcBef>
                <a:spcPts val="0"/>
              </a:spcBef>
              <a:buFont typeface="Arial" panose="020B0604020202020204" pitchFamily="34" charset="0"/>
              <a:buChar char="•"/>
            </a:pPr>
            <a:r>
              <a:rPr lang="en-US" sz="1600" dirty="0"/>
              <a:t>Suppliers send inconsistent, incomplete and error-filled data…</a:t>
            </a:r>
            <a:r>
              <a:rPr lang="en-US" sz="1600" b="1" dirty="0"/>
              <a:t>even in Advance Shipping Notice 856 files!</a:t>
            </a:r>
          </a:p>
          <a:p>
            <a:pPr marL="285750" indent="-285750">
              <a:lnSpc>
                <a:spcPct val="100000"/>
              </a:lnSpc>
              <a:spcBef>
                <a:spcPts val="0"/>
              </a:spcBef>
              <a:buFont typeface="Arial" panose="020B0604020202020204" pitchFamily="34" charset="0"/>
              <a:buChar char="•"/>
            </a:pPr>
            <a:endParaRPr lang="en-US" sz="1600" dirty="0"/>
          </a:p>
          <a:p>
            <a:pPr marL="285750" indent="-285750">
              <a:lnSpc>
                <a:spcPct val="100000"/>
              </a:lnSpc>
              <a:spcBef>
                <a:spcPts val="0"/>
              </a:spcBef>
              <a:buFont typeface="Arial" panose="020B0604020202020204" pitchFamily="34" charset="0"/>
              <a:buChar char="•"/>
            </a:pPr>
            <a:r>
              <a:rPr lang="en-US" sz="1600" dirty="0"/>
              <a:t>Common errors include:</a:t>
            </a:r>
            <a:endParaRPr lang="en-US" sz="1600" b="1" dirty="0"/>
          </a:p>
          <a:p>
            <a:pPr marL="742950" lvl="1" indent="-285750">
              <a:lnSpc>
                <a:spcPct val="100000"/>
              </a:lnSpc>
              <a:spcBef>
                <a:spcPts val="0"/>
              </a:spcBef>
            </a:pPr>
            <a:r>
              <a:rPr lang="en-US" sz="1600" dirty="0"/>
              <a:t>Mis-keyed identifiers for a distribution center, such as typing “DC1” instead of “DC01”</a:t>
            </a:r>
          </a:p>
          <a:p>
            <a:pPr marL="742950" lvl="1" indent="-285750">
              <a:lnSpc>
                <a:spcPct val="100000"/>
              </a:lnSpc>
              <a:spcBef>
                <a:spcPts val="0"/>
              </a:spcBef>
            </a:pPr>
            <a:r>
              <a:rPr lang="en-US" sz="1600" dirty="0"/>
              <a:t>Data fields that are left empty, are partially completed or contain inaccurate information  </a:t>
            </a:r>
          </a:p>
          <a:p>
            <a:pPr marL="742950" lvl="1" indent="-285750">
              <a:lnSpc>
                <a:spcPct val="100000"/>
              </a:lnSpc>
              <a:spcBef>
                <a:spcPts val="0"/>
              </a:spcBef>
            </a:pPr>
            <a:r>
              <a:rPr lang="en-US" sz="1600" dirty="0"/>
              <a:t>Shipment files that are missing completely </a:t>
            </a:r>
          </a:p>
          <a:p>
            <a:pPr marL="285750" indent="-285750">
              <a:lnSpc>
                <a:spcPct val="100000"/>
              </a:lnSpc>
              <a:spcBef>
                <a:spcPts val="0"/>
              </a:spcBef>
              <a:buFont typeface="Arial" panose="020B0604020202020204" pitchFamily="34" charset="0"/>
              <a:buChar char="•"/>
            </a:pPr>
            <a:endParaRPr lang="en-US" sz="1600" b="1" dirty="0"/>
          </a:p>
          <a:p>
            <a:pPr marL="285750" indent="-285750">
              <a:lnSpc>
                <a:spcPct val="100000"/>
              </a:lnSpc>
              <a:spcBef>
                <a:spcPts val="0"/>
              </a:spcBef>
              <a:buFont typeface="Arial" panose="020B0604020202020204" pitchFamily="34" charset="0"/>
              <a:buChar char="•"/>
            </a:pPr>
            <a:r>
              <a:rPr lang="en-US" sz="1600" b="1" dirty="0"/>
              <a:t>How do we know this? </a:t>
            </a:r>
            <a:r>
              <a:rPr lang="en-US" sz="1600" dirty="0"/>
              <a:t>We’ve processed tens of thousands of supplier data files</a:t>
            </a:r>
          </a:p>
          <a:p>
            <a:pPr marL="0" indent="0">
              <a:lnSpc>
                <a:spcPct val="100000"/>
              </a:lnSpc>
              <a:spcBef>
                <a:spcPts val="0"/>
              </a:spcBef>
              <a:buNone/>
            </a:pPr>
            <a:r>
              <a:rPr lang="en-US" sz="1600" dirty="0"/>
              <a:t>  </a:t>
            </a:r>
          </a:p>
          <a:p>
            <a:pPr>
              <a:lnSpc>
                <a:spcPct val="100000"/>
              </a:lnSpc>
              <a:spcBef>
                <a:spcPts val="0"/>
              </a:spcBef>
            </a:pPr>
            <a:r>
              <a:rPr lang="en-US" sz="1600" b="1" dirty="0"/>
              <a:t>Why do errors occur? </a:t>
            </a:r>
            <a:r>
              <a:rPr lang="en-US" sz="1600" dirty="0"/>
              <a:t>Traceability is new and it’s hard. Suppliers have the data in different places and have different levels of technical abilities</a:t>
            </a:r>
          </a:p>
          <a:p>
            <a:pPr marL="0" indent="0">
              <a:lnSpc>
                <a:spcPct val="100000"/>
              </a:lnSpc>
              <a:spcBef>
                <a:spcPts val="0"/>
              </a:spcBef>
              <a:buNone/>
            </a:pPr>
            <a:endParaRPr lang="en-US" sz="1600" b="1" dirty="0"/>
          </a:p>
          <a:p>
            <a:pPr>
              <a:lnSpc>
                <a:spcPct val="100000"/>
              </a:lnSpc>
              <a:spcBef>
                <a:spcPts val="0"/>
              </a:spcBef>
            </a:pPr>
            <a:r>
              <a:rPr lang="en-US" sz="1600" b="1" dirty="0"/>
              <a:t>This is a big problem</a:t>
            </a:r>
            <a:r>
              <a:rPr lang="en-US" sz="1600" dirty="0"/>
              <a:t>.</a:t>
            </a:r>
            <a:r>
              <a:rPr lang="en-US" sz="1600" b="1" dirty="0"/>
              <a:t> </a:t>
            </a:r>
            <a:r>
              <a:rPr lang="en-US" sz="1600" dirty="0"/>
              <a:t>Bad data leads to FSMA 204 compliance risk, recall inefficiencies and operational headaches.</a:t>
            </a:r>
          </a:p>
        </p:txBody>
      </p:sp>
      <p:sp>
        <p:nvSpPr>
          <p:cNvPr id="4" name="Text Placeholder 3">
            <a:extLst>
              <a:ext uri="{FF2B5EF4-FFF2-40B4-BE49-F238E27FC236}">
                <a16:creationId xmlns:a16="http://schemas.microsoft.com/office/drawing/2014/main" id="{F108EA42-C89D-D58E-A7A7-F0145BECA1CF}"/>
              </a:ext>
            </a:extLst>
          </p:cNvPr>
          <p:cNvSpPr>
            <a:spLocks noGrp="1"/>
          </p:cNvSpPr>
          <p:nvPr>
            <p:ph type="body" sz="quarter" idx="10"/>
          </p:nvPr>
        </p:nvSpPr>
        <p:spPr>
          <a:xfrm>
            <a:off x="586409" y="1201922"/>
            <a:ext cx="10992677" cy="487080"/>
          </a:xfrm>
        </p:spPr>
        <p:txBody>
          <a:bodyPr/>
          <a:lstStyle/>
          <a:p>
            <a:r>
              <a:rPr lang="en-US" dirty="0">
                <a:solidFill>
                  <a:schemeClr val="tx1">
                    <a:lumMod val="40000"/>
                    <a:lumOff val="60000"/>
                  </a:schemeClr>
                </a:solidFill>
              </a:rPr>
              <a:t>Over 30% of traceability data files contain errors!</a:t>
            </a:r>
          </a:p>
        </p:txBody>
      </p:sp>
      <p:pic>
        <p:nvPicPr>
          <p:cNvPr id="6" name="Picture 5">
            <a:extLst>
              <a:ext uri="{FF2B5EF4-FFF2-40B4-BE49-F238E27FC236}">
                <a16:creationId xmlns:a16="http://schemas.microsoft.com/office/drawing/2014/main" id="{0FA97D82-03A9-8B57-B959-40DF0C50F92D}"/>
              </a:ext>
            </a:extLst>
          </p:cNvPr>
          <p:cNvPicPr>
            <a:picLocks noChangeAspect="1"/>
          </p:cNvPicPr>
          <p:nvPr/>
        </p:nvPicPr>
        <p:blipFill>
          <a:blip r:embed="rId2">
            <a:extLst>
              <a:ext uri="{28A0092B-C50C-407E-A947-70E740481C1C}">
                <a14:useLocalDpi xmlns:a14="http://schemas.microsoft.com/office/drawing/2010/main" val="0"/>
              </a:ext>
            </a:extLst>
          </a:blip>
          <a:srcRect l="1889" r="-1" b="6300"/>
          <a:stretch/>
        </p:blipFill>
        <p:spPr>
          <a:xfrm>
            <a:off x="6122504" y="1986915"/>
            <a:ext cx="5483086" cy="2959782"/>
          </a:xfrm>
          <a:prstGeom prst="rect">
            <a:avLst/>
          </a:prstGeom>
          <a:ln>
            <a:solidFill>
              <a:schemeClr val="tx1"/>
            </a:solidFill>
          </a:ln>
        </p:spPr>
      </p:pic>
      <p:sp>
        <p:nvSpPr>
          <p:cNvPr id="5" name="Content Placeholder 2">
            <a:extLst>
              <a:ext uri="{FF2B5EF4-FFF2-40B4-BE49-F238E27FC236}">
                <a16:creationId xmlns:a16="http://schemas.microsoft.com/office/drawing/2014/main" id="{69CE6C5E-43FD-847F-8764-A93C7AF7BDE4}"/>
              </a:ext>
            </a:extLst>
          </p:cNvPr>
          <p:cNvSpPr txBox="1">
            <a:spLocks/>
          </p:cNvSpPr>
          <p:nvPr/>
        </p:nvSpPr>
        <p:spPr>
          <a:xfrm>
            <a:off x="6082747" y="4981046"/>
            <a:ext cx="5390576" cy="1479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endParaRPr lang="en-US" sz="1800" dirty="0"/>
          </a:p>
          <a:p>
            <a:pPr marL="0" indent="0">
              <a:lnSpc>
                <a:spcPct val="100000"/>
              </a:lnSpc>
              <a:spcBef>
                <a:spcPts val="0"/>
              </a:spcBef>
              <a:buFont typeface="Wingdings" panose="05000000000000000000" pitchFamily="2" charset="2"/>
              <a:buNone/>
            </a:pPr>
            <a:r>
              <a:rPr lang="en-US" sz="1800" b="1" dirty="0"/>
              <a:t>You need a way to clean up the mess BEFORE it ripples through your records!</a:t>
            </a:r>
          </a:p>
        </p:txBody>
      </p:sp>
    </p:spTree>
    <p:extLst>
      <p:ext uri="{BB962C8B-B14F-4D97-AF65-F5344CB8AC3E}">
        <p14:creationId xmlns:p14="http://schemas.microsoft.com/office/powerpoint/2010/main" val="2995504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9386-F27A-CBFA-5D03-77A77A779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0F71C-31D2-860B-C0C8-4A03E7A64808}"/>
              </a:ext>
            </a:extLst>
          </p:cNvPr>
          <p:cNvSpPr>
            <a:spLocks noGrp="1"/>
          </p:cNvSpPr>
          <p:nvPr>
            <p:ph type="title"/>
          </p:nvPr>
        </p:nvSpPr>
        <p:spPr/>
        <p:txBody>
          <a:bodyPr/>
          <a:lstStyle/>
          <a:p>
            <a:r>
              <a:rPr lang="en-US" sz="3200" b="1" dirty="0"/>
              <a:t>How Much Do You Need To Worr</a:t>
            </a:r>
            <a:r>
              <a:rPr lang="en-US" sz="3200" dirty="0"/>
              <a:t>y About Data Errors?</a:t>
            </a:r>
          </a:p>
        </p:txBody>
      </p:sp>
      <p:graphicFrame>
        <p:nvGraphicFramePr>
          <p:cNvPr id="14" name="Chart 13">
            <a:extLst>
              <a:ext uri="{FF2B5EF4-FFF2-40B4-BE49-F238E27FC236}">
                <a16:creationId xmlns:a16="http://schemas.microsoft.com/office/drawing/2014/main" id="{95D8582F-A9CE-9410-C3C5-FB393611A6F6}"/>
              </a:ext>
            </a:extLst>
          </p:cNvPr>
          <p:cNvGraphicFramePr/>
          <p:nvPr/>
        </p:nvGraphicFramePr>
        <p:xfrm>
          <a:off x="5837775" y="1147670"/>
          <a:ext cx="2833292" cy="1510717"/>
        </p:xfrm>
        <a:graphic>
          <a:graphicData uri="http://schemas.openxmlformats.org/drawingml/2006/chart">
            <c:chart xmlns:c="http://schemas.openxmlformats.org/drawingml/2006/chart" xmlns:r="http://schemas.openxmlformats.org/officeDocument/2006/relationships" r:id="rId2"/>
          </a:graphicData>
        </a:graphic>
      </p:graphicFrame>
      <p:sp>
        <p:nvSpPr>
          <p:cNvPr id="15" name="Content Placeholder 2">
            <a:extLst>
              <a:ext uri="{FF2B5EF4-FFF2-40B4-BE49-F238E27FC236}">
                <a16:creationId xmlns:a16="http://schemas.microsoft.com/office/drawing/2014/main" id="{BCDCF06F-312A-D4DE-A6A9-87AE57EDC689}"/>
              </a:ext>
            </a:extLst>
          </p:cNvPr>
          <p:cNvSpPr txBox="1">
            <a:spLocks/>
          </p:cNvSpPr>
          <p:nvPr/>
        </p:nvSpPr>
        <p:spPr>
          <a:xfrm>
            <a:off x="586408" y="1624533"/>
            <a:ext cx="5080967" cy="62632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Only 22% </a:t>
            </a:r>
            <a:r>
              <a:rPr kumimoji="0" lang="en-US" sz="1400" b="0"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of suppliers can generate traceability data files that are accurate at least 95% of the time.</a:t>
            </a:r>
          </a:p>
        </p:txBody>
      </p:sp>
      <p:graphicFrame>
        <p:nvGraphicFramePr>
          <p:cNvPr id="16" name="Chart 15">
            <a:extLst>
              <a:ext uri="{FF2B5EF4-FFF2-40B4-BE49-F238E27FC236}">
                <a16:creationId xmlns:a16="http://schemas.microsoft.com/office/drawing/2014/main" id="{0E17DD0A-9E7E-48D4-94EB-1E6CDAF7D5E5}"/>
              </a:ext>
            </a:extLst>
          </p:cNvPr>
          <p:cNvGraphicFramePr/>
          <p:nvPr/>
        </p:nvGraphicFramePr>
        <p:xfrm>
          <a:off x="5756382" y="3036573"/>
          <a:ext cx="2996078" cy="1514259"/>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a:extLst>
              <a:ext uri="{FF2B5EF4-FFF2-40B4-BE49-F238E27FC236}">
                <a16:creationId xmlns:a16="http://schemas.microsoft.com/office/drawing/2014/main" id="{47255FDB-E050-E89C-DBD3-FBF5EB20307F}"/>
              </a:ext>
            </a:extLst>
          </p:cNvPr>
          <p:cNvSpPr txBox="1">
            <a:spLocks/>
          </p:cNvSpPr>
          <p:nvPr/>
        </p:nvSpPr>
        <p:spPr>
          <a:xfrm>
            <a:off x="586408" y="3311098"/>
            <a:ext cx="4614242" cy="9652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0"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More than </a:t>
            </a:r>
            <a:r>
              <a:rPr kumimoji="0" lang="en-US" sz="14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60% </a:t>
            </a:r>
            <a:r>
              <a:rPr kumimoji="0" lang="en-US" sz="1400" b="0"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of suppliers send traceability data files that are </a:t>
            </a:r>
            <a:r>
              <a:rPr kumimoji="0" lang="en-US" sz="14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wrong</a:t>
            </a:r>
            <a:r>
              <a:rPr kumimoji="0" lang="en-US" sz="1400" b="0"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 more than half the time.</a:t>
            </a:r>
          </a:p>
        </p:txBody>
      </p:sp>
      <p:sp>
        <p:nvSpPr>
          <p:cNvPr id="18" name="Content Placeholder 2">
            <a:extLst>
              <a:ext uri="{FF2B5EF4-FFF2-40B4-BE49-F238E27FC236}">
                <a16:creationId xmlns:a16="http://schemas.microsoft.com/office/drawing/2014/main" id="{B569F680-919D-A61B-3743-66D98E1DC5A7}"/>
              </a:ext>
            </a:extLst>
          </p:cNvPr>
          <p:cNvSpPr txBox="1">
            <a:spLocks/>
          </p:cNvSpPr>
          <p:nvPr/>
        </p:nvSpPr>
        <p:spPr>
          <a:xfrm>
            <a:off x="586408" y="1277832"/>
            <a:ext cx="6595441" cy="3750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Suppliers can’t consistently generate accurate files. </a:t>
            </a:r>
          </a:p>
        </p:txBody>
      </p:sp>
      <p:sp>
        <p:nvSpPr>
          <p:cNvPr id="19" name="Content Placeholder 2">
            <a:extLst>
              <a:ext uri="{FF2B5EF4-FFF2-40B4-BE49-F238E27FC236}">
                <a16:creationId xmlns:a16="http://schemas.microsoft.com/office/drawing/2014/main" id="{80CF1EA5-3F3F-AFDC-31E7-1507266ACAA6}"/>
              </a:ext>
            </a:extLst>
          </p:cNvPr>
          <p:cNvSpPr txBox="1">
            <a:spLocks/>
          </p:cNvSpPr>
          <p:nvPr/>
        </p:nvSpPr>
        <p:spPr>
          <a:xfrm>
            <a:off x="586408" y="3163781"/>
            <a:ext cx="5785845" cy="375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Files are WRONG more than half the time. </a:t>
            </a:r>
          </a:p>
        </p:txBody>
      </p:sp>
      <p:grpSp>
        <p:nvGrpSpPr>
          <p:cNvPr id="24" name="Group 23">
            <a:extLst>
              <a:ext uri="{FF2B5EF4-FFF2-40B4-BE49-F238E27FC236}">
                <a16:creationId xmlns:a16="http://schemas.microsoft.com/office/drawing/2014/main" id="{4E58E838-9731-DEA2-CD68-5A92F467E8E3}"/>
              </a:ext>
            </a:extLst>
          </p:cNvPr>
          <p:cNvGrpSpPr/>
          <p:nvPr/>
        </p:nvGrpSpPr>
        <p:grpSpPr>
          <a:xfrm>
            <a:off x="6611379" y="4989874"/>
            <a:ext cx="1286084" cy="1286083"/>
            <a:chOff x="2740631" y="5268369"/>
            <a:chExt cx="1286084" cy="1286083"/>
          </a:xfrm>
        </p:grpSpPr>
        <p:pic>
          <p:nvPicPr>
            <p:cNvPr id="21" name="Graphic 20" descr="City">
              <a:extLst>
                <a:ext uri="{FF2B5EF4-FFF2-40B4-BE49-F238E27FC236}">
                  <a16:creationId xmlns:a16="http://schemas.microsoft.com/office/drawing/2014/main" id="{91E9127B-D108-F106-1774-01BA066C5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0632" y="5268369"/>
              <a:ext cx="1286083" cy="1286083"/>
            </a:xfrm>
            <a:prstGeom prst="rect">
              <a:avLst/>
            </a:prstGeom>
          </p:spPr>
        </p:pic>
        <p:pic>
          <p:nvPicPr>
            <p:cNvPr id="22" name="Graphic 21" descr="City">
              <a:extLst>
                <a:ext uri="{FF2B5EF4-FFF2-40B4-BE49-F238E27FC236}">
                  <a16:creationId xmlns:a16="http://schemas.microsoft.com/office/drawing/2014/main" id="{D086C4E6-61F6-479D-C42F-7CA0A786D7EB}"/>
                </a:ext>
              </a:extLst>
            </p:cNvPr>
            <p:cNvPicPr>
              <a:picLocks noChangeAspect="1"/>
            </p:cNvPicPr>
            <p:nvPr/>
          </p:nvPicPr>
          <p:blipFill>
            <a:blip r:embed="rId6">
              <a:extLst>
                <a:ext uri="{96DAC541-7B7A-43D3-8B79-37D633B846F1}">
                  <asvg:svgBlip xmlns:asvg="http://schemas.microsoft.com/office/drawing/2016/SVG/main" r:embed="rId7"/>
                </a:ext>
              </a:extLst>
            </a:blip>
            <a:srcRect l="1" t="40979" r="62728"/>
            <a:stretch/>
          </p:blipFill>
          <p:spPr>
            <a:xfrm>
              <a:off x="2740631" y="5795394"/>
              <a:ext cx="479342" cy="759058"/>
            </a:xfrm>
            <a:prstGeom prst="rect">
              <a:avLst/>
            </a:prstGeom>
          </p:spPr>
        </p:pic>
        <p:pic>
          <p:nvPicPr>
            <p:cNvPr id="23" name="Graphic 22" descr="City">
              <a:extLst>
                <a:ext uri="{FF2B5EF4-FFF2-40B4-BE49-F238E27FC236}">
                  <a16:creationId xmlns:a16="http://schemas.microsoft.com/office/drawing/2014/main" id="{CF7942E0-5165-FB42-CF61-C1BC0386559E}"/>
                </a:ext>
              </a:extLst>
            </p:cNvPr>
            <p:cNvPicPr>
              <a:picLocks noChangeAspect="1"/>
            </p:cNvPicPr>
            <p:nvPr/>
          </p:nvPicPr>
          <p:blipFill>
            <a:blip r:embed="rId6">
              <a:extLst>
                <a:ext uri="{96DAC541-7B7A-43D3-8B79-37D633B846F1}">
                  <asvg:svgBlip xmlns:asvg="http://schemas.microsoft.com/office/drawing/2016/SVG/main" r:embed="rId7"/>
                </a:ext>
              </a:extLst>
            </a:blip>
            <a:srcRect l="35565" t="50118" r="35984"/>
            <a:stretch/>
          </p:blipFill>
          <p:spPr>
            <a:xfrm>
              <a:off x="3197833" y="5911410"/>
              <a:ext cx="365909" cy="641518"/>
            </a:xfrm>
            <a:prstGeom prst="rect">
              <a:avLst/>
            </a:prstGeom>
          </p:spPr>
        </p:pic>
      </p:grpSp>
      <p:sp>
        <p:nvSpPr>
          <p:cNvPr id="25" name="Content Placeholder 2">
            <a:extLst>
              <a:ext uri="{FF2B5EF4-FFF2-40B4-BE49-F238E27FC236}">
                <a16:creationId xmlns:a16="http://schemas.microsoft.com/office/drawing/2014/main" id="{3F0FDF0D-ED79-F210-6B7C-1C27127A41ED}"/>
              </a:ext>
            </a:extLst>
          </p:cNvPr>
          <p:cNvSpPr txBox="1">
            <a:spLocks/>
          </p:cNvSpPr>
          <p:nvPr/>
        </p:nvSpPr>
        <p:spPr>
          <a:xfrm>
            <a:off x="671082" y="5304672"/>
            <a:ext cx="5166693" cy="91028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0"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Large suppliers are NOT significantly better at data accuracy than small suppliers. </a:t>
            </a:r>
          </a:p>
        </p:txBody>
      </p:sp>
      <p:sp>
        <p:nvSpPr>
          <p:cNvPr id="26" name="Content Placeholder 2">
            <a:extLst>
              <a:ext uri="{FF2B5EF4-FFF2-40B4-BE49-F238E27FC236}">
                <a16:creationId xmlns:a16="http://schemas.microsoft.com/office/drawing/2014/main" id="{3344C2DC-4DEA-CDED-CE59-E00D824E5877}"/>
              </a:ext>
            </a:extLst>
          </p:cNvPr>
          <p:cNvSpPr txBox="1">
            <a:spLocks/>
          </p:cNvSpPr>
          <p:nvPr/>
        </p:nvSpPr>
        <p:spPr>
          <a:xfrm>
            <a:off x="671082" y="5054956"/>
            <a:ext cx="6029245" cy="37501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284774"/>
                </a:solidFill>
                <a:effectLst/>
                <a:uLnTx/>
                <a:uFillTx/>
                <a:latin typeface="Open Sans" panose="020B0606030504020204" pitchFamily="34" charset="0"/>
                <a:ea typeface="Open Sans" panose="020B0606030504020204" pitchFamily="34" charset="0"/>
                <a:cs typeface="Open Sans" panose="020B0606030504020204" pitchFamily="34" charset="0"/>
              </a:rPr>
              <a:t>Big and small companies have trouble with data accuracy.</a:t>
            </a:r>
          </a:p>
        </p:txBody>
      </p:sp>
      <p:cxnSp>
        <p:nvCxnSpPr>
          <p:cNvPr id="30" name="Straight Connector 29">
            <a:extLst>
              <a:ext uri="{FF2B5EF4-FFF2-40B4-BE49-F238E27FC236}">
                <a16:creationId xmlns:a16="http://schemas.microsoft.com/office/drawing/2014/main" id="{89012B0F-DE96-EA53-55F1-1CA31EFF2B01}"/>
              </a:ext>
            </a:extLst>
          </p:cNvPr>
          <p:cNvCxnSpPr>
            <a:cxnSpLocks/>
          </p:cNvCxnSpPr>
          <p:nvPr/>
        </p:nvCxnSpPr>
        <p:spPr>
          <a:xfrm>
            <a:off x="586408" y="2829401"/>
            <a:ext cx="78336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C74372-DABB-94A0-91EB-29A49081FD49}"/>
              </a:ext>
            </a:extLst>
          </p:cNvPr>
          <p:cNvCxnSpPr>
            <a:cxnSpLocks/>
          </p:cNvCxnSpPr>
          <p:nvPr/>
        </p:nvCxnSpPr>
        <p:spPr>
          <a:xfrm>
            <a:off x="671083" y="4715351"/>
            <a:ext cx="774901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6DB2F264-5BF2-E0FB-2439-98E4CD17B79C}"/>
              </a:ext>
            </a:extLst>
          </p:cNvPr>
          <p:cNvSpPr>
            <a:spLocks noGrp="1"/>
          </p:cNvSpPr>
          <p:nvPr>
            <p:ph sz="half" idx="2"/>
          </p:nvPr>
        </p:nvSpPr>
        <p:spPr>
          <a:xfrm>
            <a:off x="8790328" y="1220682"/>
            <a:ext cx="2833292" cy="4994275"/>
          </a:xfrm>
        </p:spPr>
        <p:style>
          <a:lnRef idx="2">
            <a:schemeClr val="dk1">
              <a:shade val="15000"/>
            </a:schemeClr>
          </a:lnRef>
          <a:fillRef idx="1">
            <a:schemeClr val="dk1"/>
          </a:fillRef>
          <a:effectRef idx="0">
            <a:schemeClr val="dk1"/>
          </a:effectRef>
          <a:fontRef idx="minor">
            <a:schemeClr val="lt1"/>
          </a:fontRef>
        </p:style>
        <p:txBody>
          <a:bodyPr anchor="ctr">
            <a:normAutofit/>
          </a:bodyPr>
          <a:lstStyle/>
          <a:p>
            <a:pPr marL="0" indent="0" algn="ctr">
              <a:lnSpc>
                <a:spcPct val="100000"/>
              </a:lnSpc>
              <a:spcBef>
                <a:spcPts val="0"/>
              </a:spcBef>
              <a:buNone/>
            </a:pPr>
            <a:r>
              <a:rPr lang="en-US" sz="1400" b="1" dirty="0">
                <a:solidFill>
                  <a:schemeClr val="bg1"/>
                </a:solidFill>
              </a:rPr>
              <a:t>Why do errors occur? </a:t>
            </a:r>
            <a:r>
              <a:rPr lang="en-US" sz="1400" dirty="0">
                <a:solidFill>
                  <a:schemeClr val="bg1"/>
                </a:solidFill>
              </a:rPr>
              <a:t>Traceability is new and it’s hard. Suppliers have the data in different places and have different levels of technical abilities</a:t>
            </a:r>
          </a:p>
          <a:p>
            <a:pPr marL="0" indent="0" algn="ctr">
              <a:lnSpc>
                <a:spcPct val="100000"/>
              </a:lnSpc>
              <a:spcBef>
                <a:spcPts val="0"/>
              </a:spcBef>
              <a:buNone/>
            </a:pPr>
            <a:endParaRPr lang="en-US" sz="1400" b="1" dirty="0">
              <a:solidFill>
                <a:schemeClr val="bg1"/>
              </a:solidFill>
            </a:endParaRPr>
          </a:p>
          <a:p>
            <a:pPr marL="0" indent="0" algn="ctr">
              <a:lnSpc>
                <a:spcPct val="100000"/>
              </a:lnSpc>
              <a:spcBef>
                <a:spcPts val="0"/>
              </a:spcBef>
              <a:buNone/>
            </a:pPr>
            <a:r>
              <a:rPr lang="en-US" sz="1400" b="1" dirty="0">
                <a:solidFill>
                  <a:schemeClr val="bg1"/>
                </a:solidFill>
              </a:rPr>
              <a:t>Is this a big problem? </a:t>
            </a:r>
          </a:p>
          <a:p>
            <a:pPr marL="0" indent="0" algn="ctr">
              <a:lnSpc>
                <a:spcPct val="100000"/>
              </a:lnSpc>
              <a:spcBef>
                <a:spcPts val="0"/>
              </a:spcBef>
              <a:buNone/>
            </a:pPr>
            <a:r>
              <a:rPr lang="en-US" sz="1400" dirty="0">
                <a:solidFill>
                  <a:schemeClr val="bg1"/>
                </a:solidFill>
              </a:rPr>
              <a:t>Yes. Bad data leads to FSMA 204 compliance risk, recall inefficiencies and operational headaches.</a:t>
            </a:r>
          </a:p>
          <a:p>
            <a:pPr algn="ctr">
              <a:lnSpc>
                <a:spcPct val="100000"/>
              </a:lnSpc>
              <a:spcBef>
                <a:spcPts val="0"/>
              </a:spcBef>
            </a:pPr>
            <a:endParaRPr lang="en-US" sz="1400" dirty="0">
              <a:solidFill>
                <a:schemeClr val="bg1"/>
              </a:solidFill>
            </a:endParaRPr>
          </a:p>
          <a:p>
            <a:pPr marL="0" indent="0" algn="ctr">
              <a:lnSpc>
                <a:spcPct val="100000"/>
              </a:lnSpc>
              <a:spcBef>
                <a:spcPts val="0"/>
              </a:spcBef>
              <a:buNone/>
            </a:pPr>
            <a:r>
              <a:rPr lang="en-US" sz="1400" dirty="0">
                <a:solidFill>
                  <a:schemeClr val="bg1"/>
                </a:solidFill>
              </a:rPr>
              <a:t>You need a way to clean up the mess </a:t>
            </a:r>
            <a:r>
              <a:rPr lang="en-US" sz="1400" b="1" dirty="0">
                <a:solidFill>
                  <a:schemeClr val="bg1"/>
                </a:solidFill>
              </a:rPr>
              <a:t>BEFORE</a:t>
            </a:r>
            <a:r>
              <a:rPr lang="en-US" sz="1400" dirty="0">
                <a:solidFill>
                  <a:schemeClr val="bg1"/>
                </a:solidFill>
              </a:rPr>
              <a:t> it ripples through your records!</a:t>
            </a:r>
          </a:p>
        </p:txBody>
      </p:sp>
    </p:spTree>
    <p:extLst>
      <p:ext uri="{BB962C8B-B14F-4D97-AF65-F5344CB8AC3E}">
        <p14:creationId xmlns:p14="http://schemas.microsoft.com/office/powerpoint/2010/main" val="382605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8E46-4E62-8D19-746F-90E426F64AFC}"/>
              </a:ext>
            </a:extLst>
          </p:cNvPr>
          <p:cNvSpPr>
            <a:spLocks noGrp="1"/>
          </p:cNvSpPr>
          <p:nvPr>
            <p:ph type="title"/>
          </p:nvPr>
        </p:nvSpPr>
        <p:spPr>
          <a:xfrm>
            <a:off x="586409" y="197031"/>
            <a:ext cx="10992677" cy="757928"/>
          </a:xfrm>
        </p:spPr>
        <p:txBody>
          <a:bodyPr/>
          <a:lstStyle/>
          <a:p>
            <a:r>
              <a:rPr lang="en-US" sz="2700" dirty="0"/>
              <a:t>Bad Data Exposes You to RISK: Regulatory, Legal &amp; Competitive</a:t>
            </a:r>
          </a:p>
        </p:txBody>
      </p:sp>
      <p:sp>
        <p:nvSpPr>
          <p:cNvPr id="3" name="Content Placeholder 2">
            <a:extLst>
              <a:ext uri="{FF2B5EF4-FFF2-40B4-BE49-F238E27FC236}">
                <a16:creationId xmlns:a16="http://schemas.microsoft.com/office/drawing/2014/main" id="{BC0E2D27-A8A4-257C-963C-0BB072D8F4B8}"/>
              </a:ext>
            </a:extLst>
          </p:cNvPr>
          <p:cNvSpPr>
            <a:spLocks noGrp="1"/>
          </p:cNvSpPr>
          <p:nvPr>
            <p:ph sz="half" idx="2"/>
          </p:nvPr>
        </p:nvSpPr>
        <p:spPr>
          <a:xfrm>
            <a:off x="586408" y="1876695"/>
            <a:ext cx="10992677" cy="2315469"/>
          </a:xfrm>
        </p:spPr>
        <p:txBody>
          <a:bodyPr>
            <a:normAutofit/>
          </a:bodyPr>
          <a:lstStyle/>
          <a:p>
            <a:r>
              <a:rPr lang="en-US" sz="1800" dirty="0"/>
              <a:t>ASNs don’t do data validation. Do you have a plan for this? </a:t>
            </a:r>
          </a:p>
          <a:p>
            <a:endParaRPr lang="en-US" sz="1800" dirty="0"/>
          </a:p>
          <a:p>
            <a:r>
              <a:rPr lang="en-US" sz="1800" dirty="0"/>
              <a:t>Even if you could find the errors, how will you follow up with suppliers for hundreds of thousands of records?</a:t>
            </a:r>
            <a:br>
              <a:rPr lang="en-US" sz="1800" dirty="0"/>
            </a:br>
            <a:endParaRPr lang="en-US" sz="1800" dirty="0"/>
          </a:p>
          <a:p>
            <a:r>
              <a:rPr lang="en-US" sz="1800" dirty="0"/>
              <a:t>Bad receiving record into a DC creates bad shipping and receiving data downstream…the problem multiplies as the product moves. </a:t>
            </a:r>
          </a:p>
          <a:p>
            <a:endParaRPr lang="en-US" sz="1800" dirty="0"/>
          </a:p>
        </p:txBody>
      </p:sp>
      <p:sp>
        <p:nvSpPr>
          <p:cNvPr id="4" name="Text Placeholder 3">
            <a:extLst>
              <a:ext uri="{FF2B5EF4-FFF2-40B4-BE49-F238E27FC236}">
                <a16:creationId xmlns:a16="http://schemas.microsoft.com/office/drawing/2014/main" id="{AD1523C0-2023-DC04-FB3A-0499230A599A}"/>
              </a:ext>
            </a:extLst>
          </p:cNvPr>
          <p:cNvSpPr>
            <a:spLocks noGrp="1"/>
          </p:cNvSpPr>
          <p:nvPr>
            <p:ph type="body" sz="quarter" idx="10"/>
          </p:nvPr>
        </p:nvSpPr>
        <p:spPr/>
        <p:txBody>
          <a:bodyPr vert="horz" lIns="91440" tIns="45720" rIns="91440" bIns="45720" rtlCol="0">
            <a:normAutofit/>
          </a:bodyPr>
          <a:lstStyle/>
          <a:p>
            <a:r>
              <a:rPr lang="en-US" sz="2000" dirty="0">
                <a:solidFill>
                  <a:schemeClr val="tx1">
                    <a:lumMod val="40000"/>
                    <a:lumOff val="60000"/>
                  </a:schemeClr>
                </a:solidFill>
              </a:rPr>
              <a:t>Data errors lead to FSMA 204 problems, recall inefficiencies and operational headaches.</a:t>
            </a:r>
          </a:p>
        </p:txBody>
      </p:sp>
      <p:pic>
        <p:nvPicPr>
          <p:cNvPr id="5" name="Picture 2" descr="Warehouse - Free buildings icons">
            <a:extLst>
              <a:ext uri="{FF2B5EF4-FFF2-40B4-BE49-F238E27FC236}">
                <a16:creationId xmlns:a16="http://schemas.microsoft.com/office/drawing/2014/main" id="{DADC7315-37ED-D7E3-7481-54DDE43A76A7}"/>
              </a:ext>
            </a:extLst>
          </p:cNvPr>
          <p:cNvPicPr>
            <a:picLocks noChangeAspect="1" noChangeArrowheads="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5649215" y="4583875"/>
            <a:ext cx="893571" cy="89357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arn">
            <a:extLst>
              <a:ext uri="{FF2B5EF4-FFF2-40B4-BE49-F238E27FC236}">
                <a16:creationId xmlns:a16="http://schemas.microsoft.com/office/drawing/2014/main" id="{964DA3AD-3097-0DAA-0B4C-97D069546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5710" y="4495562"/>
            <a:ext cx="1025069" cy="1025069"/>
          </a:xfrm>
          <a:prstGeom prst="rect">
            <a:avLst/>
          </a:prstGeom>
        </p:spPr>
      </p:pic>
      <p:pic>
        <p:nvPicPr>
          <p:cNvPr id="7" name="Graphic 6" descr="Store">
            <a:extLst>
              <a:ext uri="{FF2B5EF4-FFF2-40B4-BE49-F238E27FC236}">
                <a16:creationId xmlns:a16="http://schemas.microsoft.com/office/drawing/2014/main" id="{0FE230B9-B82D-839A-E769-7001AA3E01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4161" y="4345461"/>
            <a:ext cx="1195171" cy="1195171"/>
          </a:xfrm>
          <a:prstGeom prst="rect">
            <a:avLst/>
          </a:prstGeom>
        </p:spPr>
      </p:pic>
      <p:cxnSp>
        <p:nvCxnSpPr>
          <p:cNvPr id="8" name="Straight Connector 7">
            <a:extLst>
              <a:ext uri="{FF2B5EF4-FFF2-40B4-BE49-F238E27FC236}">
                <a16:creationId xmlns:a16="http://schemas.microsoft.com/office/drawing/2014/main" id="{85547B00-6E8C-FE6E-FE1D-0F34F85D6828}"/>
              </a:ext>
            </a:extLst>
          </p:cNvPr>
          <p:cNvCxnSpPr>
            <a:cxnSpLocks/>
          </p:cNvCxnSpPr>
          <p:nvPr/>
        </p:nvCxnSpPr>
        <p:spPr>
          <a:xfrm flipV="1">
            <a:off x="723900" y="5649856"/>
            <a:ext cx="10039350" cy="14916"/>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B43794A-0664-4685-914F-3B1EFB62916E}"/>
              </a:ext>
            </a:extLst>
          </p:cNvPr>
          <p:cNvSpPr txBox="1"/>
          <p:nvPr/>
        </p:nvSpPr>
        <p:spPr>
          <a:xfrm>
            <a:off x="979962" y="5883224"/>
            <a:ext cx="259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Bad data goes into the Shipping Record from the supplier</a:t>
            </a:r>
          </a:p>
        </p:txBody>
      </p:sp>
      <p:sp>
        <p:nvSpPr>
          <p:cNvPr id="10" name="TextBox 9">
            <a:extLst>
              <a:ext uri="{FF2B5EF4-FFF2-40B4-BE49-F238E27FC236}">
                <a16:creationId xmlns:a16="http://schemas.microsoft.com/office/drawing/2014/main" id="{AD71631A-082A-346F-820E-638A9B86EB27}"/>
              </a:ext>
            </a:extLst>
          </p:cNvPr>
          <p:cNvSpPr txBox="1"/>
          <p:nvPr/>
        </p:nvSpPr>
        <p:spPr>
          <a:xfrm>
            <a:off x="4522660" y="5895506"/>
            <a:ext cx="229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Bad Receiving Record at the DC or Warehouse</a:t>
            </a:r>
          </a:p>
        </p:txBody>
      </p:sp>
      <p:pic>
        <p:nvPicPr>
          <p:cNvPr id="11" name="Graphic 10" descr="Document">
            <a:extLst>
              <a:ext uri="{FF2B5EF4-FFF2-40B4-BE49-F238E27FC236}">
                <a16:creationId xmlns:a16="http://schemas.microsoft.com/office/drawing/2014/main" id="{293E87E1-BC26-CABB-234E-DF71AD1311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02993" y="4708046"/>
            <a:ext cx="739921" cy="739921"/>
          </a:xfrm>
          <a:prstGeom prst="rect">
            <a:avLst/>
          </a:prstGeom>
        </p:spPr>
      </p:pic>
      <p:pic>
        <p:nvPicPr>
          <p:cNvPr id="12" name="Graphic 11" descr="Close">
            <a:extLst>
              <a:ext uri="{FF2B5EF4-FFF2-40B4-BE49-F238E27FC236}">
                <a16:creationId xmlns:a16="http://schemas.microsoft.com/office/drawing/2014/main" id="{7FE371F4-1BFF-DB93-25DA-3CE4C8C689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5259" y="4930198"/>
            <a:ext cx="460619" cy="460619"/>
          </a:xfrm>
          <a:prstGeom prst="rect">
            <a:avLst/>
          </a:prstGeom>
        </p:spPr>
      </p:pic>
      <p:sp>
        <p:nvSpPr>
          <p:cNvPr id="13" name="TextBox 12">
            <a:extLst>
              <a:ext uri="{FF2B5EF4-FFF2-40B4-BE49-F238E27FC236}">
                <a16:creationId xmlns:a16="http://schemas.microsoft.com/office/drawing/2014/main" id="{8E31CF22-1559-DA35-B836-6D1DAA249025}"/>
              </a:ext>
            </a:extLst>
          </p:cNvPr>
          <p:cNvSpPr txBox="1"/>
          <p:nvPr/>
        </p:nvSpPr>
        <p:spPr>
          <a:xfrm>
            <a:off x="8030369" y="5954024"/>
            <a:ext cx="26570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Bad Receiving Record at the store</a:t>
            </a:r>
          </a:p>
        </p:txBody>
      </p:sp>
      <p:pic>
        <p:nvPicPr>
          <p:cNvPr id="14" name="Graphic 13" descr="Box trolley">
            <a:extLst>
              <a:ext uri="{FF2B5EF4-FFF2-40B4-BE49-F238E27FC236}">
                <a16:creationId xmlns:a16="http://schemas.microsoft.com/office/drawing/2014/main" id="{7692244B-867F-AD6B-04CC-7FFA1B1887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7489" y="5044639"/>
            <a:ext cx="403328" cy="403328"/>
          </a:xfrm>
          <a:prstGeom prst="rect">
            <a:avLst/>
          </a:prstGeom>
        </p:spPr>
      </p:pic>
      <p:pic>
        <p:nvPicPr>
          <p:cNvPr id="15" name="Graphic 14" descr="Truck">
            <a:extLst>
              <a:ext uri="{FF2B5EF4-FFF2-40B4-BE49-F238E27FC236}">
                <a16:creationId xmlns:a16="http://schemas.microsoft.com/office/drawing/2014/main" id="{CD8D5CF9-07FF-A5B1-6ED7-9B997E7B7F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54264" y="5044639"/>
            <a:ext cx="403328" cy="403328"/>
          </a:xfrm>
          <a:prstGeom prst="rect">
            <a:avLst/>
          </a:prstGeom>
        </p:spPr>
      </p:pic>
      <p:pic>
        <p:nvPicPr>
          <p:cNvPr id="16" name="Graphic 15" descr="Document">
            <a:extLst>
              <a:ext uri="{FF2B5EF4-FFF2-40B4-BE49-F238E27FC236}">
                <a16:creationId xmlns:a16="http://schemas.microsoft.com/office/drawing/2014/main" id="{0FB1417D-15B2-2087-2188-999B742AF4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4450" y="4708046"/>
            <a:ext cx="739921" cy="739921"/>
          </a:xfrm>
          <a:prstGeom prst="rect">
            <a:avLst/>
          </a:prstGeom>
        </p:spPr>
      </p:pic>
      <p:pic>
        <p:nvPicPr>
          <p:cNvPr id="17" name="Graphic 16" descr="Close">
            <a:extLst>
              <a:ext uri="{FF2B5EF4-FFF2-40B4-BE49-F238E27FC236}">
                <a16:creationId xmlns:a16="http://schemas.microsoft.com/office/drawing/2014/main" id="{8AFFE4AE-516A-C1D4-6734-802443896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66716" y="4930198"/>
            <a:ext cx="460619" cy="460619"/>
          </a:xfrm>
          <a:prstGeom prst="rect">
            <a:avLst/>
          </a:prstGeom>
        </p:spPr>
      </p:pic>
      <p:pic>
        <p:nvPicPr>
          <p:cNvPr id="18" name="Graphic 17" descr="Document">
            <a:extLst>
              <a:ext uri="{FF2B5EF4-FFF2-40B4-BE49-F238E27FC236}">
                <a16:creationId xmlns:a16="http://schemas.microsoft.com/office/drawing/2014/main" id="{C434130D-E843-6933-518D-429761EDB0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1706" y="4708046"/>
            <a:ext cx="739921" cy="739921"/>
          </a:xfrm>
          <a:prstGeom prst="rect">
            <a:avLst/>
          </a:prstGeom>
        </p:spPr>
      </p:pic>
      <p:pic>
        <p:nvPicPr>
          <p:cNvPr id="19" name="Graphic 18" descr="Close">
            <a:extLst>
              <a:ext uri="{FF2B5EF4-FFF2-40B4-BE49-F238E27FC236}">
                <a16:creationId xmlns:a16="http://schemas.microsoft.com/office/drawing/2014/main" id="{F5769E63-5004-5ECC-9543-228BDCC025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3972" y="4930198"/>
            <a:ext cx="460619" cy="460619"/>
          </a:xfrm>
          <a:prstGeom prst="rect">
            <a:avLst/>
          </a:prstGeom>
        </p:spPr>
      </p:pic>
      <p:pic>
        <p:nvPicPr>
          <p:cNvPr id="20" name="Graphic 19" descr="Box trolley">
            <a:extLst>
              <a:ext uri="{FF2B5EF4-FFF2-40B4-BE49-F238E27FC236}">
                <a16:creationId xmlns:a16="http://schemas.microsoft.com/office/drawing/2014/main" id="{7444C38F-2E42-71DD-73C1-EA8D833952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3912" y="5044639"/>
            <a:ext cx="403328" cy="403328"/>
          </a:xfrm>
          <a:prstGeom prst="rect">
            <a:avLst/>
          </a:prstGeom>
        </p:spPr>
      </p:pic>
      <p:pic>
        <p:nvPicPr>
          <p:cNvPr id="21" name="Graphic 20" descr="Close">
            <a:extLst>
              <a:ext uri="{FF2B5EF4-FFF2-40B4-BE49-F238E27FC236}">
                <a16:creationId xmlns:a16="http://schemas.microsoft.com/office/drawing/2014/main" id="{40CEE970-7C36-0AE2-30A4-40A0E27F9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9059" y="5895506"/>
            <a:ext cx="251270" cy="251270"/>
          </a:xfrm>
          <a:prstGeom prst="rect">
            <a:avLst/>
          </a:prstGeom>
        </p:spPr>
      </p:pic>
      <p:pic>
        <p:nvPicPr>
          <p:cNvPr id="22" name="Graphic 21" descr="Close">
            <a:extLst>
              <a:ext uri="{FF2B5EF4-FFF2-40B4-BE49-F238E27FC236}">
                <a16:creationId xmlns:a16="http://schemas.microsoft.com/office/drawing/2014/main" id="{01F1A371-2FAE-A85C-FD42-0552A69279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26307" y="5921847"/>
            <a:ext cx="251270" cy="251270"/>
          </a:xfrm>
          <a:prstGeom prst="rect">
            <a:avLst/>
          </a:prstGeom>
        </p:spPr>
      </p:pic>
      <p:pic>
        <p:nvPicPr>
          <p:cNvPr id="23" name="Graphic 22" descr="Close">
            <a:extLst>
              <a:ext uri="{FF2B5EF4-FFF2-40B4-BE49-F238E27FC236}">
                <a16:creationId xmlns:a16="http://schemas.microsoft.com/office/drawing/2014/main" id="{A5BCC7FA-D0F8-DAD3-F42F-2D431B4384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4734" y="5966888"/>
            <a:ext cx="251270" cy="251270"/>
          </a:xfrm>
          <a:prstGeom prst="rect">
            <a:avLst/>
          </a:prstGeom>
        </p:spPr>
      </p:pic>
    </p:spTree>
    <p:extLst>
      <p:ext uri="{BB962C8B-B14F-4D97-AF65-F5344CB8AC3E}">
        <p14:creationId xmlns:p14="http://schemas.microsoft.com/office/powerpoint/2010/main" val="202071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BBECFE-3D69-8D63-3F35-0D85C20CD3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469456"/>
            <a:ext cx="12192000" cy="5388544"/>
          </a:xfrm>
          <a:prstGeom prst="rect">
            <a:avLst/>
          </a:prstGeom>
        </p:spPr>
      </p:pic>
      <p:sp>
        <p:nvSpPr>
          <p:cNvPr id="6" name="Title 5">
            <a:extLst>
              <a:ext uri="{FF2B5EF4-FFF2-40B4-BE49-F238E27FC236}">
                <a16:creationId xmlns:a16="http://schemas.microsoft.com/office/drawing/2014/main" id="{819A58FD-0957-9288-3E90-059A877042D9}"/>
              </a:ext>
            </a:extLst>
          </p:cNvPr>
          <p:cNvSpPr>
            <a:spLocks noGrp="1"/>
          </p:cNvSpPr>
          <p:nvPr>
            <p:ph type="title"/>
          </p:nvPr>
        </p:nvSpPr>
        <p:spPr/>
        <p:txBody>
          <a:bodyPr/>
          <a:lstStyle/>
          <a:p>
            <a:r>
              <a:rPr lang="en-US" sz="3200" dirty="0"/>
              <a:t>Labels are a problem.</a:t>
            </a:r>
          </a:p>
        </p:txBody>
      </p:sp>
      <p:sp>
        <p:nvSpPr>
          <p:cNvPr id="9" name="Rectangle 8">
            <a:extLst>
              <a:ext uri="{FF2B5EF4-FFF2-40B4-BE49-F238E27FC236}">
                <a16:creationId xmlns:a16="http://schemas.microsoft.com/office/drawing/2014/main" id="{C4CE7944-FD44-9D13-F5C0-4583F70B9346}"/>
              </a:ext>
            </a:extLst>
          </p:cNvPr>
          <p:cNvSpPr/>
          <p:nvPr/>
        </p:nvSpPr>
        <p:spPr>
          <a:xfrm>
            <a:off x="6185500" y="1463057"/>
            <a:ext cx="6006500" cy="2386563"/>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 Placeholder 6">
            <a:extLst>
              <a:ext uri="{FF2B5EF4-FFF2-40B4-BE49-F238E27FC236}">
                <a16:creationId xmlns:a16="http://schemas.microsoft.com/office/drawing/2014/main" id="{99C41B42-3938-B062-9952-FC2691CDB05A}"/>
              </a:ext>
            </a:extLst>
          </p:cNvPr>
          <p:cNvSpPr>
            <a:spLocks noGrp="1"/>
          </p:cNvSpPr>
          <p:nvPr>
            <p:ph type="body" sz="quarter" idx="10"/>
          </p:nvPr>
        </p:nvSpPr>
        <p:spPr>
          <a:xfrm>
            <a:off x="583973" y="1041507"/>
            <a:ext cx="10992677" cy="487080"/>
          </a:xfrm>
        </p:spPr>
        <p:txBody>
          <a:bodyPr vert="horz" lIns="91440" tIns="45720" rIns="91440" bIns="45720" rtlCol="0">
            <a:normAutofit/>
          </a:bodyPr>
          <a:lstStyle/>
          <a:p>
            <a:r>
              <a:rPr lang="en-US" dirty="0">
                <a:solidFill>
                  <a:schemeClr val="tx1">
                    <a:lumMod val="40000"/>
                    <a:lumOff val="60000"/>
                  </a:schemeClr>
                </a:solidFill>
              </a:rPr>
              <a:t>Some traceability data </a:t>
            </a:r>
            <a:r>
              <a:rPr lang="en-US" u="sng" dirty="0">
                <a:solidFill>
                  <a:schemeClr val="tx1">
                    <a:lumMod val="40000"/>
                    <a:lumOff val="60000"/>
                  </a:schemeClr>
                </a:solidFill>
              </a:rPr>
              <a:t>isn’t available</a:t>
            </a:r>
            <a:r>
              <a:rPr lang="en-US" dirty="0">
                <a:solidFill>
                  <a:schemeClr val="tx1">
                    <a:lumMod val="40000"/>
                    <a:lumOff val="60000"/>
                  </a:schemeClr>
                </a:solidFill>
              </a:rPr>
              <a:t> when the label is printed.</a:t>
            </a:r>
          </a:p>
        </p:txBody>
      </p:sp>
      <p:sp>
        <p:nvSpPr>
          <p:cNvPr id="4" name="Rectangle 3">
            <a:extLst>
              <a:ext uri="{FF2B5EF4-FFF2-40B4-BE49-F238E27FC236}">
                <a16:creationId xmlns:a16="http://schemas.microsoft.com/office/drawing/2014/main" id="{EF5A6FB5-1B2D-170B-87F1-7DA1240FE99D}"/>
              </a:ext>
            </a:extLst>
          </p:cNvPr>
          <p:cNvSpPr/>
          <p:nvPr/>
        </p:nvSpPr>
        <p:spPr>
          <a:xfrm>
            <a:off x="0" y="3849621"/>
            <a:ext cx="6185500" cy="3044208"/>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Subtitle 2">
            <a:extLst>
              <a:ext uri="{FF2B5EF4-FFF2-40B4-BE49-F238E27FC236}">
                <a16:creationId xmlns:a16="http://schemas.microsoft.com/office/drawing/2014/main" id="{8571FB4F-ED29-D037-E1CB-D71B2D83868E}"/>
              </a:ext>
            </a:extLst>
          </p:cNvPr>
          <p:cNvSpPr txBox="1">
            <a:spLocks/>
          </p:cNvSpPr>
          <p:nvPr/>
        </p:nvSpPr>
        <p:spPr>
          <a:xfrm>
            <a:off x="290771" y="3881835"/>
            <a:ext cx="5603958" cy="286338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Some traceability data </a:t>
            </a:r>
            <a:r>
              <a:rPr kumimoji="0" lang="en-US" sz="1600" b="1" i="0" u="sng" strike="noStrike" kern="1200" cap="none" spc="0" normalizeH="0" baseline="0" noProof="0" dirty="0">
                <a:ln>
                  <a:noFill/>
                </a:ln>
                <a:solidFill>
                  <a:srgbClr val="C00000"/>
                </a:solidFill>
                <a:effectLst/>
                <a:uLnTx/>
                <a:uFillTx/>
                <a:latin typeface="Open Sans" panose="020B0606030504020204" pitchFamily="34" charset="0"/>
                <a:ea typeface="+mn-ea"/>
                <a:cs typeface="+mn-cs"/>
              </a:rPr>
              <a:t>cannot</a:t>
            </a:r>
            <a:r>
              <a:rPr kumimoji="0" lang="en-US" sz="1600" b="1"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 be printed on a label.</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C00000"/>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20000"/>
              </a:lnSpc>
              <a:spcBef>
                <a:spcPts val="0"/>
              </a:spcBef>
              <a:spcAft>
                <a:spcPts val="0"/>
              </a:spcAft>
              <a:buClr>
                <a:srgbClr val="C00000"/>
              </a:buClr>
              <a:buSzTx/>
              <a:buFont typeface="Webdings" panose="05030102010509060703" pitchFamily="18" charset="2"/>
              <a:buChar char="r"/>
              <a:tabLst/>
              <a:defRPr/>
            </a:pPr>
            <a:r>
              <a:rPr kumimoji="0" lang="en-US" sz="16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The location description for where food was received</a:t>
            </a:r>
          </a:p>
          <a:p>
            <a:pPr marL="285750" marR="0" lvl="0" indent="-285750" algn="l" defTabSz="914400" rtl="0" eaLnBrk="1" fontAlgn="auto" latinLnBrk="0" hangingPunct="1">
              <a:lnSpc>
                <a:spcPct val="120000"/>
              </a:lnSpc>
              <a:spcBef>
                <a:spcPts val="0"/>
              </a:spcBef>
              <a:spcAft>
                <a:spcPts val="0"/>
              </a:spcAft>
              <a:buClr>
                <a:srgbClr val="C00000"/>
              </a:buClr>
              <a:buSzTx/>
              <a:buFont typeface="Webdings" panose="05030102010509060703" pitchFamily="18" charset="2"/>
              <a:buChar char="r"/>
              <a:tabLst/>
              <a:defRPr/>
            </a:pPr>
            <a:r>
              <a:rPr kumimoji="0" lang="en-US" sz="16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The location description for the immediate previous source (other than transporter) for the food</a:t>
            </a:r>
          </a:p>
          <a:p>
            <a:pPr marL="285750" marR="0" lvl="0" indent="-285750" algn="l" defTabSz="914400" rtl="0" eaLnBrk="1" fontAlgn="auto" latinLnBrk="0" hangingPunct="1">
              <a:lnSpc>
                <a:spcPct val="120000"/>
              </a:lnSpc>
              <a:spcBef>
                <a:spcPts val="0"/>
              </a:spcBef>
              <a:spcAft>
                <a:spcPts val="0"/>
              </a:spcAft>
              <a:buClr>
                <a:srgbClr val="C00000"/>
              </a:buClr>
              <a:buSzTx/>
              <a:buFont typeface="Webdings" panose="05030102010509060703" pitchFamily="18" charset="2"/>
              <a:buChar char="r"/>
              <a:tabLst/>
              <a:defRPr/>
            </a:pPr>
            <a:r>
              <a:rPr kumimoji="0" lang="en-US" sz="16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The reference document type and number</a:t>
            </a:r>
          </a:p>
          <a:p>
            <a:pPr marL="285750" marR="0" lvl="0" indent="-285750" algn="l" defTabSz="914400" rtl="0" eaLnBrk="1" fontAlgn="auto" latinLnBrk="0" hangingPunct="1">
              <a:lnSpc>
                <a:spcPct val="120000"/>
              </a:lnSpc>
              <a:spcBef>
                <a:spcPts val="0"/>
              </a:spcBef>
              <a:spcAft>
                <a:spcPts val="0"/>
              </a:spcAft>
              <a:buClr>
                <a:srgbClr val="C00000"/>
              </a:buClr>
              <a:buSzTx/>
              <a:buFont typeface="Webdings" panose="05030102010509060703" pitchFamily="18" charset="2"/>
              <a:buChar char="r"/>
              <a:tabLst/>
              <a:defRPr/>
            </a:pPr>
            <a:r>
              <a:rPr kumimoji="0" lang="en-US" sz="16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The quantity and unit of measure of the food</a:t>
            </a:r>
          </a:p>
          <a:p>
            <a:pPr marL="285750" marR="0" lvl="0" indent="-285750" algn="l" defTabSz="914400" rtl="0" eaLnBrk="1" fontAlgn="auto" latinLnBrk="0" hangingPunct="1">
              <a:lnSpc>
                <a:spcPct val="120000"/>
              </a:lnSpc>
              <a:spcBef>
                <a:spcPts val="0"/>
              </a:spcBef>
              <a:spcAft>
                <a:spcPts val="0"/>
              </a:spcAft>
              <a:buClr>
                <a:srgbClr val="C00000"/>
              </a:buClr>
              <a:buSzTx/>
              <a:buFont typeface="Webdings" panose="05030102010509060703" pitchFamily="18" charset="2"/>
              <a:buChar char="r"/>
              <a:tabLst/>
              <a:defRPr/>
            </a:pPr>
            <a:r>
              <a:rPr kumimoji="0" lang="en-US" sz="16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The date the food was received</a:t>
            </a:r>
          </a:p>
        </p:txBody>
      </p:sp>
      <p:sp>
        <p:nvSpPr>
          <p:cNvPr id="14" name="Subtitle 2">
            <a:extLst>
              <a:ext uri="{FF2B5EF4-FFF2-40B4-BE49-F238E27FC236}">
                <a16:creationId xmlns:a16="http://schemas.microsoft.com/office/drawing/2014/main" id="{93DC1093-E098-9CBB-A40C-8ADB06651BC7}"/>
              </a:ext>
            </a:extLst>
          </p:cNvPr>
          <p:cNvSpPr>
            <a:spLocks noGrp="1"/>
          </p:cNvSpPr>
          <p:nvPr>
            <p:ph sz="half" idx="2"/>
          </p:nvPr>
        </p:nvSpPr>
        <p:spPr>
          <a:xfrm>
            <a:off x="6550000" y="1574966"/>
            <a:ext cx="5351192" cy="2007529"/>
          </a:xfrm>
        </p:spPr>
        <p:txBody>
          <a:bodyPr anchor="ctr">
            <a:normAutofit/>
          </a:bodyPr>
          <a:lstStyle/>
          <a:p>
            <a:pPr marL="0" indent="0">
              <a:lnSpc>
                <a:spcPct val="100000"/>
              </a:lnSpc>
              <a:spcBef>
                <a:spcPts val="0"/>
              </a:spcBef>
              <a:buNone/>
            </a:pPr>
            <a:r>
              <a:rPr lang="en-US" sz="1600" b="1" dirty="0">
                <a:solidFill>
                  <a:srgbClr val="163961"/>
                </a:solidFill>
              </a:rPr>
              <a:t>Some traceability data </a:t>
            </a:r>
            <a:r>
              <a:rPr lang="en-US" sz="1600" b="1" u="sng" dirty="0">
                <a:solidFill>
                  <a:srgbClr val="163961"/>
                </a:solidFill>
              </a:rPr>
              <a:t>can</a:t>
            </a:r>
            <a:r>
              <a:rPr lang="en-US" sz="1600" b="1" dirty="0">
                <a:solidFill>
                  <a:srgbClr val="163961"/>
                </a:solidFill>
              </a:rPr>
              <a:t> be printed on a label.</a:t>
            </a:r>
          </a:p>
          <a:p>
            <a:pPr>
              <a:lnSpc>
                <a:spcPct val="100000"/>
              </a:lnSpc>
              <a:spcBef>
                <a:spcPts val="0"/>
              </a:spcBef>
            </a:pPr>
            <a:endParaRPr lang="en-US" sz="1600" b="1" dirty="0">
              <a:solidFill>
                <a:srgbClr val="163961"/>
              </a:solidFill>
            </a:endParaRPr>
          </a:p>
          <a:p>
            <a:pPr marL="457200" indent="-457200" algn="l">
              <a:lnSpc>
                <a:spcPct val="100000"/>
              </a:lnSpc>
              <a:spcBef>
                <a:spcPts val="0"/>
              </a:spcBef>
              <a:buClr>
                <a:srgbClr val="00B050"/>
              </a:buClr>
              <a:buFont typeface="Wingdings" panose="05000000000000000000" pitchFamily="2" charset="2"/>
              <a:buChar char="ü"/>
            </a:pPr>
            <a:r>
              <a:rPr lang="en-US" sz="1600" dirty="0">
                <a:solidFill>
                  <a:srgbClr val="163961"/>
                </a:solidFill>
              </a:rPr>
              <a:t>The traceability lot code (TLC) </a:t>
            </a:r>
          </a:p>
          <a:p>
            <a:pPr marL="457200" indent="-457200" algn="l">
              <a:lnSpc>
                <a:spcPct val="100000"/>
              </a:lnSpc>
              <a:spcBef>
                <a:spcPts val="0"/>
              </a:spcBef>
              <a:buClr>
                <a:srgbClr val="00B050"/>
              </a:buClr>
              <a:buFont typeface="Wingdings" panose="05000000000000000000" pitchFamily="2" charset="2"/>
              <a:buChar char="ü"/>
            </a:pPr>
            <a:r>
              <a:rPr lang="en-US" sz="1600" dirty="0">
                <a:solidFill>
                  <a:srgbClr val="163961"/>
                </a:solidFill>
              </a:rPr>
              <a:t>The product description </a:t>
            </a:r>
          </a:p>
          <a:p>
            <a:pPr marL="457200" indent="-457200" algn="l">
              <a:lnSpc>
                <a:spcPct val="100000"/>
              </a:lnSpc>
              <a:spcBef>
                <a:spcPts val="0"/>
              </a:spcBef>
              <a:buClr>
                <a:srgbClr val="00B050"/>
              </a:buClr>
              <a:buFont typeface="Wingdings" panose="05000000000000000000" pitchFamily="2" charset="2"/>
              <a:buChar char="ü"/>
            </a:pPr>
            <a:r>
              <a:rPr lang="en-US" sz="1600" dirty="0">
                <a:solidFill>
                  <a:srgbClr val="163961"/>
                </a:solidFill>
              </a:rPr>
              <a:t>The location description for the TLC source, or the TLC reference</a:t>
            </a:r>
          </a:p>
        </p:txBody>
      </p:sp>
    </p:spTree>
    <p:extLst>
      <p:ext uri="{BB962C8B-B14F-4D97-AF65-F5344CB8AC3E}">
        <p14:creationId xmlns:p14="http://schemas.microsoft.com/office/powerpoint/2010/main" val="195746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DF4B-F739-EF3D-3F76-410498EB7938}"/>
              </a:ext>
            </a:extLst>
          </p:cNvPr>
          <p:cNvSpPr>
            <a:spLocks noGrp="1"/>
          </p:cNvSpPr>
          <p:nvPr>
            <p:ph type="title"/>
          </p:nvPr>
        </p:nvSpPr>
        <p:spPr/>
        <p:txBody>
          <a:bodyPr/>
          <a:lstStyle/>
          <a:p>
            <a:r>
              <a:rPr lang="en-US" sz="3200" dirty="0"/>
              <a:t>The Solution: ReposiTrak Can Clean the Data </a:t>
            </a:r>
          </a:p>
        </p:txBody>
      </p:sp>
      <p:sp>
        <p:nvSpPr>
          <p:cNvPr id="3" name="Content Placeholder 2">
            <a:extLst>
              <a:ext uri="{FF2B5EF4-FFF2-40B4-BE49-F238E27FC236}">
                <a16:creationId xmlns:a16="http://schemas.microsoft.com/office/drawing/2014/main" id="{A35F3A26-ABAC-7F2C-FF48-6EA00CEFDA20}"/>
              </a:ext>
            </a:extLst>
          </p:cNvPr>
          <p:cNvSpPr>
            <a:spLocks noGrp="1"/>
          </p:cNvSpPr>
          <p:nvPr>
            <p:ph sz="half" idx="2"/>
          </p:nvPr>
        </p:nvSpPr>
        <p:spPr>
          <a:xfrm>
            <a:off x="2290" y="3606843"/>
            <a:ext cx="2880523" cy="1060408"/>
          </a:xfrm>
        </p:spPr>
        <p:txBody>
          <a:bodyPr>
            <a:normAutofit fontScale="92500"/>
          </a:bodyPr>
          <a:lstStyle/>
          <a:p>
            <a:pPr marL="0" indent="0" algn="ctr">
              <a:lnSpc>
                <a:spcPct val="110000"/>
              </a:lnSpc>
              <a:spcBef>
                <a:spcPts val="0"/>
              </a:spcBef>
              <a:buNone/>
            </a:pPr>
            <a:r>
              <a:rPr lang="en-US" sz="1600" b="1" dirty="0"/>
              <a:t>1. </a:t>
            </a:r>
            <a:r>
              <a:rPr lang="en-US" sz="1600" dirty="0"/>
              <a:t>Suppliers send ReposiTrak the data – in any format.</a:t>
            </a:r>
          </a:p>
          <a:p>
            <a:pPr marL="0" indent="0" algn="ctr">
              <a:lnSpc>
                <a:spcPct val="110000"/>
              </a:lnSpc>
              <a:spcBef>
                <a:spcPts val="0"/>
              </a:spcBef>
              <a:buNone/>
            </a:pPr>
            <a:r>
              <a:rPr lang="en-US" sz="1200" i="1" dirty="0"/>
              <a:t>(We walk them through an automated, step-by-step process.)</a:t>
            </a:r>
          </a:p>
        </p:txBody>
      </p:sp>
      <p:sp>
        <p:nvSpPr>
          <p:cNvPr id="4" name="Text Placeholder 3">
            <a:extLst>
              <a:ext uri="{FF2B5EF4-FFF2-40B4-BE49-F238E27FC236}">
                <a16:creationId xmlns:a16="http://schemas.microsoft.com/office/drawing/2014/main" id="{FEE801F4-31AC-4C01-7876-FDD2BF5F8484}"/>
              </a:ext>
            </a:extLst>
          </p:cNvPr>
          <p:cNvSpPr>
            <a:spLocks noGrp="1"/>
          </p:cNvSpPr>
          <p:nvPr>
            <p:ph type="body" sz="quarter" idx="10"/>
          </p:nvPr>
        </p:nvSpPr>
        <p:spPr>
          <a:xfrm>
            <a:off x="586408" y="1183394"/>
            <a:ext cx="10992677" cy="487080"/>
          </a:xfrm>
        </p:spPr>
        <p:txBody>
          <a:bodyPr vert="horz" lIns="91440" tIns="45720" rIns="91440" bIns="45720" rtlCol="0">
            <a:normAutofit/>
          </a:bodyPr>
          <a:lstStyle/>
          <a:p>
            <a:r>
              <a:rPr lang="en-US" dirty="0">
                <a:solidFill>
                  <a:schemeClr val="tx1">
                    <a:lumMod val="40000"/>
                    <a:lumOff val="60000"/>
                  </a:schemeClr>
                </a:solidFill>
              </a:rPr>
              <a:t>Here’s how it works:</a:t>
            </a:r>
          </a:p>
        </p:txBody>
      </p:sp>
      <p:pic>
        <p:nvPicPr>
          <p:cNvPr id="7" name="Picture 6">
            <a:extLst>
              <a:ext uri="{FF2B5EF4-FFF2-40B4-BE49-F238E27FC236}">
                <a16:creationId xmlns:a16="http://schemas.microsoft.com/office/drawing/2014/main" id="{8D257CED-3BC1-C8B1-4946-A7B021850F1D}"/>
              </a:ext>
            </a:extLst>
          </p:cNvPr>
          <p:cNvPicPr>
            <a:picLocks noChangeAspect="1"/>
          </p:cNvPicPr>
          <p:nvPr/>
        </p:nvPicPr>
        <p:blipFill>
          <a:blip r:embed="rId2">
            <a:extLst>
              <a:ext uri="{28A0092B-C50C-407E-A947-70E740481C1C}">
                <a14:useLocalDpi xmlns:a14="http://schemas.microsoft.com/office/drawing/2010/main" val="0"/>
              </a:ext>
            </a:extLst>
          </a:blip>
          <a:srcRect b="1874"/>
          <a:stretch/>
        </p:blipFill>
        <p:spPr>
          <a:xfrm>
            <a:off x="3354457" y="2710192"/>
            <a:ext cx="5483086" cy="3041074"/>
          </a:xfrm>
          <a:prstGeom prst="rect">
            <a:avLst/>
          </a:prstGeom>
          <a:ln>
            <a:solidFill>
              <a:schemeClr val="tx1"/>
            </a:solidFill>
          </a:ln>
        </p:spPr>
      </p:pic>
      <p:sp>
        <p:nvSpPr>
          <p:cNvPr id="10" name="Content Placeholder 2">
            <a:extLst>
              <a:ext uri="{FF2B5EF4-FFF2-40B4-BE49-F238E27FC236}">
                <a16:creationId xmlns:a16="http://schemas.microsoft.com/office/drawing/2014/main" id="{DC624961-0374-910E-32FD-BDD3E1EF3645}"/>
              </a:ext>
            </a:extLst>
          </p:cNvPr>
          <p:cNvSpPr txBox="1">
            <a:spLocks/>
          </p:cNvSpPr>
          <p:nvPr/>
        </p:nvSpPr>
        <p:spPr>
          <a:xfrm>
            <a:off x="3277279" y="2135171"/>
            <a:ext cx="5627928" cy="644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600" b="1" dirty="0"/>
              <a:t>2. </a:t>
            </a:r>
            <a:r>
              <a:rPr lang="en-US" sz="1600" dirty="0"/>
              <a:t>We detect errors, fix what we can, and work with the supplier to  clarify inconsistencies and make corrections.</a:t>
            </a:r>
          </a:p>
        </p:txBody>
      </p:sp>
      <p:sp>
        <p:nvSpPr>
          <p:cNvPr id="11" name="Content Placeholder 2">
            <a:extLst>
              <a:ext uri="{FF2B5EF4-FFF2-40B4-BE49-F238E27FC236}">
                <a16:creationId xmlns:a16="http://schemas.microsoft.com/office/drawing/2014/main" id="{4354F89A-FF00-A201-6EF3-6E639A8F0AF8}"/>
              </a:ext>
            </a:extLst>
          </p:cNvPr>
          <p:cNvSpPr txBox="1">
            <a:spLocks/>
          </p:cNvSpPr>
          <p:nvPr/>
        </p:nvSpPr>
        <p:spPr>
          <a:xfrm>
            <a:off x="8837543" y="4328114"/>
            <a:ext cx="3075057" cy="1141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600" b="1" dirty="0"/>
              <a:t>3. </a:t>
            </a:r>
            <a:r>
              <a:rPr lang="en-US" sz="1600" dirty="0"/>
              <a:t>We create clean, accurate data files for you – the retailer – based on your unique traceability rules.</a:t>
            </a:r>
            <a:endParaRPr lang="en-US" sz="2400" dirty="0"/>
          </a:p>
        </p:txBody>
      </p:sp>
      <p:cxnSp>
        <p:nvCxnSpPr>
          <p:cNvPr id="13" name="Straight Arrow Connector 12">
            <a:extLst>
              <a:ext uri="{FF2B5EF4-FFF2-40B4-BE49-F238E27FC236}">
                <a16:creationId xmlns:a16="http://schemas.microsoft.com/office/drawing/2014/main" id="{F2ACA22A-6ED6-4D08-86A3-F7A685A91ADA}"/>
              </a:ext>
            </a:extLst>
          </p:cNvPr>
          <p:cNvCxnSpPr>
            <a:cxnSpLocks/>
            <a:endCxn id="7" idx="1"/>
          </p:cNvCxnSpPr>
          <p:nvPr/>
        </p:nvCxnSpPr>
        <p:spPr>
          <a:xfrm>
            <a:off x="2733675" y="4230729"/>
            <a:ext cx="6207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FA5CDB0-2D56-3964-39EB-A78F18714400}"/>
              </a:ext>
            </a:extLst>
          </p:cNvPr>
          <p:cNvPicPr>
            <a:picLocks noChangeAspect="1"/>
          </p:cNvPicPr>
          <p:nvPr/>
        </p:nvPicPr>
        <p:blipFill>
          <a:blip r:embed="rId3"/>
          <a:stretch>
            <a:fillRect/>
          </a:stretch>
        </p:blipFill>
        <p:spPr>
          <a:xfrm rot="21258882">
            <a:off x="5376907" y="3242077"/>
            <a:ext cx="880510" cy="296438"/>
          </a:xfrm>
          <a:prstGeom prst="rect">
            <a:avLst/>
          </a:prstGeom>
        </p:spPr>
      </p:pic>
      <p:sp>
        <p:nvSpPr>
          <p:cNvPr id="28" name="Content Placeholder 2">
            <a:extLst>
              <a:ext uri="{FF2B5EF4-FFF2-40B4-BE49-F238E27FC236}">
                <a16:creationId xmlns:a16="http://schemas.microsoft.com/office/drawing/2014/main" id="{49F0447F-AC18-F84E-07CA-BB45D1E12BFF}"/>
              </a:ext>
            </a:extLst>
          </p:cNvPr>
          <p:cNvSpPr txBox="1">
            <a:spLocks/>
          </p:cNvSpPr>
          <p:nvPr/>
        </p:nvSpPr>
        <p:spPr>
          <a:xfrm>
            <a:off x="906091" y="6133050"/>
            <a:ext cx="10370304" cy="425214"/>
          </a:xfrm>
          <a:prstGeom prst="rect">
            <a:avLst/>
          </a:prstGeom>
        </p:spPr>
        <p:txBody>
          <a:bodyPr vert="horz" lIns="91440" tIns="45720" rIns="91440" bIns="45720" rtlCol="0">
            <a:normAutofit lnSpcReduction="10000"/>
          </a:bodyPr>
          <a:lstStyle>
            <a:defPPr>
              <a:defRPr lang="en-US"/>
            </a:defPPr>
            <a:lvl1pPr marL="228600" indent="-228600">
              <a:lnSpc>
                <a:spcPct val="100000"/>
              </a:lnSpc>
              <a:spcBef>
                <a:spcPts val="0"/>
              </a:spcBef>
              <a:buFont typeface="Wingdings" panose="05000000000000000000" pitchFamily="2" charset="2"/>
              <a:buChar cha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rgbClr val="28477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Courier New" panose="02070309020205020404" pitchFamily="49" charset="0"/>
              <a:buChar char="o"/>
              <a:defRPr sz="2000">
                <a:solidFill>
                  <a:srgbClr val="28477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Wingdings" panose="05000000000000000000" pitchFamily="2" charset="2"/>
              <a:buChar char="ü"/>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rgbClr val="28477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sz="2400" b="1" dirty="0"/>
              <a:t>You save time and reduce risk.</a:t>
            </a:r>
          </a:p>
          <a:p>
            <a:pPr algn="ctr"/>
            <a:endParaRPr lang="en-US" sz="2400" b="1" dirty="0"/>
          </a:p>
        </p:txBody>
      </p:sp>
      <p:pic>
        <p:nvPicPr>
          <p:cNvPr id="30" name="Graphic 29" descr="Stars">
            <a:extLst>
              <a:ext uri="{FF2B5EF4-FFF2-40B4-BE49-F238E27FC236}">
                <a16:creationId xmlns:a16="http://schemas.microsoft.com/office/drawing/2014/main" id="{6E816CB2-32B4-3A75-9F2E-94259EC453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9527" y="2674803"/>
            <a:ext cx="748977" cy="748977"/>
          </a:xfrm>
          <a:prstGeom prst="rect">
            <a:avLst/>
          </a:prstGeom>
        </p:spPr>
      </p:pic>
      <p:pic>
        <p:nvPicPr>
          <p:cNvPr id="32" name="Graphic 31" descr="Checklist">
            <a:extLst>
              <a:ext uri="{FF2B5EF4-FFF2-40B4-BE49-F238E27FC236}">
                <a16:creationId xmlns:a16="http://schemas.microsoft.com/office/drawing/2014/main" id="{94CF8336-471D-CE5A-4656-94CF7FB373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04798" y="3056587"/>
            <a:ext cx="1182775" cy="1182775"/>
          </a:xfrm>
          <a:prstGeom prst="rect">
            <a:avLst/>
          </a:prstGeom>
        </p:spPr>
      </p:pic>
      <p:pic>
        <p:nvPicPr>
          <p:cNvPr id="34" name="Graphic 33" descr="Mop and bucket">
            <a:extLst>
              <a:ext uri="{FF2B5EF4-FFF2-40B4-BE49-F238E27FC236}">
                <a16:creationId xmlns:a16="http://schemas.microsoft.com/office/drawing/2014/main" id="{C453F8D0-78CA-6305-2495-101A3EC15F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4389" y="1139135"/>
            <a:ext cx="912455" cy="912455"/>
          </a:xfrm>
          <a:prstGeom prst="rect">
            <a:avLst/>
          </a:prstGeom>
        </p:spPr>
      </p:pic>
      <p:pic>
        <p:nvPicPr>
          <p:cNvPr id="36" name="Graphic 35" descr="Barn">
            <a:extLst>
              <a:ext uri="{FF2B5EF4-FFF2-40B4-BE49-F238E27FC236}">
                <a16:creationId xmlns:a16="http://schemas.microsoft.com/office/drawing/2014/main" id="{3EE8D3BE-82F5-DF95-D795-9A4B1CBB0D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0205" y="2733826"/>
            <a:ext cx="914400" cy="914400"/>
          </a:xfrm>
          <a:prstGeom prst="rect">
            <a:avLst/>
          </a:prstGeom>
        </p:spPr>
      </p:pic>
      <p:pic>
        <p:nvPicPr>
          <p:cNvPr id="37" name="Picture 36">
            <a:extLst>
              <a:ext uri="{FF2B5EF4-FFF2-40B4-BE49-F238E27FC236}">
                <a16:creationId xmlns:a16="http://schemas.microsoft.com/office/drawing/2014/main" id="{717BE0EF-35AC-D3D3-9F57-63B8FED90A2D}"/>
              </a:ext>
            </a:extLst>
          </p:cNvPr>
          <p:cNvPicPr>
            <a:picLocks noChangeAspect="1"/>
          </p:cNvPicPr>
          <p:nvPr/>
        </p:nvPicPr>
        <p:blipFill>
          <a:blip r:embed="rId3"/>
          <a:srcRect t="-1" r="68363" b="7805"/>
          <a:stretch/>
        </p:blipFill>
        <p:spPr>
          <a:xfrm flipV="1">
            <a:off x="5553985" y="1770221"/>
            <a:ext cx="116342" cy="114142"/>
          </a:xfrm>
          <a:prstGeom prst="rect">
            <a:avLst/>
          </a:prstGeom>
        </p:spPr>
      </p:pic>
      <p:cxnSp>
        <p:nvCxnSpPr>
          <p:cNvPr id="5" name="Straight Arrow Connector 4">
            <a:extLst>
              <a:ext uri="{FF2B5EF4-FFF2-40B4-BE49-F238E27FC236}">
                <a16:creationId xmlns:a16="http://schemas.microsoft.com/office/drawing/2014/main" id="{8BB6C304-A237-0B14-4DCF-001F5A0E7C2D}"/>
              </a:ext>
            </a:extLst>
          </p:cNvPr>
          <p:cNvCxnSpPr>
            <a:cxnSpLocks/>
          </p:cNvCxnSpPr>
          <p:nvPr/>
        </p:nvCxnSpPr>
        <p:spPr>
          <a:xfrm>
            <a:off x="8905207" y="3834489"/>
            <a:ext cx="6207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52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F96A-30EA-C13B-883A-65BA39FC47EF}"/>
              </a:ext>
            </a:extLst>
          </p:cNvPr>
          <p:cNvSpPr>
            <a:spLocks noGrp="1"/>
          </p:cNvSpPr>
          <p:nvPr>
            <p:ph type="title"/>
          </p:nvPr>
        </p:nvSpPr>
        <p:spPr>
          <a:xfrm>
            <a:off x="596064" y="224358"/>
            <a:ext cx="11898796" cy="757928"/>
          </a:xfrm>
          <a:noFill/>
        </p:spPr>
        <p:txBody>
          <a:bodyPr anchor="ctr"/>
          <a:lstStyle/>
          <a:p>
            <a:r>
              <a:rPr lang="en-US" sz="2700" dirty="0"/>
              <a:t>Building a Fail-Safe Traceability Program</a:t>
            </a:r>
          </a:p>
        </p:txBody>
      </p:sp>
      <p:sp>
        <p:nvSpPr>
          <p:cNvPr id="11" name="TextBox 10">
            <a:extLst>
              <a:ext uri="{FF2B5EF4-FFF2-40B4-BE49-F238E27FC236}">
                <a16:creationId xmlns:a16="http://schemas.microsoft.com/office/drawing/2014/main" id="{18677EC9-55A6-296D-6363-0A3D2C7BD0CB}"/>
              </a:ext>
            </a:extLst>
          </p:cNvPr>
          <p:cNvSpPr txBox="1"/>
          <p:nvPr/>
        </p:nvSpPr>
        <p:spPr>
          <a:xfrm>
            <a:off x="653064" y="5792079"/>
            <a:ext cx="10859336" cy="400110"/>
          </a:xfrm>
          <a:prstGeom prst="rect">
            <a:avLst/>
          </a:prstGeom>
          <a:solidFill>
            <a:schemeClr val="tx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Good Data Is Required At Each Step!</a:t>
            </a:r>
          </a:p>
        </p:txBody>
      </p:sp>
      <p:pic>
        <p:nvPicPr>
          <p:cNvPr id="7" name="Picture 2" descr="Warehouse - Free buildings icons">
            <a:extLst>
              <a:ext uri="{FF2B5EF4-FFF2-40B4-BE49-F238E27FC236}">
                <a16:creationId xmlns:a16="http://schemas.microsoft.com/office/drawing/2014/main" id="{A755F3B3-4B13-933D-2856-3E6F9F7CD48A}"/>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5635947" y="1220700"/>
            <a:ext cx="893571" cy="893571"/>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rn">
            <a:extLst>
              <a:ext uri="{FF2B5EF4-FFF2-40B4-BE49-F238E27FC236}">
                <a16:creationId xmlns:a16="http://schemas.microsoft.com/office/drawing/2014/main" id="{F30BE0C1-A0CC-5194-BDF3-919BB79D7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2442" y="1132387"/>
            <a:ext cx="1025069" cy="1025069"/>
          </a:xfrm>
          <a:prstGeom prst="rect">
            <a:avLst/>
          </a:prstGeom>
        </p:spPr>
      </p:pic>
      <p:pic>
        <p:nvPicPr>
          <p:cNvPr id="9" name="Graphic 8" descr="Store">
            <a:extLst>
              <a:ext uri="{FF2B5EF4-FFF2-40B4-BE49-F238E27FC236}">
                <a16:creationId xmlns:a16="http://schemas.microsoft.com/office/drawing/2014/main" id="{008D441F-B190-99A3-5A8B-E4C5C3211F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0893" y="982286"/>
            <a:ext cx="1195171" cy="1195171"/>
          </a:xfrm>
          <a:prstGeom prst="rect">
            <a:avLst/>
          </a:prstGeom>
        </p:spPr>
      </p:pic>
      <p:cxnSp>
        <p:nvCxnSpPr>
          <p:cNvPr id="10" name="Straight Connector 9">
            <a:extLst>
              <a:ext uri="{FF2B5EF4-FFF2-40B4-BE49-F238E27FC236}">
                <a16:creationId xmlns:a16="http://schemas.microsoft.com/office/drawing/2014/main" id="{733713B5-EC69-BBDD-1EF7-F86E1661E55A}"/>
              </a:ext>
            </a:extLst>
          </p:cNvPr>
          <p:cNvCxnSpPr>
            <a:cxnSpLocks/>
          </p:cNvCxnSpPr>
          <p:nvPr/>
        </p:nvCxnSpPr>
        <p:spPr>
          <a:xfrm flipV="1">
            <a:off x="710632" y="2286681"/>
            <a:ext cx="10039350" cy="14916"/>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FA438D-9168-8552-ABBC-5B1782B65E40}"/>
              </a:ext>
            </a:extLst>
          </p:cNvPr>
          <p:cNvSpPr txBox="1"/>
          <p:nvPr/>
        </p:nvSpPr>
        <p:spPr>
          <a:xfrm>
            <a:off x="661494" y="2450401"/>
            <a:ext cx="2988800" cy="2722027"/>
          </a:xfrm>
          <a:prstGeom prst="rect">
            <a:avLst/>
          </a:prstGeom>
          <a:noFill/>
        </p:spPr>
        <p:txBody>
          <a:bodyPr wrap="square" rtlCol="0">
            <a:spAutoFit/>
          </a:bodyPr>
          <a:lstStyle/>
          <a:p>
            <a:pPr marL="461963" marR="0" lvl="1" indent="-401638" algn="l" defTabSz="914400"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Supplier Implementation to Enable Data Sharing</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This is the most time-consuming aspect of establishing a traceability program.</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It requires intense, repetitive communication with suppliers to establish their data sharing protocols.</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Must include education for suppliers who are not up to speed on FSMA 204. </a:t>
            </a:r>
          </a:p>
        </p:txBody>
      </p:sp>
      <p:sp>
        <p:nvSpPr>
          <p:cNvPr id="16" name="TextBox 15">
            <a:extLst>
              <a:ext uri="{FF2B5EF4-FFF2-40B4-BE49-F238E27FC236}">
                <a16:creationId xmlns:a16="http://schemas.microsoft.com/office/drawing/2014/main" id="{419AD07B-6596-9816-A14D-ADDE640C001E}"/>
              </a:ext>
            </a:extLst>
          </p:cNvPr>
          <p:cNvSpPr txBox="1"/>
          <p:nvPr/>
        </p:nvSpPr>
        <p:spPr>
          <a:xfrm>
            <a:off x="4601600" y="2450401"/>
            <a:ext cx="2988800" cy="2315762"/>
          </a:xfrm>
          <a:prstGeom prst="rect">
            <a:avLst/>
          </a:prstGeom>
          <a:noFill/>
        </p:spPr>
        <p:txBody>
          <a:bodyPr wrap="square" rtlCol="0">
            <a:spAutoFit/>
          </a:bodyPr>
          <a:lstStyle/>
          <a:p>
            <a:pPr marL="461963" marR="0" lvl="1" indent="-401638" algn="l" defTabSz="914400" rtl="0" eaLnBrk="1" fontAlgn="auto" latinLnBrk="0" hangingPunct="1">
              <a:lnSpc>
                <a:spcPct val="110000"/>
              </a:lnSpc>
              <a:spcBef>
                <a:spcPts val="0"/>
              </a:spcBef>
              <a:spcAft>
                <a:spcPts val="0"/>
              </a:spcAft>
              <a:buClrTx/>
              <a:buSzTx/>
              <a:buFont typeface="+mj-lt"/>
              <a:buAutoNum type="arabicPeriod" startAt="2"/>
              <a:tabLst/>
              <a:defRPr/>
            </a:pP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Distribution Center (DC) / Warehouse Traceability</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Achieving compliance with the minimal amount of new work is the challenge.</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Current warehouse management systems must be augmented with other technology to capture lot codes at outbound shipping.</a:t>
            </a:r>
          </a:p>
        </p:txBody>
      </p:sp>
      <p:sp>
        <p:nvSpPr>
          <p:cNvPr id="17" name="TextBox 16">
            <a:extLst>
              <a:ext uri="{FF2B5EF4-FFF2-40B4-BE49-F238E27FC236}">
                <a16:creationId xmlns:a16="http://schemas.microsoft.com/office/drawing/2014/main" id="{4D27A818-55A0-C594-EF3D-7588999ABE57}"/>
              </a:ext>
            </a:extLst>
          </p:cNvPr>
          <p:cNvSpPr txBox="1"/>
          <p:nvPr/>
        </p:nvSpPr>
        <p:spPr>
          <a:xfrm>
            <a:off x="8541299" y="2450401"/>
            <a:ext cx="2832020" cy="2925160"/>
          </a:xfrm>
          <a:prstGeom prst="rect">
            <a:avLst/>
          </a:prstGeom>
          <a:noFill/>
        </p:spPr>
        <p:txBody>
          <a:bodyPr wrap="square" rtlCol="0">
            <a:spAutoFit/>
          </a:bodyPr>
          <a:lstStyle/>
          <a:p>
            <a:pPr marL="461963" marR="0" lvl="1" indent="-401638" algn="l" defTabSz="914400" rtl="0" eaLnBrk="1" fontAlgn="auto" latinLnBrk="0" hangingPunct="1">
              <a:lnSpc>
                <a:spcPct val="110000"/>
              </a:lnSpc>
              <a:spcBef>
                <a:spcPts val="0"/>
              </a:spcBef>
              <a:spcAft>
                <a:spcPts val="0"/>
              </a:spcAft>
              <a:buClrTx/>
              <a:buSzTx/>
              <a:buFont typeface="+mj-lt"/>
              <a:buAutoNum type="arabicPeriod" startAt="3"/>
              <a:tabLst/>
              <a:defRPr/>
            </a:pP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Distribution Center (DC) / Warehouse Traceability</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Retailers are expecting major suppliers to provide FDA-required Key Data Elements (KDEs), but will still need the capability to collect TLCs on deliveries from suppliers who can’t provide the data.</a:t>
            </a:r>
          </a:p>
          <a:p>
            <a:pPr marL="60325" marR="0" lvl="1" indent="0" algn="l"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0325" marR="0" lvl="1" indent="0" algn="l"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Scanning labels at store receiving can create other positive retailer benefits, such as automated invoice reconciliation.</a:t>
            </a:r>
          </a:p>
        </p:txBody>
      </p:sp>
    </p:spTree>
    <p:extLst>
      <p:ext uri="{BB962C8B-B14F-4D97-AF65-F5344CB8AC3E}">
        <p14:creationId xmlns:p14="http://schemas.microsoft.com/office/powerpoint/2010/main" val="146431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46A9C-2ED6-CA50-BCA9-DBC6716CB214}"/>
              </a:ext>
            </a:extLst>
          </p:cNvPr>
          <p:cNvSpPr>
            <a:spLocks noGrp="1"/>
          </p:cNvSpPr>
          <p:nvPr>
            <p:ph type="title"/>
          </p:nvPr>
        </p:nvSpPr>
        <p:spPr/>
        <p:txBody>
          <a:bodyPr>
            <a:normAutofit/>
          </a:bodyPr>
          <a:lstStyle/>
          <a:p>
            <a:r>
              <a:rPr lang="en-US" dirty="0"/>
              <a:t>Summary</a:t>
            </a:r>
          </a:p>
        </p:txBody>
      </p:sp>
      <p:sp>
        <p:nvSpPr>
          <p:cNvPr id="5" name="Content Placeholder 4">
            <a:extLst>
              <a:ext uri="{FF2B5EF4-FFF2-40B4-BE49-F238E27FC236}">
                <a16:creationId xmlns:a16="http://schemas.microsoft.com/office/drawing/2014/main" id="{63EB6E7B-D0BA-B86F-FDCC-8A0A55982BC4}"/>
              </a:ext>
            </a:extLst>
          </p:cNvPr>
          <p:cNvSpPr>
            <a:spLocks noGrp="1"/>
          </p:cNvSpPr>
          <p:nvPr>
            <p:ph sz="half" idx="2"/>
          </p:nvPr>
        </p:nvSpPr>
        <p:spPr/>
        <p:txBody>
          <a:bodyPr>
            <a:normAutofit/>
          </a:bodyPr>
          <a:lstStyle/>
          <a:p>
            <a:r>
              <a:rPr lang="en-US" sz="2400" dirty="0"/>
              <a:t>Traceability is a reality…you aren’t first, and you can’t afford to be last.</a:t>
            </a:r>
          </a:p>
          <a:p>
            <a:endParaRPr lang="en-US" sz="2400" dirty="0"/>
          </a:p>
          <a:p>
            <a:r>
              <a:rPr lang="en-US" sz="2400" dirty="0"/>
              <a:t>All food suppliers will be doing traceability, so why limit your program to the FDA Food Traceability List?</a:t>
            </a:r>
          </a:p>
          <a:p>
            <a:endParaRPr lang="en-US" sz="2400" dirty="0"/>
          </a:p>
          <a:p>
            <a:r>
              <a:rPr lang="en-US" sz="2400" dirty="0"/>
              <a:t>The BIG problem that you aren’t even thinking about is data accuracy…if you can’t find and resolve all the data errors, you can’t do traceability.</a:t>
            </a:r>
          </a:p>
          <a:p>
            <a:pPr lvl="1"/>
            <a:endParaRPr lang="en-US" sz="2000" dirty="0"/>
          </a:p>
        </p:txBody>
      </p:sp>
      <p:sp>
        <p:nvSpPr>
          <p:cNvPr id="6" name="Text Placeholder 5">
            <a:extLst>
              <a:ext uri="{FF2B5EF4-FFF2-40B4-BE49-F238E27FC236}">
                <a16:creationId xmlns:a16="http://schemas.microsoft.com/office/drawing/2014/main" id="{E808F86B-766C-0A53-3B26-05E49947A8EF}"/>
              </a:ext>
            </a:extLst>
          </p:cNvPr>
          <p:cNvSpPr>
            <a:spLocks noGrp="1"/>
          </p:cNvSpPr>
          <p:nvPr>
            <p:ph type="body" sz="quarter" idx="10"/>
          </p:nvPr>
        </p:nvSpPr>
        <p:spPr/>
        <p:txBody>
          <a:bodyPr vert="horz" lIns="91440" tIns="45720" rIns="91440" bIns="45720" rtlCol="0">
            <a:normAutofit/>
          </a:bodyPr>
          <a:lstStyle/>
          <a:p>
            <a:r>
              <a:rPr lang="en-US" dirty="0">
                <a:solidFill>
                  <a:schemeClr val="tx1">
                    <a:lumMod val="40000"/>
                    <a:lumOff val="60000"/>
                  </a:schemeClr>
                </a:solidFill>
              </a:rPr>
              <a:t>You need to go fast, but don’t cut corners on data quality.</a:t>
            </a:r>
          </a:p>
        </p:txBody>
      </p:sp>
    </p:spTree>
    <p:extLst>
      <p:ext uri="{BB962C8B-B14F-4D97-AF65-F5344CB8AC3E}">
        <p14:creationId xmlns:p14="http://schemas.microsoft.com/office/powerpoint/2010/main" val="286434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9D898-DC17-97F2-92A0-1C0AE71C8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2C5F2-D47A-8226-8530-BA1D5058E156}"/>
              </a:ext>
            </a:extLst>
          </p:cNvPr>
          <p:cNvSpPr>
            <a:spLocks noGrp="1"/>
          </p:cNvSpPr>
          <p:nvPr>
            <p:ph type="title"/>
          </p:nvPr>
        </p:nvSpPr>
        <p:spPr>
          <a:xfrm>
            <a:off x="586409" y="251295"/>
            <a:ext cx="7285382" cy="757928"/>
          </a:xfrm>
        </p:spPr>
        <p:txBody>
          <a:bodyPr/>
          <a:lstStyle/>
          <a:p>
            <a:pPr marL="0" indent="0">
              <a:buNone/>
            </a:pPr>
            <a:r>
              <a:rPr lang="en-US" dirty="0"/>
              <a:t>Can’t Hear the Program?</a:t>
            </a:r>
          </a:p>
        </p:txBody>
      </p:sp>
      <p:sp>
        <p:nvSpPr>
          <p:cNvPr id="3" name="Content Placeholder 2">
            <a:extLst>
              <a:ext uri="{FF2B5EF4-FFF2-40B4-BE49-F238E27FC236}">
                <a16:creationId xmlns:a16="http://schemas.microsoft.com/office/drawing/2014/main" id="{0494ADEF-88EA-856B-1B8D-DEDE1D235580}"/>
              </a:ext>
            </a:extLst>
          </p:cNvPr>
          <p:cNvSpPr>
            <a:spLocks noGrp="1"/>
          </p:cNvSpPr>
          <p:nvPr>
            <p:ph sz="half" idx="2"/>
          </p:nvPr>
        </p:nvSpPr>
        <p:spPr/>
        <p:txBody>
          <a:bodyPr>
            <a:normAutofit/>
          </a:bodyPr>
          <a:lstStyle/>
          <a:p>
            <a:endParaRPr lang="en-US" sz="2400" dirty="0"/>
          </a:p>
          <a:p>
            <a:endParaRPr lang="en-US" sz="2400" dirty="0"/>
          </a:p>
        </p:txBody>
      </p:sp>
      <p:sp>
        <p:nvSpPr>
          <p:cNvPr id="7" name="TextBox 6">
            <a:extLst>
              <a:ext uri="{FF2B5EF4-FFF2-40B4-BE49-F238E27FC236}">
                <a16:creationId xmlns:a16="http://schemas.microsoft.com/office/drawing/2014/main" id="{CAC08083-2DE0-B8FB-2E19-F12A8CA32AD1}"/>
              </a:ext>
            </a:extLst>
          </p:cNvPr>
          <p:cNvSpPr txBox="1"/>
          <p:nvPr/>
        </p:nvSpPr>
        <p:spPr>
          <a:xfrm>
            <a:off x="1799739" y="1809641"/>
            <a:ext cx="3124200" cy="1015663"/>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Click the three dots at the bottom of the screen and select Switch Audio.</a:t>
            </a:r>
          </a:p>
        </p:txBody>
      </p:sp>
      <p:pic>
        <p:nvPicPr>
          <p:cNvPr id="8" name="Picture 7">
            <a:extLst>
              <a:ext uri="{FF2B5EF4-FFF2-40B4-BE49-F238E27FC236}">
                <a16:creationId xmlns:a16="http://schemas.microsoft.com/office/drawing/2014/main" id="{CB6873F7-2202-1A2A-040D-9384263CA6D5}"/>
              </a:ext>
            </a:extLst>
          </p:cNvPr>
          <p:cNvPicPr>
            <a:picLocks noChangeAspect="1"/>
          </p:cNvPicPr>
          <p:nvPr/>
        </p:nvPicPr>
        <p:blipFill>
          <a:blip r:embed="rId2"/>
          <a:stretch>
            <a:fillRect/>
          </a:stretch>
        </p:blipFill>
        <p:spPr>
          <a:xfrm>
            <a:off x="2061945" y="3515152"/>
            <a:ext cx="2428875" cy="2333625"/>
          </a:xfrm>
          <a:prstGeom prst="rect">
            <a:avLst/>
          </a:prstGeom>
        </p:spPr>
      </p:pic>
      <p:sp>
        <p:nvSpPr>
          <p:cNvPr id="9" name="TextBox 8">
            <a:extLst>
              <a:ext uri="{FF2B5EF4-FFF2-40B4-BE49-F238E27FC236}">
                <a16:creationId xmlns:a16="http://schemas.microsoft.com/office/drawing/2014/main" id="{CB75B186-5503-16CB-D3C6-E795CD811710}"/>
              </a:ext>
            </a:extLst>
          </p:cNvPr>
          <p:cNvSpPr txBox="1"/>
          <p:nvPr/>
        </p:nvSpPr>
        <p:spPr>
          <a:xfrm>
            <a:off x="6096000" y="1894316"/>
            <a:ext cx="3233928" cy="1015663"/>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Select your preferred method of connection for the webinar. </a:t>
            </a:r>
          </a:p>
        </p:txBody>
      </p:sp>
      <p:pic>
        <p:nvPicPr>
          <p:cNvPr id="10" name="Picture 9">
            <a:extLst>
              <a:ext uri="{FF2B5EF4-FFF2-40B4-BE49-F238E27FC236}">
                <a16:creationId xmlns:a16="http://schemas.microsoft.com/office/drawing/2014/main" id="{C7714069-1056-1CD1-689A-4AA9CD2A9AEB}"/>
              </a:ext>
            </a:extLst>
          </p:cNvPr>
          <p:cNvPicPr>
            <a:picLocks noChangeAspect="1"/>
          </p:cNvPicPr>
          <p:nvPr/>
        </p:nvPicPr>
        <p:blipFill>
          <a:blip r:embed="rId3"/>
          <a:stretch>
            <a:fillRect/>
          </a:stretch>
        </p:blipFill>
        <p:spPr>
          <a:xfrm>
            <a:off x="6096000" y="3398825"/>
            <a:ext cx="2523743" cy="2347311"/>
          </a:xfrm>
          <a:prstGeom prst="rect">
            <a:avLst/>
          </a:prstGeom>
        </p:spPr>
      </p:pic>
    </p:spTree>
    <p:extLst>
      <p:ext uri="{BB962C8B-B14F-4D97-AF65-F5344CB8AC3E}">
        <p14:creationId xmlns:p14="http://schemas.microsoft.com/office/powerpoint/2010/main" val="70733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42CE95-F667-D3D3-9779-C884E68E287E}"/>
              </a:ext>
            </a:extLst>
          </p:cNvPr>
          <p:cNvSpPr txBox="1">
            <a:spLocks/>
          </p:cNvSpPr>
          <p:nvPr/>
        </p:nvSpPr>
        <p:spPr>
          <a:xfrm>
            <a:off x="6508724" y="2472082"/>
            <a:ext cx="3594100" cy="2311400"/>
          </a:xfrm>
          <a:prstGeom prst="rect">
            <a:avLst/>
          </a:prstGeom>
          <a:noFill/>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600" b="1" kern="1200" cap="none" spc="0">
                <a:ln w="0"/>
                <a:solidFill>
                  <a:schemeClr val="tx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284774"/>
                </a:solidFill>
              </a:rPr>
              <a:t>Derek Hannum</a:t>
            </a:r>
          </a:p>
          <a:p>
            <a:r>
              <a:rPr lang="en-US" sz="2000" dirty="0">
                <a:solidFill>
                  <a:srgbClr val="284774"/>
                </a:solidFill>
              </a:rPr>
              <a:t>Chief Customer Officer</a:t>
            </a:r>
          </a:p>
          <a:p>
            <a:r>
              <a:rPr lang="en-US" sz="2000" dirty="0">
                <a:hlinkClick r:id="rId2"/>
              </a:rPr>
              <a:t>dhannum@repositrak.com</a:t>
            </a:r>
            <a:endParaRPr lang="en-US" sz="2000" dirty="0"/>
          </a:p>
          <a:p>
            <a:r>
              <a:rPr lang="en-US" sz="2000" dirty="0">
                <a:solidFill>
                  <a:srgbClr val="284774"/>
                </a:solidFill>
              </a:rPr>
              <a:t>407-558-9829</a:t>
            </a:r>
          </a:p>
        </p:txBody>
      </p:sp>
      <p:sp>
        <p:nvSpPr>
          <p:cNvPr id="4" name="Title 3">
            <a:extLst>
              <a:ext uri="{FF2B5EF4-FFF2-40B4-BE49-F238E27FC236}">
                <a16:creationId xmlns:a16="http://schemas.microsoft.com/office/drawing/2014/main" id="{BED4A8A0-6147-8362-AC5C-1F6D5701974D}"/>
              </a:ext>
            </a:extLst>
          </p:cNvPr>
          <p:cNvSpPr>
            <a:spLocks noGrp="1"/>
          </p:cNvSpPr>
          <p:nvPr>
            <p:ph type="title"/>
          </p:nvPr>
        </p:nvSpPr>
        <p:spPr/>
        <p:txBody>
          <a:bodyPr/>
          <a:lstStyle/>
          <a:p>
            <a:r>
              <a:rPr lang="en-US" dirty="0"/>
              <a:t>Questions?</a:t>
            </a:r>
          </a:p>
        </p:txBody>
      </p:sp>
      <p:pic>
        <p:nvPicPr>
          <p:cNvPr id="1026" name="Picture 2" descr="Q&amp;a - Free education icons">
            <a:extLst>
              <a:ext uri="{FF2B5EF4-FFF2-40B4-BE49-F238E27FC236}">
                <a16:creationId xmlns:a16="http://schemas.microsoft.com/office/drawing/2014/main" id="{8E4CC011-1CFB-DA6A-5944-78B3CCFEC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458" y="1558785"/>
            <a:ext cx="4487819" cy="448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1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98F2EB6-364A-1690-6F52-E7A610920155}"/>
              </a:ext>
            </a:extLst>
          </p:cNvPr>
          <p:cNvSpPr>
            <a:spLocks noGrp="1"/>
          </p:cNvSpPr>
          <p:nvPr>
            <p:ph type="title"/>
          </p:nvPr>
        </p:nvSpPr>
        <p:spPr>
          <a:xfrm>
            <a:off x="585788" y="234950"/>
            <a:ext cx="10993437" cy="758825"/>
          </a:xfrm>
        </p:spPr>
        <p:txBody>
          <a:bodyPr>
            <a:noAutofit/>
          </a:bodyPr>
          <a:lstStyle/>
          <a:p>
            <a:pPr marL="0" indent="0">
              <a:buNone/>
            </a:pPr>
            <a:r>
              <a:rPr lang="en-US" sz="4000" b="1" dirty="0">
                <a:effectLst>
                  <a:outerShdw blurRad="38100" dist="38100" dir="2700000" algn="tl">
                    <a:srgbClr val="000000">
                      <a:alpha val="43137"/>
                    </a:srgbClr>
                  </a:outerShdw>
                </a:effectLst>
              </a:rPr>
              <a:t>Questions During Program</a:t>
            </a:r>
          </a:p>
        </p:txBody>
      </p:sp>
      <p:sp>
        <p:nvSpPr>
          <p:cNvPr id="7" name="TextBox 6">
            <a:extLst>
              <a:ext uri="{FF2B5EF4-FFF2-40B4-BE49-F238E27FC236}">
                <a16:creationId xmlns:a16="http://schemas.microsoft.com/office/drawing/2014/main" id="{FCE8AF46-D680-F019-3E11-EC9C38FBF7EF}"/>
              </a:ext>
            </a:extLst>
          </p:cNvPr>
          <p:cNvSpPr txBox="1"/>
          <p:nvPr/>
        </p:nvSpPr>
        <p:spPr>
          <a:xfrm>
            <a:off x="1133060" y="2567758"/>
            <a:ext cx="4303644" cy="2246769"/>
          </a:xfrm>
          <a:prstGeom prst="rect">
            <a:avLst/>
          </a:prstGeom>
          <a:noFill/>
        </p:spPr>
        <p:txBody>
          <a:bodyPr wrap="square" rtlCol="0">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Use the Q&amp;A Box on the right side of your screen to send questions during the presentation.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Send questions to </a:t>
            </a:r>
            <a:br>
              <a:rPr lang="en-US" sz="20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r>
              <a:rPr lang="en-US" sz="20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All Panelists</a:t>
            </a:r>
            <a:endParaRPr lang="en-US" sz="20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7DED648B-9D45-BDD9-A9AD-B8E4ADD4DF0A}"/>
              </a:ext>
            </a:extLst>
          </p:cNvPr>
          <p:cNvPicPr>
            <a:picLocks noChangeAspect="1"/>
          </p:cNvPicPr>
          <p:nvPr/>
        </p:nvPicPr>
        <p:blipFill>
          <a:blip r:embed="rId2"/>
          <a:stretch>
            <a:fillRect/>
          </a:stretch>
        </p:blipFill>
        <p:spPr>
          <a:xfrm>
            <a:off x="6172200" y="2632154"/>
            <a:ext cx="4172099" cy="2117979"/>
          </a:xfrm>
          <a:prstGeom prst="rect">
            <a:avLst/>
          </a:prstGeom>
        </p:spPr>
      </p:pic>
    </p:spTree>
    <p:extLst>
      <p:ext uri="{BB962C8B-B14F-4D97-AF65-F5344CB8AC3E}">
        <p14:creationId xmlns:p14="http://schemas.microsoft.com/office/powerpoint/2010/main" val="203778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BB552-DC1A-9D76-C485-78D28B25EC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B757E-975B-F460-C609-B6A62A4AD24D}"/>
              </a:ext>
            </a:extLst>
          </p:cNvPr>
          <p:cNvSpPr>
            <a:spLocks noGrp="1"/>
          </p:cNvSpPr>
          <p:nvPr>
            <p:ph sz="half" idx="2"/>
          </p:nvPr>
        </p:nvSpPr>
        <p:spPr>
          <a:xfrm>
            <a:off x="586409" y="1649896"/>
            <a:ext cx="10992677" cy="4492487"/>
          </a:xfrm>
        </p:spPr>
        <p:txBody>
          <a:bodyPr>
            <a:normAutofit fontScale="92500" lnSpcReduction="20000"/>
          </a:bodyPr>
          <a:lstStyle/>
          <a:p>
            <a:pPr marL="0" indent="0">
              <a:buNone/>
            </a:pPr>
            <a:r>
              <a:rPr lang="en-US" sz="2800" dirty="0"/>
              <a:t>By hosting this Webinar, California Grocers Association (CGA) and the CGA Educational Foundation (CGAEF) are providing an opportunity for their members and attendees to obtain general information that may be of interest to your company.   The Webinar is designed to provide practical and useful information on the subject matter covered. However, CGA /CGAEF is not engaged in rendering legal, accounting or other professional advice or services. </a:t>
            </a:r>
          </a:p>
          <a:p>
            <a:pPr marL="0" indent="0">
              <a:buNone/>
            </a:pPr>
            <a:endParaRPr lang="en-US" sz="2800" dirty="0"/>
          </a:p>
          <a:p>
            <a:pPr marL="0" indent="0">
              <a:buNone/>
            </a:pPr>
            <a:r>
              <a:rPr lang="en-US" sz="2800" dirty="0"/>
              <a:t>CGA/CGAEF does not review or approve the content of the webinar presented by guest speakers and others, and makes no representations or warranties about the accuracy or legality of any compliance or other recommendations provided during the webinar. If legal advice or other expert assistance is required, the services of a competent professional should be sought.</a:t>
            </a:r>
            <a:endParaRPr lang="en-US" dirty="0"/>
          </a:p>
          <a:p>
            <a:endParaRPr lang="en-US" dirty="0"/>
          </a:p>
        </p:txBody>
      </p:sp>
      <p:sp>
        <p:nvSpPr>
          <p:cNvPr id="5" name="Content Placeholder 2">
            <a:extLst>
              <a:ext uri="{FF2B5EF4-FFF2-40B4-BE49-F238E27FC236}">
                <a16:creationId xmlns:a16="http://schemas.microsoft.com/office/drawing/2014/main" id="{971C9489-A0F4-D1CE-702B-7A3674C522FE}"/>
              </a:ext>
            </a:extLst>
          </p:cNvPr>
          <p:cNvSpPr>
            <a:spLocks noGrp="1"/>
          </p:cNvSpPr>
          <p:nvPr>
            <p:ph type="title"/>
          </p:nvPr>
        </p:nvSpPr>
        <p:spPr>
          <a:xfrm>
            <a:off x="585788" y="234950"/>
            <a:ext cx="10993437" cy="758825"/>
          </a:xfrm>
        </p:spPr>
        <p:txBody>
          <a:bodyPr>
            <a:noAutofit/>
          </a:bodyPr>
          <a:lstStyle/>
          <a:p>
            <a:pPr marL="0" indent="0">
              <a:buNone/>
            </a:pPr>
            <a:r>
              <a:rPr lang="en-US" sz="4000" b="1" dirty="0">
                <a:effectLst>
                  <a:outerShdw blurRad="38100" dist="38100" dir="2700000" algn="tl">
                    <a:srgbClr val="000000">
                      <a:alpha val="43137"/>
                    </a:srgbClr>
                  </a:outerShdw>
                </a:effectLst>
              </a:rPr>
              <a:t>Webinar Disclosure</a:t>
            </a:r>
          </a:p>
        </p:txBody>
      </p:sp>
    </p:spTree>
    <p:extLst>
      <p:ext uri="{BB962C8B-B14F-4D97-AF65-F5344CB8AC3E}">
        <p14:creationId xmlns:p14="http://schemas.microsoft.com/office/powerpoint/2010/main" val="32273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001D-106A-C597-1011-57080E5869C4}"/>
              </a:ext>
            </a:extLst>
          </p:cNvPr>
          <p:cNvSpPr>
            <a:spLocks noGrp="1"/>
          </p:cNvSpPr>
          <p:nvPr>
            <p:ph type="title"/>
          </p:nvPr>
        </p:nvSpPr>
        <p:spPr/>
        <p:txBody>
          <a:bodyPr/>
          <a:lstStyle/>
          <a:p>
            <a:r>
              <a:rPr lang="en-US" dirty="0"/>
              <a:t>About Our Presenter</a:t>
            </a:r>
          </a:p>
        </p:txBody>
      </p:sp>
      <p:pic>
        <p:nvPicPr>
          <p:cNvPr id="5" name="Picture 4" descr="A person wearing glasses and a suit&#10;&#10;Description automatically generated">
            <a:extLst>
              <a:ext uri="{FF2B5EF4-FFF2-40B4-BE49-F238E27FC236}">
                <a16:creationId xmlns:a16="http://schemas.microsoft.com/office/drawing/2014/main" id="{460DA799-3899-B0EF-24C0-0D55751F9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63" y="2011264"/>
            <a:ext cx="2312768" cy="33488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00EB0B61-DA11-32DB-B69D-F9B1277EB217}"/>
              </a:ext>
            </a:extLst>
          </p:cNvPr>
          <p:cNvSpPr txBox="1"/>
          <p:nvPr/>
        </p:nvSpPr>
        <p:spPr>
          <a:xfrm>
            <a:off x="3704811" y="3023955"/>
            <a:ext cx="6097656" cy="1877437"/>
          </a:xfrm>
          <a:prstGeom prst="rect">
            <a:avLst/>
          </a:prstGeom>
          <a:noFill/>
        </p:spPr>
        <p:txBody>
          <a:bodyPr wrap="square">
            <a:spAutoFit/>
          </a:bodyPr>
          <a:lstStyle/>
          <a:p>
            <a:pPr algn="ctr"/>
            <a:r>
              <a:rPr lang="en-US" sz="2400" b="1" dirty="0">
                <a:solidFill>
                  <a:schemeClr val="tx1">
                    <a:lumMod val="60000"/>
                    <a:lumOff val="4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Derek Hannum</a:t>
            </a:r>
          </a:p>
          <a:p>
            <a:pPr algn="ctr"/>
            <a:r>
              <a:rPr lang="en-US" sz="2400" b="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Chief Customer Officer </a:t>
            </a:r>
          </a:p>
          <a:p>
            <a:pPr algn="ctr"/>
            <a:r>
              <a:rPr lang="en-US" sz="2400" b="1" dirty="0" err="1">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ReposiTrak</a:t>
            </a:r>
            <a:endParaRPr lang="en-US" sz="2400" b="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400" b="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000" b="1"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72762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C684-87B2-2367-8F1A-CDB003E6DA0D}"/>
              </a:ext>
            </a:extLst>
          </p:cNvPr>
          <p:cNvSpPr>
            <a:spLocks noGrp="1"/>
          </p:cNvSpPr>
          <p:nvPr>
            <p:ph type="title"/>
          </p:nvPr>
        </p:nvSpPr>
        <p:spPr/>
        <p:txBody>
          <a:bodyPr>
            <a:normAutofit/>
          </a:bodyPr>
          <a:lstStyle/>
          <a:p>
            <a:r>
              <a:rPr lang="en-US" dirty="0"/>
              <a:t>Topics</a:t>
            </a:r>
          </a:p>
        </p:txBody>
      </p:sp>
      <p:sp>
        <p:nvSpPr>
          <p:cNvPr id="3" name="Content Placeholder 2">
            <a:extLst>
              <a:ext uri="{FF2B5EF4-FFF2-40B4-BE49-F238E27FC236}">
                <a16:creationId xmlns:a16="http://schemas.microsoft.com/office/drawing/2014/main" id="{B4EAC1FA-CFAA-45CA-62C0-3061FB5F7A7E}"/>
              </a:ext>
            </a:extLst>
          </p:cNvPr>
          <p:cNvSpPr>
            <a:spLocks noGrp="1"/>
          </p:cNvSpPr>
          <p:nvPr>
            <p:ph sz="half" idx="2"/>
          </p:nvPr>
        </p:nvSpPr>
        <p:spPr>
          <a:xfrm>
            <a:off x="586409" y="1515278"/>
            <a:ext cx="10992677" cy="2878922"/>
          </a:xfrm>
        </p:spPr>
        <p:txBody>
          <a:bodyPr>
            <a:normAutofit fontScale="92500" lnSpcReduction="10000"/>
          </a:bodyPr>
          <a:lstStyle/>
          <a:p>
            <a:pPr>
              <a:lnSpc>
                <a:spcPct val="100000"/>
              </a:lnSpc>
              <a:spcBef>
                <a:spcPts val="0"/>
              </a:spcBef>
              <a:buFont typeface="Arial" panose="020B0604020202020204" pitchFamily="34" charset="0"/>
              <a:buChar char="•"/>
            </a:pPr>
            <a:r>
              <a:rPr lang="en-US" sz="2400" dirty="0"/>
              <a:t>Intro to ReposiTrak and our traceability work</a:t>
            </a:r>
          </a:p>
          <a:p>
            <a:pPr>
              <a:lnSpc>
                <a:spcPct val="100000"/>
              </a:lnSpc>
              <a:spcBef>
                <a:spcPts val="0"/>
              </a:spcBef>
              <a:buFont typeface="Arial" panose="020B0604020202020204" pitchFamily="34" charset="0"/>
              <a:buChar char="•"/>
            </a:pPr>
            <a:endParaRPr lang="en-US" sz="2400" dirty="0"/>
          </a:p>
          <a:p>
            <a:pPr>
              <a:lnSpc>
                <a:spcPct val="100000"/>
              </a:lnSpc>
              <a:spcBef>
                <a:spcPts val="0"/>
              </a:spcBef>
              <a:buFont typeface="Arial" panose="020B0604020202020204" pitchFamily="34" charset="0"/>
              <a:buChar char="•"/>
            </a:pPr>
            <a:r>
              <a:rPr lang="en-US" sz="2400" dirty="0"/>
              <a:t>Stop focusing on the FDA…food traceability is now a reality</a:t>
            </a:r>
          </a:p>
          <a:p>
            <a:pPr>
              <a:lnSpc>
                <a:spcPct val="100000"/>
              </a:lnSpc>
              <a:spcBef>
                <a:spcPts val="0"/>
              </a:spcBef>
              <a:buFont typeface="Arial" panose="020B0604020202020204" pitchFamily="34" charset="0"/>
              <a:buChar char="•"/>
            </a:pPr>
            <a:endParaRPr lang="en-US" sz="2400" dirty="0"/>
          </a:p>
          <a:p>
            <a:pPr>
              <a:lnSpc>
                <a:spcPct val="100000"/>
              </a:lnSpc>
              <a:spcBef>
                <a:spcPts val="0"/>
              </a:spcBef>
              <a:buFont typeface="Arial" panose="020B0604020202020204" pitchFamily="34" charset="0"/>
              <a:buChar char="•"/>
            </a:pPr>
            <a:r>
              <a:rPr lang="en-US" sz="2400" dirty="0"/>
              <a:t>What it takes to avoid traceability failure</a:t>
            </a:r>
          </a:p>
          <a:p>
            <a:pPr>
              <a:lnSpc>
                <a:spcPct val="100000"/>
              </a:lnSpc>
              <a:spcBef>
                <a:spcPts val="0"/>
              </a:spcBef>
              <a:buFont typeface="Arial" panose="020B0604020202020204" pitchFamily="34" charset="0"/>
              <a:buChar char="•"/>
            </a:pPr>
            <a:endParaRPr lang="en-US" sz="2400" dirty="0"/>
          </a:p>
          <a:p>
            <a:pPr>
              <a:lnSpc>
                <a:spcPct val="100000"/>
              </a:lnSpc>
              <a:spcBef>
                <a:spcPts val="0"/>
              </a:spcBef>
            </a:pPr>
            <a:r>
              <a:rPr lang="en-US" sz="2400" dirty="0"/>
              <a:t>ASNs and labels alone are not the answer</a:t>
            </a:r>
          </a:p>
          <a:p>
            <a:pPr>
              <a:lnSpc>
                <a:spcPct val="100000"/>
              </a:lnSpc>
              <a:spcBef>
                <a:spcPts val="0"/>
              </a:spcBef>
            </a:pPr>
            <a:endParaRPr lang="en-US" sz="2400" dirty="0"/>
          </a:p>
          <a:p>
            <a:pPr>
              <a:lnSpc>
                <a:spcPct val="100000"/>
              </a:lnSpc>
              <a:spcBef>
                <a:spcPts val="0"/>
              </a:spcBef>
            </a:pPr>
            <a:r>
              <a:rPr lang="en-US" sz="2400" dirty="0"/>
              <a:t>Do you want traceability data or ACCURATE traceability data?</a:t>
            </a:r>
          </a:p>
        </p:txBody>
      </p:sp>
    </p:spTree>
    <p:extLst>
      <p:ext uri="{BB962C8B-B14F-4D97-AF65-F5344CB8AC3E}">
        <p14:creationId xmlns:p14="http://schemas.microsoft.com/office/powerpoint/2010/main" val="3494645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7069BB-D345-EC34-21A9-66FF7ED92CCF}"/>
              </a:ext>
            </a:extLst>
          </p:cNvPr>
          <p:cNvSpPr/>
          <p:nvPr/>
        </p:nvSpPr>
        <p:spPr>
          <a:xfrm>
            <a:off x="5357812" y="5540753"/>
            <a:ext cx="4700149"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55,000,000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Item/store perpetual inventories maintained</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67D390E1-221D-AF86-2A34-8BE2026A6C0D}"/>
              </a:ext>
            </a:extLst>
          </p:cNvPr>
          <p:cNvSpPr/>
          <p:nvPr/>
        </p:nvSpPr>
        <p:spPr>
          <a:xfrm>
            <a:off x="5357812" y="4810798"/>
            <a:ext cx="3905461"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9,000,000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Store/SKU forecasts &amp; orders generated DAILY</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C55DD54-FA8F-46E3-562A-EF585CB80F90}"/>
              </a:ext>
            </a:extLst>
          </p:cNvPr>
          <p:cNvSpPr/>
          <p:nvPr/>
        </p:nvSpPr>
        <p:spPr>
          <a:xfrm>
            <a:off x="5357812" y="4080842"/>
            <a:ext cx="4276568"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350,000+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Supplier/retailer/distributor connections on the platform</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2" name="Graphic 31" descr="Earth globe: Americas with solid fill">
            <a:extLst>
              <a:ext uri="{FF2B5EF4-FFF2-40B4-BE49-F238E27FC236}">
                <a16:creationId xmlns:a16="http://schemas.microsoft.com/office/drawing/2014/main" id="{101A24AD-28A1-CE96-E9BD-904DE9E4E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348" y="-800559"/>
            <a:ext cx="3287306" cy="3287306"/>
          </a:xfrm>
          <a:prstGeom prst="rect">
            <a:avLst/>
          </a:prstGeom>
        </p:spPr>
      </p:pic>
      <p:sp>
        <p:nvSpPr>
          <p:cNvPr id="4" name="Title 3">
            <a:extLst>
              <a:ext uri="{FF2B5EF4-FFF2-40B4-BE49-F238E27FC236}">
                <a16:creationId xmlns:a16="http://schemas.microsoft.com/office/drawing/2014/main" id="{9DEF0E0F-0A9F-E629-3096-141E1D138820}"/>
              </a:ext>
            </a:extLst>
          </p:cNvPr>
          <p:cNvSpPr>
            <a:spLocks noGrp="1"/>
          </p:cNvSpPr>
          <p:nvPr>
            <p:ph type="title"/>
          </p:nvPr>
        </p:nvSpPr>
        <p:spPr>
          <a:prstGeom prst="rect">
            <a:avLst/>
          </a:prstGeom>
        </p:spPr>
        <p:txBody>
          <a:bodyPr>
            <a:no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Who is ReposiTrak?</a:t>
            </a:r>
          </a:p>
        </p:txBody>
      </p:sp>
      <p:sp>
        <p:nvSpPr>
          <p:cNvPr id="2" name="TextBox 1">
            <a:extLst>
              <a:ext uri="{FF2B5EF4-FFF2-40B4-BE49-F238E27FC236}">
                <a16:creationId xmlns:a16="http://schemas.microsoft.com/office/drawing/2014/main" id="{A573DA11-3AFD-5A3C-79F3-DA69BA266AA3}"/>
              </a:ext>
            </a:extLst>
          </p:cNvPr>
          <p:cNvSpPr txBox="1"/>
          <p:nvPr/>
        </p:nvSpPr>
        <p:spPr>
          <a:xfrm>
            <a:off x="215420" y="2421469"/>
            <a:ext cx="3688465" cy="28931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ReposiTrak (NYSE:TRAK) </a:t>
            </a: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is the world’s largest connected network of suppliers, distributors and retailers with </a:t>
            </a:r>
            <a:r>
              <a:rPr kumimoji="0" lang="en-US" sz="13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30,000+ suppliers and 110,000+ facilities </a:t>
            </a: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across all product categories. </a:t>
            </a:r>
            <a:endParaRPr lang="en-US" sz="13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Financially strong company (NYSE:TRAK)</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 years of cash on the balance sheet</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Seasoned executive leadership</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Compliance and risk management</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Traceability</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Supply chain optimization</a:t>
            </a:r>
          </a:p>
        </p:txBody>
      </p:sp>
      <p:pic>
        <p:nvPicPr>
          <p:cNvPr id="40" name="Graphic 39" descr="Store">
            <a:extLst>
              <a:ext uri="{FF2B5EF4-FFF2-40B4-BE49-F238E27FC236}">
                <a16:creationId xmlns:a16="http://schemas.microsoft.com/office/drawing/2014/main" id="{4DFF5557-E64E-4F2F-813B-898394BA82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6752" y="4070186"/>
            <a:ext cx="582234" cy="582234"/>
          </a:xfrm>
          <a:prstGeom prst="rect">
            <a:avLst/>
          </a:prstGeom>
        </p:spPr>
      </p:pic>
      <p:pic>
        <p:nvPicPr>
          <p:cNvPr id="42" name="Graphic 41" descr="Money">
            <a:extLst>
              <a:ext uri="{FF2B5EF4-FFF2-40B4-BE49-F238E27FC236}">
                <a16:creationId xmlns:a16="http://schemas.microsoft.com/office/drawing/2014/main" id="{36014A0C-E6E1-4A60-9C39-5F68DD609D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6752" y="3339001"/>
            <a:ext cx="582234" cy="582234"/>
          </a:xfrm>
          <a:prstGeom prst="rect">
            <a:avLst/>
          </a:prstGeom>
        </p:spPr>
      </p:pic>
      <p:pic>
        <p:nvPicPr>
          <p:cNvPr id="46" name="Graphic 45" descr="Search Inventory">
            <a:extLst>
              <a:ext uri="{FF2B5EF4-FFF2-40B4-BE49-F238E27FC236}">
                <a16:creationId xmlns:a16="http://schemas.microsoft.com/office/drawing/2014/main" id="{488F2A97-5F9B-4F12-B5CB-818EF804B8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6752" y="5532554"/>
            <a:ext cx="582234" cy="582234"/>
          </a:xfrm>
          <a:prstGeom prst="rect">
            <a:avLst/>
          </a:prstGeom>
        </p:spPr>
      </p:pic>
      <p:pic>
        <p:nvPicPr>
          <p:cNvPr id="48" name="Graphic 47" descr="Receipt">
            <a:extLst>
              <a:ext uri="{FF2B5EF4-FFF2-40B4-BE49-F238E27FC236}">
                <a16:creationId xmlns:a16="http://schemas.microsoft.com/office/drawing/2014/main" id="{E9659F92-C482-41E4-AF03-F6645546A3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86752" y="4801371"/>
            <a:ext cx="582234" cy="582234"/>
          </a:xfrm>
          <a:prstGeom prst="rect">
            <a:avLst/>
          </a:prstGeom>
        </p:spPr>
      </p:pic>
      <p:sp>
        <p:nvSpPr>
          <p:cNvPr id="7" name="Rectangle 6">
            <a:extLst>
              <a:ext uri="{FF2B5EF4-FFF2-40B4-BE49-F238E27FC236}">
                <a16:creationId xmlns:a16="http://schemas.microsoft.com/office/drawing/2014/main" id="{57C0AD8A-BC29-7272-7866-84CE41A94F53}"/>
              </a:ext>
            </a:extLst>
          </p:cNvPr>
          <p:cNvSpPr/>
          <p:nvPr/>
        </p:nvSpPr>
        <p:spPr>
          <a:xfrm>
            <a:off x="5357812" y="2620930"/>
            <a:ext cx="1811098"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3,029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Produce Companies</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EFB40F3-56B7-951C-7763-B798FBC4E287}"/>
              </a:ext>
            </a:extLst>
          </p:cNvPr>
          <p:cNvSpPr/>
          <p:nvPr/>
        </p:nvSpPr>
        <p:spPr>
          <a:xfrm>
            <a:off x="5357812" y="1890974"/>
            <a:ext cx="2964619"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1,219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Dairy, Soft Cheese &amp; Shell Eggs</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33F27627-49AE-BA61-D8D9-47E6F504D4BD}"/>
              </a:ext>
            </a:extLst>
          </p:cNvPr>
          <p:cNvSpPr/>
          <p:nvPr/>
        </p:nvSpPr>
        <p:spPr>
          <a:xfrm>
            <a:off x="5357812" y="1161018"/>
            <a:ext cx="1959551"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1,052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Seafood Companies</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descr="Fish with solid fill">
            <a:extLst>
              <a:ext uri="{FF2B5EF4-FFF2-40B4-BE49-F238E27FC236}">
                <a16:creationId xmlns:a16="http://schemas.microsoft.com/office/drawing/2014/main" id="{7848134E-087E-2325-EDD9-FEB46CC214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00693" y="1229092"/>
            <a:ext cx="554352" cy="554352"/>
          </a:xfrm>
          <a:prstGeom prst="rect">
            <a:avLst/>
          </a:prstGeom>
        </p:spPr>
      </p:pic>
      <p:pic>
        <p:nvPicPr>
          <p:cNvPr id="14" name="Graphic 13" descr="Cow with solid fill">
            <a:extLst>
              <a:ext uri="{FF2B5EF4-FFF2-40B4-BE49-F238E27FC236}">
                <a16:creationId xmlns:a16="http://schemas.microsoft.com/office/drawing/2014/main" id="{4B005DBA-F91A-643B-680C-D6156BDCA58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00693" y="1932395"/>
            <a:ext cx="554352" cy="554352"/>
          </a:xfrm>
          <a:prstGeom prst="rect">
            <a:avLst/>
          </a:prstGeom>
        </p:spPr>
      </p:pic>
      <p:pic>
        <p:nvPicPr>
          <p:cNvPr id="17" name="Graphic 16" descr="Apple with solid fill">
            <a:extLst>
              <a:ext uri="{FF2B5EF4-FFF2-40B4-BE49-F238E27FC236}">
                <a16:creationId xmlns:a16="http://schemas.microsoft.com/office/drawing/2014/main" id="{53D6CA41-99FF-37D9-64E1-ACBDC911432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0693" y="2635698"/>
            <a:ext cx="554352" cy="554352"/>
          </a:xfrm>
          <a:prstGeom prst="rect">
            <a:avLst/>
          </a:prstGeom>
        </p:spPr>
      </p:pic>
      <p:cxnSp>
        <p:nvCxnSpPr>
          <p:cNvPr id="33" name="Straight Connector 32">
            <a:extLst>
              <a:ext uri="{FF2B5EF4-FFF2-40B4-BE49-F238E27FC236}">
                <a16:creationId xmlns:a16="http://schemas.microsoft.com/office/drawing/2014/main" id="{31E2E976-5786-1D3A-5FE6-803119B660A0}"/>
              </a:ext>
            </a:extLst>
          </p:cNvPr>
          <p:cNvCxnSpPr>
            <a:cxnSpLocks/>
          </p:cNvCxnSpPr>
          <p:nvPr/>
        </p:nvCxnSpPr>
        <p:spPr>
          <a:xfrm>
            <a:off x="11576650" y="6233160"/>
            <a:ext cx="0" cy="3651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C90B2BEE-254A-9033-4950-FB664D186A65}"/>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a:stretch/>
        </p:blipFill>
        <p:spPr>
          <a:xfrm>
            <a:off x="10405294" y="6261539"/>
            <a:ext cx="1014984" cy="411877"/>
          </a:xfrm>
          <a:prstGeom prst="rect">
            <a:avLst/>
          </a:prstGeom>
        </p:spPr>
      </p:pic>
      <p:sp>
        <p:nvSpPr>
          <p:cNvPr id="16" name="Rectangle 15">
            <a:extLst>
              <a:ext uri="{FF2B5EF4-FFF2-40B4-BE49-F238E27FC236}">
                <a16:creationId xmlns:a16="http://schemas.microsoft.com/office/drawing/2014/main" id="{1AE4BAD2-8998-923C-C850-C4FB51784B84}"/>
              </a:ext>
            </a:extLst>
          </p:cNvPr>
          <p:cNvSpPr/>
          <p:nvPr/>
        </p:nvSpPr>
        <p:spPr>
          <a:xfrm>
            <a:off x="5357812" y="3350886"/>
            <a:ext cx="2409876" cy="70788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65D"/>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100,000+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Invoices generated DAILY</a:t>
            </a:r>
            <a:endParaRPr kumimoji="0" lang="en-US" sz="16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417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7EEB6-54C0-729A-09B8-DEA88C0A078E}"/>
              </a:ext>
            </a:extLst>
          </p:cNvPr>
          <p:cNvPicPr>
            <a:picLocks noChangeAspect="1"/>
          </p:cNvPicPr>
          <p:nvPr/>
        </p:nvPicPr>
        <p:blipFill rotWithShape="1">
          <a:blip r:embed="rId3"/>
          <a:srcRect l="22431" t="22086" r="8830" b="3603"/>
          <a:stretch/>
        </p:blipFill>
        <p:spPr>
          <a:xfrm>
            <a:off x="4781636" y="2346690"/>
            <a:ext cx="6695563" cy="3920826"/>
          </a:xfrm>
          <a:prstGeom prst="rect">
            <a:avLst/>
          </a:prstGeom>
          <a:ln w="38100">
            <a:solidFill>
              <a:schemeClr val="tx1"/>
            </a:solidFill>
          </a:ln>
        </p:spPr>
      </p:pic>
      <p:sp>
        <p:nvSpPr>
          <p:cNvPr id="19" name="Title 18">
            <a:extLst>
              <a:ext uri="{FF2B5EF4-FFF2-40B4-BE49-F238E27FC236}">
                <a16:creationId xmlns:a16="http://schemas.microsoft.com/office/drawing/2014/main" id="{0F99838D-3587-2816-2581-91A2DCAC55DE}"/>
              </a:ext>
            </a:extLst>
          </p:cNvPr>
          <p:cNvSpPr>
            <a:spLocks noGrp="1"/>
          </p:cNvSpPr>
          <p:nvPr>
            <p:ph type="title"/>
          </p:nvPr>
        </p:nvSpPr>
        <p:spPr/>
        <p:txBody>
          <a:bodyPr/>
          <a:lstStyle/>
          <a:p>
            <a:r>
              <a:rPr lang="en-US" sz="3200" dirty="0"/>
              <a:t>The ReposiTrak Traceability Network</a:t>
            </a:r>
          </a:p>
        </p:txBody>
      </p:sp>
      <p:grpSp>
        <p:nvGrpSpPr>
          <p:cNvPr id="31" name="Group 30">
            <a:extLst>
              <a:ext uri="{FF2B5EF4-FFF2-40B4-BE49-F238E27FC236}">
                <a16:creationId xmlns:a16="http://schemas.microsoft.com/office/drawing/2014/main" id="{04E604D5-AA38-FACD-C1F5-EA124744BEC9}"/>
              </a:ext>
            </a:extLst>
          </p:cNvPr>
          <p:cNvGrpSpPr/>
          <p:nvPr/>
        </p:nvGrpSpPr>
        <p:grpSpPr>
          <a:xfrm>
            <a:off x="829316" y="3245451"/>
            <a:ext cx="2199971" cy="1071773"/>
            <a:chOff x="6357047" y="844832"/>
            <a:chExt cx="2025968" cy="1071773"/>
          </a:xfrm>
        </p:grpSpPr>
        <p:sp>
          <p:nvSpPr>
            <p:cNvPr id="33" name="TextBox 32">
              <a:extLst>
                <a:ext uri="{FF2B5EF4-FFF2-40B4-BE49-F238E27FC236}">
                  <a16:creationId xmlns:a16="http://schemas.microsoft.com/office/drawing/2014/main" id="{7E4E3821-56DB-82A2-6A51-6B30C15230DE}"/>
                </a:ext>
              </a:extLst>
            </p:cNvPr>
            <p:cNvSpPr txBox="1"/>
            <p:nvPr/>
          </p:nvSpPr>
          <p:spPr>
            <a:xfrm>
              <a:off x="6357047" y="1547273"/>
              <a:ext cx="2025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DCs/Warehouses</a:t>
              </a:r>
            </a:p>
          </p:txBody>
        </p:sp>
        <p:sp>
          <p:nvSpPr>
            <p:cNvPr id="36" name="Rectangle 35">
              <a:extLst>
                <a:ext uri="{FF2B5EF4-FFF2-40B4-BE49-F238E27FC236}">
                  <a16:creationId xmlns:a16="http://schemas.microsoft.com/office/drawing/2014/main" id="{CD492ADB-FDFF-13A4-53C6-B8CFAF07D5E1}"/>
                </a:ext>
              </a:extLst>
            </p:cNvPr>
            <p:cNvSpPr/>
            <p:nvPr/>
          </p:nvSpPr>
          <p:spPr>
            <a:xfrm>
              <a:off x="6879781" y="844832"/>
              <a:ext cx="98050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rPr>
                <a:t>41+</a:t>
              </a:r>
            </a:p>
          </p:txBody>
        </p:sp>
      </p:grpSp>
      <p:grpSp>
        <p:nvGrpSpPr>
          <p:cNvPr id="37" name="Group 36">
            <a:extLst>
              <a:ext uri="{FF2B5EF4-FFF2-40B4-BE49-F238E27FC236}">
                <a16:creationId xmlns:a16="http://schemas.microsoft.com/office/drawing/2014/main" id="{7EA20518-9A1F-97DA-F8A4-06B3004D5D1B}"/>
              </a:ext>
            </a:extLst>
          </p:cNvPr>
          <p:cNvGrpSpPr/>
          <p:nvPr/>
        </p:nvGrpSpPr>
        <p:grpSpPr>
          <a:xfrm>
            <a:off x="746926" y="4753275"/>
            <a:ext cx="2364750" cy="1025117"/>
            <a:chOff x="8589622" y="1112377"/>
            <a:chExt cx="2364750" cy="1025117"/>
          </a:xfrm>
        </p:grpSpPr>
        <p:sp>
          <p:nvSpPr>
            <p:cNvPr id="38" name="TextBox 37">
              <a:extLst>
                <a:ext uri="{FF2B5EF4-FFF2-40B4-BE49-F238E27FC236}">
                  <a16:creationId xmlns:a16="http://schemas.microsoft.com/office/drawing/2014/main" id="{5B746F68-F16E-46FD-22C7-C45622EC9EA2}"/>
                </a:ext>
              </a:extLst>
            </p:cNvPr>
            <p:cNvSpPr txBox="1"/>
            <p:nvPr/>
          </p:nvSpPr>
          <p:spPr>
            <a:xfrm>
              <a:off x="8589622" y="1768162"/>
              <a:ext cx="23647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Retail Locations</a:t>
              </a:r>
            </a:p>
          </p:txBody>
        </p:sp>
        <p:sp>
          <p:nvSpPr>
            <p:cNvPr id="39" name="Rectangle 38">
              <a:extLst>
                <a:ext uri="{FF2B5EF4-FFF2-40B4-BE49-F238E27FC236}">
                  <a16:creationId xmlns:a16="http://schemas.microsoft.com/office/drawing/2014/main" id="{9762931E-9F03-CB67-F19A-5C63C404DBB9}"/>
                </a:ext>
              </a:extLst>
            </p:cNvPr>
            <p:cNvSpPr/>
            <p:nvPr/>
          </p:nvSpPr>
          <p:spPr>
            <a:xfrm>
              <a:off x="8770324" y="1112377"/>
              <a:ext cx="209384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rPr>
                <a:t>12,000+</a:t>
              </a:r>
            </a:p>
          </p:txBody>
        </p:sp>
      </p:grpSp>
      <p:grpSp>
        <p:nvGrpSpPr>
          <p:cNvPr id="40" name="Group 39">
            <a:extLst>
              <a:ext uri="{FF2B5EF4-FFF2-40B4-BE49-F238E27FC236}">
                <a16:creationId xmlns:a16="http://schemas.microsoft.com/office/drawing/2014/main" id="{0749ED62-47D8-F048-8D67-68B57B4017F9}"/>
              </a:ext>
            </a:extLst>
          </p:cNvPr>
          <p:cNvGrpSpPr/>
          <p:nvPr/>
        </p:nvGrpSpPr>
        <p:grpSpPr>
          <a:xfrm>
            <a:off x="785957" y="1689116"/>
            <a:ext cx="2286689" cy="1120284"/>
            <a:chOff x="459817" y="831138"/>
            <a:chExt cx="2286689" cy="1120284"/>
          </a:xfrm>
        </p:grpSpPr>
        <p:sp>
          <p:nvSpPr>
            <p:cNvPr id="41" name="TextBox 40">
              <a:extLst>
                <a:ext uri="{FF2B5EF4-FFF2-40B4-BE49-F238E27FC236}">
                  <a16:creationId xmlns:a16="http://schemas.microsoft.com/office/drawing/2014/main" id="{E4262BCB-9C0D-0F26-DC1B-B5E5F286E41C}"/>
                </a:ext>
              </a:extLst>
            </p:cNvPr>
            <p:cNvSpPr txBox="1"/>
            <p:nvPr/>
          </p:nvSpPr>
          <p:spPr>
            <a:xfrm>
              <a:off x="459817" y="1582090"/>
              <a:ext cx="22866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Suppliers</a:t>
              </a:r>
            </a:p>
          </p:txBody>
        </p:sp>
        <p:sp>
          <p:nvSpPr>
            <p:cNvPr id="42" name="Rectangle 41">
              <a:extLst>
                <a:ext uri="{FF2B5EF4-FFF2-40B4-BE49-F238E27FC236}">
                  <a16:creationId xmlns:a16="http://schemas.microsoft.com/office/drawing/2014/main" id="{B35929BA-2E47-29DA-87C2-6E985835E001}"/>
                </a:ext>
              </a:extLst>
            </p:cNvPr>
            <p:cNvSpPr/>
            <p:nvPr/>
          </p:nvSpPr>
          <p:spPr>
            <a:xfrm>
              <a:off x="808338" y="831138"/>
              <a:ext cx="180049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srgbClr val="FFFFFF"/>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5</a:t>
              </a:r>
              <a:r>
                <a:rPr kumimoji="0" lang="en-US" sz="40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Open Sans" panose="020B0606030504020204" pitchFamily="34" charset="0"/>
                  <a:ea typeface="Open Sans" panose="020B0606030504020204" pitchFamily="34" charset="0"/>
                  <a:cs typeface="Open Sans" panose="020B0606030504020204" pitchFamily="34" charset="0"/>
                </a:rPr>
                <a:t>,000+</a:t>
              </a:r>
            </a:p>
          </p:txBody>
        </p:sp>
      </p:grpSp>
      <p:pic>
        <p:nvPicPr>
          <p:cNvPr id="43" name="Picture 42">
            <a:extLst>
              <a:ext uri="{FF2B5EF4-FFF2-40B4-BE49-F238E27FC236}">
                <a16:creationId xmlns:a16="http://schemas.microsoft.com/office/drawing/2014/main" id="{B61300D7-A426-0AA5-176D-AE0E24A27D18}"/>
              </a:ext>
            </a:extLst>
          </p:cNvPr>
          <p:cNvPicPr>
            <a:picLocks noChangeAspect="1"/>
          </p:cNvPicPr>
          <p:nvPr/>
        </p:nvPicPr>
        <p:blipFill rotWithShape="1">
          <a:blip r:embed="rId3"/>
          <a:srcRect l="43420" t="53534" r="55247" b="43762"/>
          <a:stretch/>
        </p:blipFill>
        <p:spPr>
          <a:xfrm>
            <a:off x="6355420" y="6485963"/>
            <a:ext cx="221269" cy="243245"/>
          </a:xfrm>
          <a:prstGeom prst="ellipse">
            <a:avLst/>
          </a:prstGeom>
        </p:spPr>
      </p:pic>
      <p:pic>
        <p:nvPicPr>
          <p:cNvPr id="44" name="Picture 43">
            <a:extLst>
              <a:ext uri="{FF2B5EF4-FFF2-40B4-BE49-F238E27FC236}">
                <a16:creationId xmlns:a16="http://schemas.microsoft.com/office/drawing/2014/main" id="{52794810-1FAE-9D1E-7FAD-5E0727AFD662}"/>
              </a:ext>
            </a:extLst>
          </p:cNvPr>
          <p:cNvPicPr>
            <a:picLocks noChangeAspect="1"/>
          </p:cNvPicPr>
          <p:nvPr/>
        </p:nvPicPr>
        <p:blipFill rotWithShape="1">
          <a:blip r:embed="rId3"/>
          <a:srcRect l="51423" t="64823" r="47045" b="32637"/>
          <a:stretch/>
        </p:blipFill>
        <p:spPr>
          <a:xfrm>
            <a:off x="7678901" y="6494350"/>
            <a:ext cx="252225" cy="226469"/>
          </a:xfrm>
          <a:prstGeom prst="ellipse">
            <a:avLst/>
          </a:prstGeom>
        </p:spPr>
      </p:pic>
      <p:sp>
        <p:nvSpPr>
          <p:cNvPr id="45" name="TextBox 44">
            <a:extLst>
              <a:ext uri="{FF2B5EF4-FFF2-40B4-BE49-F238E27FC236}">
                <a16:creationId xmlns:a16="http://schemas.microsoft.com/office/drawing/2014/main" id="{1B452830-4A92-1410-D3A5-F659ED43B709}"/>
              </a:ext>
            </a:extLst>
          </p:cNvPr>
          <p:cNvSpPr txBox="1"/>
          <p:nvPr/>
        </p:nvSpPr>
        <p:spPr>
          <a:xfrm>
            <a:off x="6576689" y="6520763"/>
            <a:ext cx="239611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In-network suppliers</a:t>
            </a:r>
          </a:p>
        </p:txBody>
      </p:sp>
      <p:sp>
        <p:nvSpPr>
          <p:cNvPr id="46" name="TextBox 45">
            <a:extLst>
              <a:ext uri="{FF2B5EF4-FFF2-40B4-BE49-F238E27FC236}">
                <a16:creationId xmlns:a16="http://schemas.microsoft.com/office/drawing/2014/main" id="{AC18FA30-F3B6-8E49-C3FD-C9D671673828}"/>
              </a:ext>
            </a:extLst>
          </p:cNvPr>
          <p:cNvSpPr txBox="1"/>
          <p:nvPr/>
        </p:nvSpPr>
        <p:spPr>
          <a:xfrm>
            <a:off x="7860205" y="6520763"/>
            <a:ext cx="239611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7365D"/>
                </a:solidFill>
                <a:effectLst/>
                <a:uLnTx/>
                <a:uFillTx/>
                <a:latin typeface="Open Sans" panose="020B0606030504020204" pitchFamily="34" charset="0"/>
                <a:ea typeface="Open Sans" panose="020B0606030504020204" pitchFamily="34" charset="0"/>
                <a:cs typeface="Open Sans" panose="020B0606030504020204" pitchFamily="34" charset="0"/>
              </a:rPr>
              <a:t>In-network retailers and wholesalers</a:t>
            </a:r>
          </a:p>
        </p:txBody>
      </p:sp>
      <p:pic>
        <p:nvPicPr>
          <p:cNvPr id="47" name="Picture 46">
            <a:extLst>
              <a:ext uri="{FF2B5EF4-FFF2-40B4-BE49-F238E27FC236}">
                <a16:creationId xmlns:a16="http://schemas.microsoft.com/office/drawing/2014/main" id="{E931D064-918F-3691-F260-E632028746DA}"/>
              </a:ext>
            </a:extLst>
          </p:cNvPr>
          <p:cNvPicPr>
            <a:picLocks noChangeAspect="1"/>
          </p:cNvPicPr>
          <p:nvPr/>
        </p:nvPicPr>
        <p:blipFill rotWithShape="1">
          <a:blip r:embed="rId4" cstate="hqprint">
            <a:clrChange>
              <a:clrFrom>
                <a:srgbClr val="F15227"/>
              </a:clrFrom>
              <a:clrTo>
                <a:srgbClr val="F15227">
                  <a:alpha val="0"/>
                </a:srgbClr>
              </a:clrTo>
            </a:clrChange>
            <a:extLst>
              <a:ext uri="{28A0092B-C50C-407E-A947-70E740481C1C}">
                <a14:useLocalDpi xmlns:a14="http://schemas.microsoft.com/office/drawing/2010/main" val="0"/>
              </a:ext>
            </a:extLst>
          </a:blip>
          <a:srcRect/>
          <a:stretch/>
        </p:blipFill>
        <p:spPr>
          <a:xfrm>
            <a:off x="3" y="-25903"/>
            <a:ext cx="12191997" cy="1272209"/>
          </a:xfrm>
          <a:prstGeom prst="rect">
            <a:avLst/>
          </a:prstGeom>
          <a:effectLst/>
        </p:spPr>
      </p:pic>
      <p:sp>
        <p:nvSpPr>
          <p:cNvPr id="48" name="Rectangle 47">
            <a:extLst>
              <a:ext uri="{FF2B5EF4-FFF2-40B4-BE49-F238E27FC236}">
                <a16:creationId xmlns:a16="http://schemas.microsoft.com/office/drawing/2014/main" id="{A9C9BB20-A3D8-5385-AD54-B6263924769D}"/>
              </a:ext>
            </a:extLst>
          </p:cNvPr>
          <p:cNvSpPr/>
          <p:nvPr/>
        </p:nvSpPr>
        <p:spPr>
          <a:xfrm>
            <a:off x="0" y="237209"/>
            <a:ext cx="7045234" cy="600892"/>
          </a:xfrm>
          <a:prstGeom prst="rect">
            <a:avLst/>
          </a:prstGeom>
          <a:solidFill>
            <a:srgbClr val="284774">
              <a:alpha val="50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Open Sans" panose="020B0606030504020204" pitchFamily="34" charset="0"/>
              <a:ea typeface="+mn-ea"/>
              <a:cs typeface="+mn-cs"/>
            </a:endParaRPr>
          </a:p>
        </p:txBody>
      </p:sp>
      <p:sp>
        <p:nvSpPr>
          <p:cNvPr id="49" name="TextBox 48">
            <a:extLst>
              <a:ext uri="{FF2B5EF4-FFF2-40B4-BE49-F238E27FC236}">
                <a16:creationId xmlns:a16="http://schemas.microsoft.com/office/drawing/2014/main" id="{FBC6B94E-D6CF-095A-C504-4FA657F465E9}"/>
              </a:ext>
            </a:extLst>
          </p:cNvPr>
          <p:cNvSpPr txBox="1"/>
          <p:nvPr/>
        </p:nvSpPr>
        <p:spPr>
          <a:xfrm>
            <a:off x="0" y="337600"/>
            <a:ext cx="51119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ReposiTrak Traceability Network</a:t>
            </a:r>
            <a:r>
              <a:rPr kumimoji="0" lang="en-US" sz="2000" b="1" i="0" u="none" strike="noStrike" kern="1200" cap="none" spc="0" normalizeH="0" baseline="3000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nvGrpSpPr>
          <p:cNvPr id="3" name="Group 2">
            <a:extLst>
              <a:ext uri="{FF2B5EF4-FFF2-40B4-BE49-F238E27FC236}">
                <a16:creationId xmlns:a16="http://schemas.microsoft.com/office/drawing/2014/main" id="{218D1D1D-DFE9-14C2-0064-C118B8189E7C}"/>
              </a:ext>
            </a:extLst>
          </p:cNvPr>
          <p:cNvGrpSpPr/>
          <p:nvPr/>
        </p:nvGrpSpPr>
        <p:grpSpPr>
          <a:xfrm>
            <a:off x="5319585" y="1327375"/>
            <a:ext cx="5619664" cy="812337"/>
            <a:chOff x="1010022" y="2629389"/>
            <a:chExt cx="10801782" cy="1458870"/>
          </a:xfrm>
        </p:grpSpPr>
        <p:pic>
          <p:nvPicPr>
            <p:cNvPr id="4" name="Picture 3">
              <a:extLst>
                <a:ext uri="{FF2B5EF4-FFF2-40B4-BE49-F238E27FC236}">
                  <a16:creationId xmlns:a16="http://schemas.microsoft.com/office/drawing/2014/main" id="{B5CA072F-08A3-0D43-62B1-B1C319AE4CE9}"/>
                </a:ext>
              </a:extLst>
            </p:cNvPr>
            <p:cNvPicPr>
              <a:picLocks noChangeAspect="1"/>
            </p:cNvPicPr>
            <p:nvPr/>
          </p:nvPicPr>
          <p:blipFill rotWithShape="1">
            <a:blip r:embed="rId5"/>
            <a:srcRect t="19938" b="30080"/>
            <a:stretch/>
          </p:blipFill>
          <p:spPr>
            <a:xfrm>
              <a:off x="1010022" y="2629389"/>
              <a:ext cx="1236010" cy="617780"/>
            </a:xfrm>
            <a:prstGeom prst="rect">
              <a:avLst/>
            </a:prstGeom>
          </p:spPr>
        </p:pic>
        <p:pic>
          <p:nvPicPr>
            <p:cNvPr id="5" name="Picture 4">
              <a:extLst>
                <a:ext uri="{FF2B5EF4-FFF2-40B4-BE49-F238E27FC236}">
                  <a16:creationId xmlns:a16="http://schemas.microsoft.com/office/drawing/2014/main" id="{D7538669-BF63-824F-595D-FD76BE190E5D}"/>
                </a:ext>
              </a:extLst>
            </p:cNvPr>
            <p:cNvPicPr>
              <a:picLocks noChangeAspect="1"/>
            </p:cNvPicPr>
            <p:nvPr/>
          </p:nvPicPr>
          <p:blipFill>
            <a:blip r:embed="rId6"/>
            <a:stretch>
              <a:fillRect/>
            </a:stretch>
          </p:blipFill>
          <p:spPr>
            <a:xfrm>
              <a:off x="2420335" y="2686619"/>
              <a:ext cx="1789113" cy="503320"/>
            </a:xfrm>
            <a:prstGeom prst="rect">
              <a:avLst/>
            </a:prstGeom>
          </p:spPr>
        </p:pic>
        <p:pic>
          <p:nvPicPr>
            <p:cNvPr id="6" name="Picture 5">
              <a:extLst>
                <a:ext uri="{FF2B5EF4-FFF2-40B4-BE49-F238E27FC236}">
                  <a16:creationId xmlns:a16="http://schemas.microsoft.com/office/drawing/2014/main" id="{CF3948B7-1674-56AC-68DE-3C3FD013AEE8}"/>
                </a:ext>
              </a:extLst>
            </p:cNvPr>
            <p:cNvPicPr>
              <a:picLocks noChangeAspect="1"/>
            </p:cNvPicPr>
            <p:nvPr/>
          </p:nvPicPr>
          <p:blipFill>
            <a:blip r:embed="rId7"/>
            <a:stretch>
              <a:fillRect/>
            </a:stretch>
          </p:blipFill>
          <p:spPr>
            <a:xfrm>
              <a:off x="1280682" y="3550242"/>
              <a:ext cx="1313362" cy="345622"/>
            </a:xfrm>
            <a:prstGeom prst="rect">
              <a:avLst/>
            </a:prstGeom>
          </p:spPr>
        </p:pic>
        <p:pic>
          <p:nvPicPr>
            <p:cNvPr id="7" name="Picture 6">
              <a:extLst>
                <a:ext uri="{FF2B5EF4-FFF2-40B4-BE49-F238E27FC236}">
                  <a16:creationId xmlns:a16="http://schemas.microsoft.com/office/drawing/2014/main" id="{496F6D42-ABF3-A913-FECC-36EA334B5B59}"/>
                </a:ext>
              </a:extLst>
            </p:cNvPr>
            <p:cNvPicPr>
              <a:picLocks noChangeAspect="1"/>
            </p:cNvPicPr>
            <p:nvPr/>
          </p:nvPicPr>
          <p:blipFill>
            <a:blip r:embed="rId8"/>
            <a:stretch>
              <a:fillRect/>
            </a:stretch>
          </p:blipFill>
          <p:spPr>
            <a:xfrm>
              <a:off x="3027231" y="3521710"/>
              <a:ext cx="925654" cy="402686"/>
            </a:xfrm>
            <a:prstGeom prst="rect">
              <a:avLst/>
            </a:prstGeom>
          </p:spPr>
        </p:pic>
        <p:pic>
          <p:nvPicPr>
            <p:cNvPr id="8" name="Picture 7">
              <a:extLst>
                <a:ext uri="{FF2B5EF4-FFF2-40B4-BE49-F238E27FC236}">
                  <a16:creationId xmlns:a16="http://schemas.microsoft.com/office/drawing/2014/main" id="{2C1CBF38-C3ED-F0A3-1FDE-E68889F25549}"/>
                </a:ext>
              </a:extLst>
            </p:cNvPr>
            <p:cNvPicPr>
              <a:picLocks noChangeAspect="1"/>
            </p:cNvPicPr>
            <p:nvPr/>
          </p:nvPicPr>
          <p:blipFill rotWithShape="1">
            <a:blip r:embed="rId9"/>
            <a:srcRect t="15458" b="11234"/>
            <a:stretch/>
          </p:blipFill>
          <p:spPr>
            <a:xfrm>
              <a:off x="8819215" y="2692536"/>
              <a:ext cx="1208398" cy="491486"/>
            </a:xfrm>
            <a:prstGeom prst="rect">
              <a:avLst/>
            </a:prstGeom>
          </p:spPr>
        </p:pic>
        <p:pic>
          <p:nvPicPr>
            <p:cNvPr id="9" name="Picture 8">
              <a:extLst>
                <a:ext uri="{FF2B5EF4-FFF2-40B4-BE49-F238E27FC236}">
                  <a16:creationId xmlns:a16="http://schemas.microsoft.com/office/drawing/2014/main" id="{EDB42512-5F88-1D20-BDB3-9A5EB65BA78C}"/>
                </a:ext>
              </a:extLst>
            </p:cNvPr>
            <p:cNvPicPr>
              <a:picLocks noChangeAspect="1"/>
            </p:cNvPicPr>
            <p:nvPr/>
          </p:nvPicPr>
          <p:blipFill>
            <a:blip r:embed="rId10"/>
            <a:stretch>
              <a:fillRect/>
            </a:stretch>
          </p:blipFill>
          <p:spPr>
            <a:xfrm>
              <a:off x="5549670" y="3403345"/>
              <a:ext cx="1200854" cy="639416"/>
            </a:xfrm>
            <a:prstGeom prst="rect">
              <a:avLst/>
            </a:prstGeom>
          </p:spPr>
        </p:pic>
        <p:pic>
          <p:nvPicPr>
            <p:cNvPr id="10" name="Picture 9">
              <a:extLst>
                <a:ext uri="{FF2B5EF4-FFF2-40B4-BE49-F238E27FC236}">
                  <a16:creationId xmlns:a16="http://schemas.microsoft.com/office/drawing/2014/main" id="{3805FE46-B8FF-5876-038E-EC669BF14A99}"/>
                </a:ext>
              </a:extLst>
            </p:cNvPr>
            <p:cNvPicPr>
              <a:picLocks noChangeAspect="1"/>
            </p:cNvPicPr>
            <p:nvPr/>
          </p:nvPicPr>
          <p:blipFill rotWithShape="1">
            <a:blip r:embed="rId11"/>
            <a:srcRect t="21495" b="19895"/>
            <a:stretch/>
          </p:blipFill>
          <p:spPr>
            <a:xfrm>
              <a:off x="7183711" y="3371137"/>
              <a:ext cx="1200854" cy="703833"/>
            </a:xfrm>
            <a:prstGeom prst="rect">
              <a:avLst/>
            </a:prstGeom>
          </p:spPr>
        </p:pic>
        <p:pic>
          <p:nvPicPr>
            <p:cNvPr id="11" name="Picture 10">
              <a:extLst>
                <a:ext uri="{FF2B5EF4-FFF2-40B4-BE49-F238E27FC236}">
                  <a16:creationId xmlns:a16="http://schemas.microsoft.com/office/drawing/2014/main" id="{0AB4C3D4-69C1-1DC4-299B-8E9A852BC0FB}"/>
                </a:ext>
              </a:extLst>
            </p:cNvPr>
            <p:cNvPicPr>
              <a:picLocks noChangeAspect="1"/>
            </p:cNvPicPr>
            <p:nvPr/>
          </p:nvPicPr>
          <p:blipFill>
            <a:blip r:embed="rId12"/>
            <a:stretch>
              <a:fillRect/>
            </a:stretch>
          </p:blipFill>
          <p:spPr>
            <a:xfrm>
              <a:off x="8817752" y="3529659"/>
              <a:ext cx="1013277" cy="386788"/>
            </a:xfrm>
            <a:prstGeom prst="rect">
              <a:avLst/>
            </a:prstGeom>
          </p:spPr>
        </p:pic>
        <p:pic>
          <p:nvPicPr>
            <p:cNvPr id="12" name="Picture 11">
              <a:extLst>
                <a:ext uri="{FF2B5EF4-FFF2-40B4-BE49-F238E27FC236}">
                  <a16:creationId xmlns:a16="http://schemas.microsoft.com/office/drawing/2014/main" id="{FF352FA6-9307-3D59-04DD-9B38684B1439}"/>
                </a:ext>
              </a:extLst>
            </p:cNvPr>
            <p:cNvPicPr>
              <a:picLocks noChangeAspect="1"/>
            </p:cNvPicPr>
            <p:nvPr/>
          </p:nvPicPr>
          <p:blipFill>
            <a:blip r:embed="rId13"/>
            <a:stretch>
              <a:fillRect/>
            </a:stretch>
          </p:blipFill>
          <p:spPr>
            <a:xfrm>
              <a:off x="4386072" y="3357848"/>
              <a:ext cx="730411" cy="730411"/>
            </a:xfrm>
            <a:prstGeom prst="rect">
              <a:avLst/>
            </a:prstGeom>
          </p:spPr>
        </p:pic>
        <p:pic>
          <p:nvPicPr>
            <p:cNvPr id="13" name="Picture 2">
              <a:extLst>
                <a:ext uri="{FF2B5EF4-FFF2-40B4-BE49-F238E27FC236}">
                  <a16:creationId xmlns:a16="http://schemas.microsoft.com/office/drawing/2014/main" id="{E6F60BE5-E81B-119D-8CA1-C4AC2B15B6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6262" y="2765360"/>
              <a:ext cx="1189000" cy="3458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ntry Delafield">
              <a:extLst>
                <a:ext uri="{FF2B5EF4-FFF2-40B4-BE49-F238E27FC236}">
                  <a16:creationId xmlns:a16="http://schemas.microsoft.com/office/drawing/2014/main" id="{58A61C25-61E1-AB86-5352-C8528DA2EC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01916" y="2677628"/>
              <a:ext cx="1042604" cy="521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927FEC6-3500-A749-20E4-AF243EEAAC43}"/>
                </a:ext>
              </a:extLst>
            </p:cNvPr>
            <p:cNvPicPr>
              <a:picLocks noChangeAspect="1"/>
            </p:cNvPicPr>
            <p:nvPr/>
          </p:nvPicPr>
          <p:blipFill rotWithShape="1">
            <a:blip r:embed="rId16"/>
            <a:srcRect l="15024" t="13193" r="68551" b="76945"/>
            <a:stretch/>
          </p:blipFill>
          <p:spPr>
            <a:xfrm>
              <a:off x="10264217" y="3471393"/>
              <a:ext cx="1547587" cy="503320"/>
            </a:xfrm>
            <a:prstGeom prst="rect">
              <a:avLst/>
            </a:prstGeom>
          </p:spPr>
        </p:pic>
        <p:pic>
          <p:nvPicPr>
            <p:cNvPr id="16" name="Picture 2" descr="KeHE | Food Distributor | Organic ...">
              <a:extLst>
                <a:ext uri="{FF2B5EF4-FFF2-40B4-BE49-F238E27FC236}">
                  <a16:creationId xmlns:a16="http://schemas.microsoft.com/office/drawing/2014/main" id="{2019A934-598E-3B03-DFDF-918FEF1901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39565" y="2733005"/>
              <a:ext cx="1505347" cy="4105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2DF4CE4-9641-1EC7-9925-6EC4AE6AB920}"/>
                </a:ext>
              </a:extLst>
            </p:cNvPr>
            <p:cNvPicPr>
              <a:picLocks noChangeAspect="1"/>
            </p:cNvPicPr>
            <p:nvPr/>
          </p:nvPicPr>
          <p:blipFill>
            <a:blip r:embed="rId18"/>
            <a:stretch>
              <a:fillRect/>
            </a:stretch>
          </p:blipFill>
          <p:spPr>
            <a:xfrm>
              <a:off x="4383751" y="2705064"/>
              <a:ext cx="1218208" cy="466431"/>
            </a:xfrm>
            <a:prstGeom prst="rect">
              <a:avLst/>
            </a:prstGeom>
          </p:spPr>
        </p:pic>
      </p:grpSp>
    </p:spTree>
    <p:extLst>
      <p:ext uri="{BB962C8B-B14F-4D97-AF65-F5344CB8AC3E}">
        <p14:creationId xmlns:p14="http://schemas.microsoft.com/office/powerpoint/2010/main" val="81008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EA1C2-2BB9-2714-AF1A-C138C75948E9}"/>
              </a:ext>
            </a:extLst>
          </p:cNvPr>
          <p:cNvSpPr>
            <a:spLocks noGrp="1"/>
          </p:cNvSpPr>
          <p:nvPr>
            <p:ph type="title"/>
          </p:nvPr>
        </p:nvSpPr>
        <p:spPr/>
        <p:txBody>
          <a:bodyPr/>
          <a:lstStyle/>
          <a:p>
            <a:r>
              <a:rPr lang="en-US" sz="3200" dirty="0">
                <a:solidFill>
                  <a:srgbClr val="222C67"/>
                </a:solidFill>
              </a:rPr>
              <a:t>Stop Focusing on the FDA…It Doesn’t Matter.</a:t>
            </a:r>
          </a:p>
        </p:txBody>
      </p:sp>
      <p:sp>
        <p:nvSpPr>
          <p:cNvPr id="6" name="Content Placeholder 5">
            <a:extLst>
              <a:ext uri="{FF2B5EF4-FFF2-40B4-BE49-F238E27FC236}">
                <a16:creationId xmlns:a16="http://schemas.microsoft.com/office/drawing/2014/main" id="{1344C6CC-0018-8B15-71F8-8551A063D440}"/>
              </a:ext>
            </a:extLst>
          </p:cNvPr>
          <p:cNvSpPr>
            <a:spLocks noGrp="1"/>
          </p:cNvSpPr>
          <p:nvPr>
            <p:ph sz="half" idx="2"/>
          </p:nvPr>
        </p:nvSpPr>
        <p:spPr>
          <a:xfrm>
            <a:off x="586408" y="1822393"/>
            <a:ext cx="10992677" cy="4626031"/>
          </a:xfrm>
        </p:spPr>
        <p:txBody>
          <a:bodyPr>
            <a:noAutofit/>
          </a:bodyPr>
          <a:lstStyle/>
          <a:p>
            <a:pPr>
              <a:lnSpc>
                <a:spcPct val="100000"/>
              </a:lnSpc>
              <a:spcBef>
                <a:spcPts val="0"/>
              </a:spcBef>
            </a:pPr>
            <a:r>
              <a:rPr lang="en-US" sz="1800" dirty="0"/>
              <a:t>Large chains and distributors have established programs with </a:t>
            </a:r>
            <a:r>
              <a:rPr lang="en-US" sz="1800" b="1" dirty="0"/>
              <a:t>earlier deadlines and more robust data requirements</a:t>
            </a:r>
            <a:r>
              <a:rPr lang="en-US" sz="1800" dirty="0"/>
              <a:t> than the FDA.</a:t>
            </a:r>
          </a:p>
          <a:p>
            <a:pPr>
              <a:lnSpc>
                <a:spcPct val="100000"/>
              </a:lnSpc>
              <a:spcBef>
                <a:spcPts val="0"/>
              </a:spcBef>
            </a:pPr>
            <a:endParaRPr lang="en-US" sz="1800" dirty="0"/>
          </a:p>
          <a:p>
            <a:pPr>
              <a:lnSpc>
                <a:spcPct val="100000"/>
              </a:lnSpc>
              <a:spcBef>
                <a:spcPts val="0"/>
              </a:spcBef>
            </a:pPr>
            <a:r>
              <a:rPr lang="en-US" sz="1800" dirty="0"/>
              <a:t>Distributors and retailers are realizing that traceability for a subset of foods is more operationally challenging than tracing </a:t>
            </a:r>
            <a:r>
              <a:rPr lang="en-US" sz="1800" b="1" dirty="0"/>
              <a:t>all food items</a:t>
            </a:r>
            <a:r>
              <a:rPr lang="en-US" sz="1800" dirty="0"/>
              <a:t>. </a:t>
            </a:r>
          </a:p>
          <a:p>
            <a:pPr lvl="1">
              <a:lnSpc>
                <a:spcPct val="100000"/>
              </a:lnSpc>
              <a:spcBef>
                <a:spcPts val="0"/>
              </a:spcBef>
            </a:pPr>
            <a:r>
              <a:rPr lang="en-US" sz="1800" dirty="0"/>
              <a:t>How would you determine which products have nut butters as an ingredient?</a:t>
            </a:r>
          </a:p>
          <a:p>
            <a:pPr lvl="1">
              <a:lnSpc>
                <a:spcPct val="100000"/>
              </a:lnSpc>
              <a:spcBef>
                <a:spcPts val="0"/>
              </a:spcBef>
            </a:pPr>
            <a:r>
              <a:rPr lang="en-US" sz="1800" dirty="0"/>
              <a:t>How would you determine which foods qualify as Food Traceability List (FTL) items vs. non-FL items at your DCs and stores?</a:t>
            </a:r>
          </a:p>
          <a:p>
            <a:pPr>
              <a:lnSpc>
                <a:spcPct val="100000"/>
              </a:lnSpc>
              <a:spcBef>
                <a:spcPts val="0"/>
              </a:spcBef>
            </a:pPr>
            <a:endParaRPr lang="en-US" sz="1800" dirty="0"/>
          </a:p>
          <a:p>
            <a:pPr>
              <a:lnSpc>
                <a:spcPct val="100000"/>
              </a:lnSpc>
              <a:spcBef>
                <a:spcPts val="0"/>
              </a:spcBef>
            </a:pPr>
            <a:r>
              <a:rPr lang="en-US" sz="1800" b="1" dirty="0"/>
              <a:t>All food suppliers </a:t>
            </a:r>
            <a:r>
              <a:rPr lang="en-US" sz="1800" dirty="0"/>
              <a:t>are being informed of the requirement to do traceability…this is happening now.</a:t>
            </a:r>
          </a:p>
          <a:p>
            <a:pPr marL="0" indent="0">
              <a:lnSpc>
                <a:spcPct val="100000"/>
              </a:lnSpc>
              <a:spcBef>
                <a:spcPts val="0"/>
              </a:spcBef>
              <a:buNone/>
            </a:pPr>
            <a:endParaRPr lang="en-US" sz="2000" dirty="0"/>
          </a:p>
          <a:p>
            <a:pPr marL="0" indent="0" algn="ctr">
              <a:lnSpc>
                <a:spcPct val="100000"/>
              </a:lnSpc>
              <a:spcBef>
                <a:spcPts val="0"/>
              </a:spcBef>
              <a:buNone/>
            </a:pPr>
            <a:r>
              <a:rPr lang="en-US" sz="2400" b="1" dirty="0"/>
              <a:t>It’s no longer the FDA deadline that matters. </a:t>
            </a:r>
          </a:p>
          <a:p>
            <a:pPr marL="0" indent="0" algn="ctr">
              <a:lnSpc>
                <a:spcPct val="100000"/>
              </a:lnSpc>
              <a:spcBef>
                <a:spcPts val="0"/>
              </a:spcBef>
              <a:buNone/>
            </a:pPr>
            <a:r>
              <a:rPr lang="en-US" sz="2400" b="1" dirty="0"/>
              <a:t>Traceability is a reality and you need to stay competitive.</a:t>
            </a:r>
            <a:endParaRPr lang="en-US" sz="2400" dirty="0"/>
          </a:p>
        </p:txBody>
      </p:sp>
      <p:sp>
        <p:nvSpPr>
          <p:cNvPr id="2" name="Text Placeholder 1">
            <a:extLst>
              <a:ext uri="{FF2B5EF4-FFF2-40B4-BE49-F238E27FC236}">
                <a16:creationId xmlns:a16="http://schemas.microsoft.com/office/drawing/2014/main" id="{6352ECEA-AD65-DB52-4E9A-7DC5D4431CE2}"/>
              </a:ext>
            </a:extLst>
          </p:cNvPr>
          <p:cNvSpPr>
            <a:spLocks noGrp="1"/>
          </p:cNvSpPr>
          <p:nvPr>
            <p:ph type="body" sz="quarter" idx="10"/>
          </p:nvPr>
        </p:nvSpPr>
        <p:spPr>
          <a:xfrm>
            <a:off x="838200" y="1104724"/>
            <a:ext cx="9034669" cy="537347"/>
          </a:xfrm>
        </p:spPr>
        <p:txBody>
          <a:bodyPr>
            <a:normAutofit/>
          </a:bodyPr>
          <a:lstStyle/>
          <a:p>
            <a:r>
              <a:rPr lang="en-US" dirty="0">
                <a:solidFill>
                  <a:srgbClr val="6699CC"/>
                </a:solidFill>
              </a:rPr>
              <a:t>The industry is moving faster than the FDA.</a:t>
            </a:r>
          </a:p>
        </p:txBody>
      </p:sp>
    </p:spTree>
    <p:extLst>
      <p:ext uri="{BB962C8B-B14F-4D97-AF65-F5344CB8AC3E}">
        <p14:creationId xmlns:p14="http://schemas.microsoft.com/office/powerpoint/2010/main" val="1668613601"/>
      </p:ext>
    </p:extLst>
  </p:cSld>
  <p:clrMapOvr>
    <a:masterClrMapping/>
  </p:clrMapOvr>
</p:sld>
</file>

<file path=ppt/theme/theme1.xml><?xml version="1.0" encoding="utf-8"?>
<a:theme xmlns:a="http://schemas.openxmlformats.org/drawingml/2006/main" name="4_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C410F4A2-A747-4DD4-B7F9-37A44E8086E3}"/>
    </a:ext>
  </a:extLst>
</a:theme>
</file>

<file path=ppt/theme/theme10.xml><?xml version="1.0" encoding="utf-8"?>
<a:theme xmlns:a="http://schemas.openxmlformats.org/drawingml/2006/main" name="8_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C410F4A2-A747-4DD4-B7F9-37A44E8086E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F3AE4ADE-F20B-4F20-85E3-35323DC445F8}"/>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D71897EA-9DD8-4136-A2CC-01C3D0D4AEF3}"/>
    </a:ext>
  </a:extLst>
</a:theme>
</file>

<file path=ppt/theme/theme4.xml><?xml version="1.0" encoding="utf-8"?>
<a:theme xmlns:a="http://schemas.openxmlformats.org/drawingml/2006/main" name="5_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Wide 2" id="{72FB6638-C9AE-4A4D-B7DD-43284B837B69}" vid="{143D8F4C-90DB-46EA-A454-48C916E2CEAE}"/>
    </a:ext>
  </a:extLst>
</a:theme>
</file>

<file path=ppt/theme/theme5.xml><?xml version="1.0" encoding="utf-8"?>
<a:theme xmlns:a="http://schemas.openxmlformats.org/drawingml/2006/main" name="6_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N - Deck - Template" id="{7466A259-4BF3-48BF-A988-A709F068BEBD}" vid="{6CA57EB1-7EA0-473E-8F78-5F4363409902}"/>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F3AE4ADE-F20B-4F20-85E3-35323DC445F8}"/>
    </a:ext>
  </a:extLst>
</a:theme>
</file>

<file path=ppt/theme/theme7.xml><?xml version="1.0" encoding="utf-8"?>
<a:theme xmlns:a="http://schemas.openxmlformats.org/drawingml/2006/main" name="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ReposiTrak PPT Template - 20180801.potx" id="{7E9958AF-B90E-4F75-A279-F411B151BA4E}" vid="{1966B387-22EB-4F1C-92CE-7B89942A6589}"/>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F3AE4ADE-F20B-4F20-85E3-35323DC445F8}"/>
    </a:ext>
  </a:extLst>
</a:theme>
</file>

<file path=ppt/theme/theme9.xml><?xml version="1.0" encoding="utf-8"?>
<a:theme xmlns:a="http://schemas.openxmlformats.org/drawingml/2006/main" name="7_Office Theme">
  <a:themeElements>
    <a:clrScheme name="ReposiTrak Colors">
      <a:dk1>
        <a:srgbClr val="17365D"/>
      </a:dk1>
      <a:lt1>
        <a:sysClr val="window" lastClr="FFFFFF"/>
      </a:lt1>
      <a:dk2>
        <a:srgbClr val="17365D"/>
      </a:dk2>
      <a:lt2>
        <a:srgbClr val="EEECE1"/>
      </a:lt2>
      <a:accent1>
        <a:srgbClr val="FF0000"/>
      </a:accent1>
      <a:accent2>
        <a:srgbClr val="C00000"/>
      </a:accent2>
      <a:accent3>
        <a:srgbClr val="17365D"/>
      </a:accent3>
      <a:accent4>
        <a:srgbClr val="366092"/>
      </a:accent4>
      <a:accent5>
        <a:srgbClr val="002060"/>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siTrak Traceability Network Overview for Topco" id="{66B89918-9534-4050-A90E-0AF2FD76DE11}" vid="{C410F4A2-A747-4DD4-B7F9-37A44E8086E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7399C0EACFED4BA64AFFEF1CAEE469" ma:contentTypeVersion="19" ma:contentTypeDescription="Create a new document." ma:contentTypeScope="" ma:versionID="7c7fecffab7420a2b8e698d7d487d141">
  <xsd:schema xmlns:xsd="http://www.w3.org/2001/XMLSchema" xmlns:xs="http://www.w3.org/2001/XMLSchema" xmlns:p="http://schemas.microsoft.com/office/2006/metadata/properties" xmlns:ns2="4d620fa7-e1fa-41c0-86ad-762cd103c2fc" xmlns:ns3="b4180773-cb8d-486a-8ac1-7593c1f38c7a" targetNamespace="http://schemas.microsoft.com/office/2006/metadata/properties" ma:root="true" ma:fieldsID="2c7ce8cb4ac6a5184e0768dd1a8d9cfc" ns2:_="" ns3:_="">
    <xsd:import namespace="4d620fa7-e1fa-41c0-86ad-762cd103c2fc"/>
    <xsd:import namespace="b4180773-cb8d-486a-8ac1-7593c1f38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20fa7-e1fa-41c0-86ad-762cd103c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9e380a-450a-4d65-bf4b-6d20d58103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80773-cb8d-486a-8ac1-7593c1f38c7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c41bfd-6308-42cb-ad3b-1ba70ca2d4be}" ma:internalName="TaxCatchAll" ma:showField="CatchAllData" ma:web="b4180773-cb8d-486a-8ac1-7593c1f38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20fa7-e1fa-41c0-86ad-762cd103c2fc">
      <Terms xmlns="http://schemas.microsoft.com/office/infopath/2007/PartnerControls"/>
    </lcf76f155ced4ddcb4097134ff3c332f>
    <TaxCatchAll xmlns="b4180773-cb8d-486a-8ac1-7593c1f38c7a" xsi:nil="true"/>
  </documentManagement>
</p:properties>
</file>

<file path=customXml/itemProps1.xml><?xml version="1.0" encoding="utf-8"?>
<ds:datastoreItem xmlns:ds="http://schemas.openxmlformats.org/officeDocument/2006/customXml" ds:itemID="{AEA05BC5-9D80-4629-A713-71E2BD682159}">
  <ds:schemaRefs>
    <ds:schemaRef ds:uri="http://schemas.microsoft.com/sharepoint/v3/contenttype/forms"/>
  </ds:schemaRefs>
</ds:datastoreItem>
</file>

<file path=customXml/itemProps2.xml><?xml version="1.0" encoding="utf-8"?>
<ds:datastoreItem xmlns:ds="http://schemas.openxmlformats.org/officeDocument/2006/customXml" ds:itemID="{A52783FE-176A-4B02-B180-B1BEC51DF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20fa7-e1fa-41c0-86ad-762cd103c2fc"/>
    <ds:schemaRef ds:uri="b4180773-cb8d-486a-8ac1-7593c1f38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D3DD61-C6AA-48EE-865B-003DF3AF13C5}">
  <ds:schemaRefs>
    <ds:schemaRef ds:uri="http://schemas.microsoft.com/office/2006/metadata/properties"/>
    <ds:schemaRef ds:uri="http://schemas.microsoft.com/office/infopath/2007/PartnerControls"/>
    <ds:schemaRef ds:uri="4d620fa7-e1fa-41c0-86ad-762cd103c2fc"/>
    <ds:schemaRef ds:uri="b4180773-cb8d-486a-8ac1-7593c1f38c7a"/>
  </ds:schemaRefs>
</ds:datastoreItem>
</file>

<file path=docProps/app.xml><?xml version="1.0" encoding="utf-8"?>
<Properties xmlns="http://schemas.openxmlformats.org/officeDocument/2006/extended-properties" xmlns:vt="http://schemas.openxmlformats.org/officeDocument/2006/docPropsVTypes">
  <Template/>
  <TotalTime>67586</TotalTime>
  <Words>1763</Words>
  <Application>Microsoft Office PowerPoint</Application>
  <PresentationFormat>Widescreen</PresentationFormat>
  <Paragraphs>202</Paragraphs>
  <Slides>20</Slides>
  <Notes>6</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20</vt:i4>
      </vt:variant>
    </vt:vector>
  </HeadingPairs>
  <TitlesOfParts>
    <vt:vector size="41" baseType="lpstr">
      <vt:lpstr>Arial</vt:lpstr>
      <vt:lpstr>Calibri</vt:lpstr>
      <vt:lpstr>Calibri Light</vt:lpstr>
      <vt:lpstr>Corbel</vt:lpstr>
      <vt:lpstr>Courier New</vt:lpstr>
      <vt:lpstr>HelveticaNeueLT Pro 55 Roman</vt:lpstr>
      <vt:lpstr>Microsoft Sans Serif</vt:lpstr>
      <vt:lpstr>Open Sans</vt:lpstr>
      <vt:lpstr>Open Sans SemiBold</vt:lpstr>
      <vt:lpstr>Webdings</vt:lpstr>
      <vt:lpstr>Wingdings</vt:lpstr>
      <vt:lpstr>4_Office Theme</vt:lpstr>
      <vt:lpstr>10_Office Theme</vt:lpstr>
      <vt:lpstr>11_Office Theme</vt:lpstr>
      <vt:lpstr>5_Office Theme</vt:lpstr>
      <vt:lpstr>6_Office Theme</vt:lpstr>
      <vt:lpstr>12_Office Theme</vt:lpstr>
      <vt:lpstr>Office Theme</vt:lpstr>
      <vt:lpstr>13_Office Theme</vt:lpstr>
      <vt:lpstr>7_Office Theme</vt:lpstr>
      <vt:lpstr>8_Office Theme</vt:lpstr>
      <vt:lpstr>Traceability is Here  Insights from real world traceability that will help you avoid failure</vt:lpstr>
      <vt:lpstr>Can’t Hear the Program?</vt:lpstr>
      <vt:lpstr>Questions During Program</vt:lpstr>
      <vt:lpstr>Webinar Disclosure</vt:lpstr>
      <vt:lpstr>About Our Presenter</vt:lpstr>
      <vt:lpstr>Topics</vt:lpstr>
      <vt:lpstr>Who is ReposiTrak?</vt:lpstr>
      <vt:lpstr>The ReposiTrak Traceability Network</vt:lpstr>
      <vt:lpstr>Stop Focusing on the FDA…It Doesn’t Matter.</vt:lpstr>
      <vt:lpstr>Where Can Your Traceability Program Fail?</vt:lpstr>
      <vt:lpstr>Suppliers Need Hand Holding…Can You Handle That?</vt:lpstr>
      <vt:lpstr>Advance Shipping Notices Are a Problem.</vt:lpstr>
      <vt:lpstr>Data Errors - Traceability Data is Very, Very Messy</vt:lpstr>
      <vt:lpstr>How Much Do You Need To Worry About Data Errors?</vt:lpstr>
      <vt:lpstr>Bad Data Exposes You to RISK: Regulatory, Legal &amp; Competitive</vt:lpstr>
      <vt:lpstr>Labels are a problem.</vt:lpstr>
      <vt:lpstr>The Solution: ReposiTrak Can Clean the Data </vt:lpstr>
      <vt:lpstr>Building a Fail-Safe Traceability Program</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WEDNESDAY</dc:title>
  <dc:creator>Mary Whitehead</dc:creator>
  <cp:lastModifiedBy>Brianne Page</cp:lastModifiedBy>
  <cp:revision>1032</cp:revision>
  <cp:lastPrinted>2025-03-17T13:08:32Z</cp:lastPrinted>
  <dcterms:created xsi:type="dcterms:W3CDTF">2021-05-17T17:41:21Z</dcterms:created>
  <dcterms:modified xsi:type="dcterms:W3CDTF">2025-03-18T19:02:25Z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0x010100567399C0EACFED4BA64AFFEF1CAEE469</vt:lpwstr>
  </property>
  <property fmtid="{D5CDD505-2E9C-101B-9397-08002B2CF9AE}" pid="3" name="MediaServiceImageTags">
    <vt:lpwstr/>
  </property>
</Properties>
</file>