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6.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33"/>
  </p:notesMasterIdLst>
  <p:handoutMasterIdLst>
    <p:handoutMasterId r:id="rId34"/>
  </p:handoutMasterIdLst>
  <p:sldIdLst>
    <p:sldId id="405" r:id="rId5"/>
    <p:sldId id="664" r:id="rId6"/>
    <p:sldId id="665" r:id="rId7"/>
    <p:sldId id="666" r:id="rId8"/>
    <p:sldId id="395" r:id="rId9"/>
    <p:sldId id="359" r:id="rId10"/>
    <p:sldId id="341" r:id="rId11"/>
    <p:sldId id="343" r:id="rId12"/>
    <p:sldId id="392" r:id="rId13"/>
    <p:sldId id="393" r:id="rId14"/>
    <p:sldId id="394" r:id="rId15"/>
    <p:sldId id="401" r:id="rId16"/>
    <p:sldId id="396" r:id="rId17"/>
    <p:sldId id="662" r:id="rId18"/>
    <p:sldId id="404" r:id="rId19"/>
    <p:sldId id="659" r:id="rId20"/>
    <p:sldId id="398" r:id="rId21"/>
    <p:sldId id="667" r:id="rId22"/>
    <p:sldId id="663" r:id="rId23"/>
    <p:sldId id="389" r:id="rId24"/>
    <p:sldId id="344" r:id="rId25"/>
    <p:sldId id="346" r:id="rId26"/>
    <p:sldId id="375" r:id="rId27"/>
    <p:sldId id="372" r:id="rId28"/>
    <p:sldId id="387" r:id="rId29"/>
    <p:sldId id="388" r:id="rId30"/>
    <p:sldId id="384" r:id="rId31"/>
    <p:sldId id="3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6688" autoAdjust="0"/>
  </p:normalViewPr>
  <p:slideViewPr>
    <p:cSldViewPr snapToGrid="0" showGuides="1">
      <p:cViewPr varScale="1">
        <p:scale>
          <a:sx n="74" d="100"/>
          <a:sy n="74" d="100"/>
        </p:scale>
        <p:origin x="618" y="60"/>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2" d="100"/>
          <a:sy n="92" d="100"/>
        </p:scale>
        <p:origin x="289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4.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openxmlformats.org/officeDocument/2006/relationships/customXml" Target="../customXml/item5.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DCC254-B2B7-4F50-8629-66BC47425554}"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US"/>
        </a:p>
      </dgm:t>
    </dgm:pt>
    <dgm:pt modelId="{B943CF0E-FB9D-4FEF-8967-AA05316EE85D}">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Federal</a:t>
          </a:r>
        </a:p>
      </dgm:t>
    </dgm:pt>
    <dgm:pt modelId="{18FED95B-8470-4E5E-A478-533F55EBE3F6}" type="parTrans" cxnId="{26841AD0-5AA4-4FE8-B357-7EA304939733}">
      <dgm:prSet/>
      <dgm:spPr/>
      <dgm:t>
        <a:bodyPr/>
        <a:lstStyle/>
        <a:p>
          <a:endParaRPr lang="en-US"/>
        </a:p>
      </dgm:t>
    </dgm:pt>
    <dgm:pt modelId="{4ABAF1A9-1C75-41C6-A754-A6FE0A46FB75}" type="sibTrans" cxnId="{26841AD0-5AA4-4FE8-B357-7EA304939733}">
      <dgm:prSet/>
      <dgm:spPr/>
      <dgm:t>
        <a:bodyPr/>
        <a:lstStyle/>
        <a:p>
          <a:endParaRPr lang="en-US"/>
        </a:p>
      </dgm:t>
    </dgm:pt>
    <dgm:pt modelId="{76FE2096-5602-4CBF-97EF-7A62C9A65D16}">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HIPAA</a:t>
          </a:r>
        </a:p>
      </dgm:t>
    </dgm:pt>
    <dgm:pt modelId="{976FE7D2-9413-48F3-B3D0-5642AC7E6AC8}" type="parTrans" cxnId="{35C0971E-05E2-4272-AF2A-BFBEED681C29}">
      <dgm:prSet/>
      <dgm:spPr/>
      <dgm:t>
        <a:bodyPr/>
        <a:lstStyle/>
        <a:p>
          <a:endParaRPr lang="en-US"/>
        </a:p>
      </dgm:t>
    </dgm:pt>
    <dgm:pt modelId="{F062E214-5DCD-4415-A40C-3700E2E276D8}" type="sibTrans" cxnId="{35C0971E-05E2-4272-AF2A-BFBEED681C29}">
      <dgm:prSet/>
      <dgm:spPr/>
      <dgm:t>
        <a:bodyPr/>
        <a:lstStyle/>
        <a:p>
          <a:endParaRPr lang="en-US"/>
        </a:p>
      </dgm:t>
    </dgm:pt>
    <dgm:pt modelId="{68F8364D-A762-4877-B8E5-BCB694646155}">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State</a:t>
          </a:r>
        </a:p>
      </dgm:t>
    </dgm:pt>
    <dgm:pt modelId="{4D3F15BD-6A28-4540-8C53-640563AA1C4A}" type="parTrans" cxnId="{83585D8E-E79C-40DB-B22D-C79ED7CABD34}">
      <dgm:prSet/>
      <dgm:spPr/>
      <dgm:t>
        <a:bodyPr/>
        <a:lstStyle/>
        <a:p>
          <a:endParaRPr lang="en-US"/>
        </a:p>
      </dgm:t>
    </dgm:pt>
    <dgm:pt modelId="{78F42BCD-3511-4971-B060-7D51692F6B5D}" type="sibTrans" cxnId="{83585D8E-E79C-40DB-B22D-C79ED7CABD34}">
      <dgm:prSet/>
      <dgm:spPr/>
      <dgm:t>
        <a:bodyPr/>
        <a:lstStyle/>
        <a:p>
          <a:endParaRPr lang="en-US"/>
        </a:p>
      </dgm:t>
    </dgm:pt>
    <dgm:pt modelId="{F39D1D20-2ED0-4842-84BA-6CA8286140F6}">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Data breach </a:t>
          </a:r>
        </a:p>
      </dgm:t>
    </dgm:pt>
    <dgm:pt modelId="{598052B0-A05C-4C72-9729-B49A9E0CBB4D}" type="parTrans" cxnId="{0965EE9C-E1F9-4EEC-B146-73B39F0B5588}">
      <dgm:prSet/>
      <dgm:spPr/>
      <dgm:t>
        <a:bodyPr/>
        <a:lstStyle/>
        <a:p>
          <a:endParaRPr lang="en-US"/>
        </a:p>
      </dgm:t>
    </dgm:pt>
    <dgm:pt modelId="{590A0DED-62EB-4D87-97A9-76E376D75D09}" type="sibTrans" cxnId="{0965EE9C-E1F9-4EEC-B146-73B39F0B5588}">
      <dgm:prSet/>
      <dgm:spPr/>
      <dgm:t>
        <a:bodyPr/>
        <a:lstStyle/>
        <a:p>
          <a:endParaRPr lang="en-US"/>
        </a:p>
      </dgm:t>
    </dgm:pt>
    <dgm:pt modelId="{EBB41AFC-E9AE-4BDF-86B4-725B90A51024}">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Fair Credit Reporting Act</a:t>
          </a:r>
        </a:p>
      </dgm:t>
    </dgm:pt>
    <dgm:pt modelId="{6DD79369-2EDF-4919-988A-CE9E161C9CD5}" type="parTrans" cxnId="{447D72B4-29F9-4C72-8543-6CE41F3E43A8}">
      <dgm:prSet/>
      <dgm:spPr/>
      <dgm:t>
        <a:bodyPr/>
        <a:lstStyle/>
        <a:p>
          <a:endParaRPr lang="en-US"/>
        </a:p>
      </dgm:t>
    </dgm:pt>
    <dgm:pt modelId="{841FC968-FF99-470D-9191-74C951E2FA6B}" type="sibTrans" cxnId="{447D72B4-29F9-4C72-8543-6CE41F3E43A8}">
      <dgm:prSet/>
      <dgm:spPr/>
      <dgm:t>
        <a:bodyPr/>
        <a:lstStyle/>
        <a:p>
          <a:endParaRPr lang="en-US"/>
        </a:p>
      </dgm:t>
    </dgm:pt>
    <dgm:pt modelId="{7A32C0CC-2F33-48B9-AEE8-4E5FD1B2F02F}">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HITECH</a:t>
          </a:r>
        </a:p>
      </dgm:t>
    </dgm:pt>
    <dgm:pt modelId="{021B28B2-215B-48A5-9054-E5D4A09ABF62}" type="parTrans" cxnId="{D8A5CBA8-5205-474F-817F-BF3641DAB1A3}">
      <dgm:prSet/>
      <dgm:spPr/>
      <dgm:t>
        <a:bodyPr/>
        <a:lstStyle/>
        <a:p>
          <a:endParaRPr lang="en-US"/>
        </a:p>
      </dgm:t>
    </dgm:pt>
    <dgm:pt modelId="{EBF0681B-9FA6-403C-931A-5C13BE1C7CDA}" type="sibTrans" cxnId="{D8A5CBA8-5205-474F-817F-BF3641DAB1A3}">
      <dgm:prSet/>
      <dgm:spPr/>
      <dgm:t>
        <a:bodyPr/>
        <a:lstStyle/>
        <a:p>
          <a:endParaRPr lang="en-US"/>
        </a:p>
      </dgm:t>
    </dgm:pt>
    <dgm:pt modelId="{D5015DED-76EF-46D3-A62C-16BC68FB9647}">
      <dgm:prSet phldrT="[Text]"/>
      <dgm:spPr>
        <a:solidFill>
          <a:srgbClr val="FFFF00"/>
        </a:solidFill>
      </dgm:spPr>
      <dgm:t>
        <a:bodyPr/>
        <a:lstStyle/>
        <a:p>
          <a:r>
            <a:rPr lang="en-US" b="1" dirty="0">
              <a:solidFill>
                <a:schemeClr val="tx1">
                  <a:lumMod val="50000"/>
                </a:schemeClr>
              </a:solidFill>
            </a:rPr>
            <a:t>Consumer privacy laws </a:t>
          </a:r>
        </a:p>
      </dgm:t>
    </dgm:pt>
    <dgm:pt modelId="{57E29E3B-5E90-4937-8ADE-F061D6E94A08}" type="parTrans" cxnId="{F96FFC7E-AB21-4744-B79F-FE972D132970}">
      <dgm:prSet/>
      <dgm:spPr/>
      <dgm:t>
        <a:bodyPr/>
        <a:lstStyle/>
        <a:p>
          <a:endParaRPr lang="en-US"/>
        </a:p>
      </dgm:t>
    </dgm:pt>
    <dgm:pt modelId="{B8D75F3A-56CD-451A-A990-E8BD4D38CAF4}" type="sibTrans" cxnId="{F96FFC7E-AB21-4744-B79F-FE972D132970}">
      <dgm:prSet/>
      <dgm:spPr/>
      <dgm:t>
        <a:bodyPr/>
        <a:lstStyle/>
        <a:p>
          <a:endParaRPr lang="en-US"/>
        </a:p>
      </dgm:t>
    </dgm:pt>
    <dgm:pt modelId="{9AC45E0A-CF82-4A06-9AA9-2879E973922A}">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Health information</a:t>
          </a:r>
        </a:p>
      </dgm:t>
    </dgm:pt>
    <dgm:pt modelId="{F673C27C-7CB5-4A01-9A56-57699A07DF2D}" type="parTrans" cxnId="{D2E4AE07-71DC-4E4F-8042-F44D3D27D231}">
      <dgm:prSet/>
      <dgm:spPr/>
      <dgm:t>
        <a:bodyPr/>
        <a:lstStyle/>
        <a:p>
          <a:endParaRPr lang="en-US"/>
        </a:p>
      </dgm:t>
    </dgm:pt>
    <dgm:pt modelId="{B31BEA42-7B59-4808-97E1-9F89B21CB543}" type="sibTrans" cxnId="{D2E4AE07-71DC-4E4F-8042-F44D3D27D231}">
      <dgm:prSet/>
      <dgm:spPr/>
      <dgm:t>
        <a:bodyPr/>
        <a:lstStyle/>
        <a:p>
          <a:endParaRPr lang="en-US"/>
        </a:p>
      </dgm:t>
    </dgm:pt>
    <dgm:pt modelId="{CCDCDED2-F755-47FF-9664-F67642233C8A}">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Insurance information</a:t>
          </a:r>
        </a:p>
      </dgm:t>
    </dgm:pt>
    <dgm:pt modelId="{755E85A7-FB61-40F6-9FE4-04DADA5CCCFF}" type="parTrans" cxnId="{EE825645-B20A-4776-AFC3-59A90056C864}">
      <dgm:prSet/>
      <dgm:spPr/>
      <dgm:t>
        <a:bodyPr/>
        <a:lstStyle/>
        <a:p>
          <a:endParaRPr lang="en-US"/>
        </a:p>
      </dgm:t>
    </dgm:pt>
    <dgm:pt modelId="{06A8C5F1-9E12-4743-826D-061655D7505D}" type="sibTrans" cxnId="{EE825645-B20A-4776-AFC3-59A90056C864}">
      <dgm:prSet/>
      <dgm:spPr/>
      <dgm:t>
        <a:bodyPr/>
        <a:lstStyle/>
        <a:p>
          <a:endParaRPr lang="en-US"/>
        </a:p>
      </dgm:t>
    </dgm:pt>
    <dgm:pt modelId="{267DBA6A-BB72-4155-B496-950C10A81284}">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Cybersecurity </a:t>
          </a:r>
        </a:p>
      </dgm:t>
    </dgm:pt>
    <dgm:pt modelId="{5D492D85-156C-44A2-B409-0C01F11C4ABF}" type="parTrans" cxnId="{AC1A4D2A-7B6D-4DF0-A6CE-8306AA3DAB32}">
      <dgm:prSet/>
      <dgm:spPr/>
      <dgm:t>
        <a:bodyPr/>
        <a:lstStyle/>
        <a:p>
          <a:endParaRPr lang="en-US"/>
        </a:p>
      </dgm:t>
    </dgm:pt>
    <dgm:pt modelId="{41FF8548-1D2C-46C3-A7D3-AAA4E3981C7B}" type="sibTrans" cxnId="{AC1A4D2A-7B6D-4DF0-A6CE-8306AA3DAB32}">
      <dgm:prSet/>
      <dgm:spPr/>
      <dgm:t>
        <a:bodyPr/>
        <a:lstStyle/>
        <a:p>
          <a:endParaRPr lang="en-US"/>
        </a:p>
      </dgm:t>
    </dgm:pt>
    <dgm:pt modelId="{BAFF593C-2711-4284-93C4-2C4B1A241E5A}">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US Federal Healthcare Laws</a:t>
          </a:r>
        </a:p>
      </dgm:t>
    </dgm:pt>
    <dgm:pt modelId="{5B02B901-F48A-4DCB-84BB-D7BA977C4976}" type="parTrans" cxnId="{DAA1D9C9-815B-4D45-BA0E-993DE3D2C449}">
      <dgm:prSet/>
      <dgm:spPr/>
      <dgm:t>
        <a:bodyPr/>
        <a:lstStyle/>
        <a:p>
          <a:endParaRPr lang="en-US"/>
        </a:p>
      </dgm:t>
    </dgm:pt>
    <dgm:pt modelId="{7F1A06E1-B473-4122-9E10-3150F620E12F}" type="sibTrans" cxnId="{DAA1D9C9-815B-4D45-BA0E-993DE3D2C449}">
      <dgm:prSet/>
      <dgm:spPr/>
      <dgm:t>
        <a:bodyPr/>
        <a:lstStyle/>
        <a:p>
          <a:endParaRPr lang="en-US"/>
        </a:p>
      </dgm:t>
    </dgm:pt>
    <dgm:pt modelId="{4E30D435-D6FD-4AE4-861F-15AE62511CDC}">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US Federal Financial Laws</a:t>
          </a:r>
        </a:p>
      </dgm:t>
    </dgm:pt>
    <dgm:pt modelId="{FBE7AC50-BD3E-4380-8A52-3C52D899149D}" type="parTrans" cxnId="{C3712BF4-6E12-444A-9163-0DE0E5C92D62}">
      <dgm:prSet/>
      <dgm:spPr/>
      <dgm:t>
        <a:bodyPr/>
        <a:lstStyle/>
        <a:p>
          <a:endParaRPr lang="en-US"/>
        </a:p>
      </dgm:t>
    </dgm:pt>
    <dgm:pt modelId="{49711A8E-CC14-4458-901F-1D22866E8B17}" type="sibTrans" cxnId="{C3712BF4-6E12-444A-9163-0DE0E5C92D62}">
      <dgm:prSet/>
      <dgm:spPr/>
      <dgm:t>
        <a:bodyPr/>
        <a:lstStyle/>
        <a:p>
          <a:endParaRPr lang="en-US"/>
        </a:p>
      </dgm:t>
    </dgm:pt>
    <dgm:pt modelId="{4107EE1B-ECB9-4C98-B9F1-7535F3EFC948}">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GLBA</a:t>
          </a:r>
        </a:p>
      </dgm:t>
    </dgm:pt>
    <dgm:pt modelId="{DA4F50A4-25FD-4187-9BF0-CD82E9A66765}" type="parTrans" cxnId="{614B3718-DF2F-4883-9898-4C2C18105707}">
      <dgm:prSet/>
      <dgm:spPr/>
      <dgm:t>
        <a:bodyPr/>
        <a:lstStyle/>
        <a:p>
          <a:endParaRPr lang="en-US"/>
        </a:p>
      </dgm:t>
    </dgm:pt>
    <dgm:pt modelId="{1C80DFB3-25FF-4F48-B407-CC64E24622E1}" type="sibTrans" cxnId="{614B3718-DF2F-4883-9898-4C2C18105707}">
      <dgm:prSet/>
      <dgm:spPr/>
      <dgm:t>
        <a:bodyPr/>
        <a:lstStyle/>
        <a:p>
          <a:endParaRPr lang="en-US"/>
        </a:p>
      </dgm:t>
    </dgm:pt>
    <dgm:pt modelId="{9DEA2248-9FBE-4BFD-8301-57B4DFAA754C}">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Unfair Business </a:t>
          </a:r>
        </a:p>
      </dgm:t>
    </dgm:pt>
    <dgm:pt modelId="{2EEC702D-C76D-4164-A1DD-E6655173A4A9}" type="parTrans" cxnId="{0537A88F-4173-452D-8FD3-C49B3C14A6B9}">
      <dgm:prSet/>
      <dgm:spPr/>
      <dgm:t>
        <a:bodyPr/>
        <a:lstStyle/>
        <a:p>
          <a:endParaRPr lang="en-US"/>
        </a:p>
      </dgm:t>
    </dgm:pt>
    <dgm:pt modelId="{8F78A96B-BB12-4DCB-84C7-A93EA0BA6A4D}" type="sibTrans" cxnId="{0537A88F-4173-452D-8FD3-C49B3C14A6B9}">
      <dgm:prSet/>
      <dgm:spPr/>
      <dgm:t>
        <a:bodyPr/>
        <a:lstStyle/>
        <a:p>
          <a:endParaRPr lang="en-US"/>
        </a:p>
      </dgm:t>
    </dgm:pt>
    <dgm:pt modelId="{606AC432-D544-44DE-99EA-B7E3BC5BE0B4}">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Biometric information</a:t>
          </a:r>
        </a:p>
      </dgm:t>
    </dgm:pt>
    <dgm:pt modelId="{875C7B21-A429-4EE6-AEB1-00DB2F56BFDA}" type="parTrans" cxnId="{BD612BEB-DBB4-4527-90A9-C3999DA1FBDA}">
      <dgm:prSet/>
      <dgm:spPr/>
      <dgm:t>
        <a:bodyPr/>
        <a:lstStyle/>
        <a:p>
          <a:endParaRPr lang="en-US"/>
        </a:p>
      </dgm:t>
    </dgm:pt>
    <dgm:pt modelId="{6A5C2CCA-2073-4206-9425-5B88CFF519C1}" type="sibTrans" cxnId="{BD612BEB-DBB4-4527-90A9-C3999DA1FBDA}">
      <dgm:prSet/>
      <dgm:spPr/>
      <dgm:t>
        <a:bodyPr/>
        <a:lstStyle/>
        <a:p>
          <a:endParaRPr lang="en-US"/>
        </a:p>
      </dgm:t>
    </dgm:pt>
    <dgm:pt modelId="{169A75E4-65F8-49EF-93C2-6ECE64F5C7D2}">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Children</a:t>
          </a:r>
        </a:p>
      </dgm:t>
    </dgm:pt>
    <dgm:pt modelId="{7B83331A-8A5B-484D-A1C8-BBE2DB69F7D9}" type="parTrans" cxnId="{F144781F-C1A5-4598-A162-AA1A0E3C7084}">
      <dgm:prSet/>
      <dgm:spPr/>
      <dgm:t>
        <a:bodyPr/>
        <a:lstStyle/>
        <a:p>
          <a:endParaRPr lang="en-US"/>
        </a:p>
      </dgm:t>
    </dgm:pt>
    <dgm:pt modelId="{81BB00D4-9EEC-480D-98CA-6FF6BD2BF628}" type="sibTrans" cxnId="{F144781F-C1A5-4598-A162-AA1A0E3C7084}">
      <dgm:prSet/>
      <dgm:spPr/>
      <dgm:t>
        <a:bodyPr/>
        <a:lstStyle/>
        <a:p>
          <a:endParaRPr lang="en-US"/>
        </a:p>
      </dgm:t>
    </dgm:pt>
    <dgm:pt modelId="{9CCEF0A6-112E-4B4B-86EF-6D41DB194C92}">
      <dgm:prSet phldrT="[Text]">
        <dgm:style>
          <a:lnRef idx="3">
            <a:schemeClr val="lt1"/>
          </a:lnRef>
          <a:fillRef idx="1">
            <a:schemeClr val="accent3"/>
          </a:fillRef>
          <a:effectRef idx="1">
            <a:schemeClr val="accent3"/>
          </a:effectRef>
          <a:fontRef idx="minor">
            <a:schemeClr val="lt1"/>
          </a:fontRef>
        </dgm:style>
      </dgm:prSet>
      <dgm:spPr/>
      <dgm:t>
        <a:bodyPr/>
        <a:lstStyle/>
        <a:p>
          <a:r>
            <a:rPr lang="en-US" dirty="0"/>
            <a:t>Financial information </a:t>
          </a:r>
        </a:p>
      </dgm:t>
    </dgm:pt>
    <dgm:pt modelId="{FEC38846-9AB1-4A1C-B31E-93D5A718BF38}" type="parTrans" cxnId="{831A6646-DF1B-4F2B-A31B-459091601FA2}">
      <dgm:prSet/>
      <dgm:spPr/>
      <dgm:t>
        <a:bodyPr/>
        <a:lstStyle/>
        <a:p>
          <a:endParaRPr lang="en-US"/>
        </a:p>
      </dgm:t>
    </dgm:pt>
    <dgm:pt modelId="{52AE66DA-5342-43BF-BC01-6B15F852C852}" type="sibTrans" cxnId="{831A6646-DF1B-4F2B-A31B-459091601FA2}">
      <dgm:prSet/>
      <dgm:spPr/>
      <dgm:t>
        <a:bodyPr/>
        <a:lstStyle/>
        <a:p>
          <a:endParaRPr lang="en-US"/>
        </a:p>
      </dgm:t>
    </dgm:pt>
    <dgm:pt modelId="{25208BE8-7629-459C-99BF-A17978089429}">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Children</a:t>
          </a:r>
        </a:p>
      </dgm:t>
    </dgm:pt>
    <dgm:pt modelId="{CF74B6EC-CFAA-42FF-B756-3429F5D9FEC6}" type="parTrans" cxnId="{DDE9AE5C-FB9A-4045-A7A4-740510C41184}">
      <dgm:prSet/>
      <dgm:spPr/>
      <dgm:t>
        <a:bodyPr/>
        <a:lstStyle/>
        <a:p>
          <a:endParaRPr lang="en-US"/>
        </a:p>
      </dgm:t>
    </dgm:pt>
    <dgm:pt modelId="{7E61D2B2-B3B0-4FDD-9241-5DEE98233EE8}" type="sibTrans" cxnId="{DDE9AE5C-FB9A-4045-A7A4-740510C41184}">
      <dgm:prSet/>
      <dgm:spPr/>
      <dgm:t>
        <a:bodyPr/>
        <a:lstStyle/>
        <a:p>
          <a:endParaRPr lang="en-US"/>
        </a:p>
      </dgm:t>
    </dgm:pt>
    <dgm:pt modelId="{8A2B8D9E-B327-4566-9F11-A4F1AAE939D6}">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FTC Act</a:t>
          </a:r>
        </a:p>
      </dgm:t>
    </dgm:pt>
    <dgm:pt modelId="{62577524-7E29-4607-93CA-EB023612CDE9}" type="parTrans" cxnId="{B59C1530-A187-4D89-ABD4-E6D07FBC0E4A}">
      <dgm:prSet/>
      <dgm:spPr/>
      <dgm:t>
        <a:bodyPr/>
        <a:lstStyle/>
        <a:p>
          <a:endParaRPr lang="en-US"/>
        </a:p>
      </dgm:t>
    </dgm:pt>
    <dgm:pt modelId="{E4D75BF2-8E6C-4058-B018-45305B45566E}" type="sibTrans" cxnId="{B59C1530-A187-4D89-ABD4-E6D07FBC0E4A}">
      <dgm:prSet/>
      <dgm:spPr/>
      <dgm:t>
        <a:bodyPr/>
        <a:lstStyle/>
        <a:p>
          <a:endParaRPr lang="en-US"/>
        </a:p>
      </dgm:t>
    </dgm:pt>
    <dgm:pt modelId="{70A9F8CC-2D7F-45A9-BAAE-F44C843C51FF}">
      <dgm:prSet phldrT="[Text]">
        <dgm:style>
          <a:lnRef idx="3">
            <a:schemeClr val="lt1"/>
          </a:lnRef>
          <a:fillRef idx="1">
            <a:schemeClr val="accent5"/>
          </a:fillRef>
          <a:effectRef idx="1">
            <a:schemeClr val="accent5"/>
          </a:effectRef>
          <a:fontRef idx="minor">
            <a:schemeClr val="lt1"/>
          </a:fontRef>
        </dgm:style>
      </dgm:prSet>
      <dgm:spPr/>
      <dgm:t>
        <a:bodyPr/>
        <a:lstStyle/>
        <a:p>
          <a:r>
            <a:rPr lang="en-US" dirty="0"/>
            <a:t>COPPA</a:t>
          </a:r>
        </a:p>
      </dgm:t>
    </dgm:pt>
    <dgm:pt modelId="{E71E4FCB-A79A-43B2-B1FC-20C3698550C9}" type="parTrans" cxnId="{341B164C-0FEB-45CE-B4A4-F0BDB28BAC09}">
      <dgm:prSet/>
      <dgm:spPr/>
      <dgm:t>
        <a:bodyPr/>
        <a:lstStyle/>
        <a:p>
          <a:endParaRPr lang="en-US"/>
        </a:p>
      </dgm:t>
    </dgm:pt>
    <dgm:pt modelId="{91D878AF-3856-4217-92B7-4F7116D40237}" type="sibTrans" cxnId="{341B164C-0FEB-45CE-B4A4-F0BDB28BAC09}">
      <dgm:prSet/>
      <dgm:spPr/>
      <dgm:t>
        <a:bodyPr/>
        <a:lstStyle/>
        <a:p>
          <a:endParaRPr lang="en-US"/>
        </a:p>
      </dgm:t>
    </dgm:pt>
    <dgm:pt modelId="{1A524E88-6694-43F8-9195-5248BF206DD5}" type="pres">
      <dgm:prSet presAssocID="{E2DCC254-B2B7-4F50-8629-66BC47425554}" presName="Name0" presStyleCnt="0">
        <dgm:presLayoutVars>
          <dgm:chPref val="1"/>
          <dgm:dir/>
          <dgm:animOne val="branch"/>
          <dgm:animLvl val="lvl"/>
          <dgm:resizeHandles/>
        </dgm:presLayoutVars>
      </dgm:prSet>
      <dgm:spPr/>
    </dgm:pt>
    <dgm:pt modelId="{27DF2E9C-BC70-41CE-AD47-F1B1036B1045}" type="pres">
      <dgm:prSet presAssocID="{B943CF0E-FB9D-4FEF-8967-AA05316EE85D}" presName="vertOne" presStyleCnt="0"/>
      <dgm:spPr/>
    </dgm:pt>
    <dgm:pt modelId="{4A92258F-0E78-44A9-8A35-8F4BD4E23FEF}" type="pres">
      <dgm:prSet presAssocID="{B943CF0E-FB9D-4FEF-8967-AA05316EE85D}" presName="txOne" presStyleLbl="node0" presStyleIdx="0" presStyleCnt="2">
        <dgm:presLayoutVars>
          <dgm:chPref val="3"/>
        </dgm:presLayoutVars>
      </dgm:prSet>
      <dgm:spPr/>
    </dgm:pt>
    <dgm:pt modelId="{2B4BD2A0-02ED-4953-A142-76D54C39AADD}" type="pres">
      <dgm:prSet presAssocID="{B943CF0E-FB9D-4FEF-8967-AA05316EE85D}" presName="parTransOne" presStyleCnt="0"/>
      <dgm:spPr/>
    </dgm:pt>
    <dgm:pt modelId="{DE3B1E20-310E-4F7C-969D-81FCDF19A0B4}" type="pres">
      <dgm:prSet presAssocID="{B943CF0E-FB9D-4FEF-8967-AA05316EE85D}" presName="horzOne" presStyleCnt="0"/>
      <dgm:spPr/>
    </dgm:pt>
    <dgm:pt modelId="{740BABF4-5F0B-47D3-B4D5-6DC75B88B5B6}" type="pres">
      <dgm:prSet presAssocID="{9DEA2248-9FBE-4BFD-8301-57B4DFAA754C}" presName="vertTwo" presStyleCnt="0"/>
      <dgm:spPr/>
    </dgm:pt>
    <dgm:pt modelId="{852E0800-4DD5-41EB-AC99-D88D5B1DBF4E}" type="pres">
      <dgm:prSet presAssocID="{9DEA2248-9FBE-4BFD-8301-57B4DFAA754C}" presName="txTwo" presStyleLbl="node2" presStyleIdx="0" presStyleCnt="8" custLinFactNeighborX="-3904">
        <dgm:presLayoutVars>
          <dgm:chPref val="3"/>
        </dgm:presLayoutVars>
      </dgm:prSet>
      <dgm:spPr/>
    </dgm:pt>
    <dgm:pt modelId="{8F83A519-FC7A-433B-997A-185F74974F88}" type="pres">
      <dgm:prSet presAssocID="{9DEA2248-9FBE-4BFD-8301-57B4DFAA754C}" presName="parTransTwo" presStyleCnt="0"/>
      <dgm:spPr/>
    </dgm:pt>
    <dgm:pt modelId="{18EB5C24-0F46-4DC8-8395-B5640BA6739F}" type="pres">
      <dgm:prSet presAssocID="{9DEA2248-9FBE-4BFD-8301-57B4DFAA754C}" presName="horzTwo" presStyleCnt="0"/>
      <dgm:spPr/>
    </dgm:pt>
    <dgm:pt modelId="{8B2EFD9B-FCFB-4CB5-A885-C15942C2C71C}" type="pres">
      <dgm:prSet presAssocID="{8A2B8D9E-B327-4566-9F11-A4F1AAE939D6}" presName="vertThree" presStyleCnt="0"/>
      <dgm:spPr/>
    </dgm:pt>
    <dgm:pt modelId="{82579CBD-6C2B-48FB-A61B-45FFD6CA1292}" type="pres">
      <dgm:prSet presAssocID="{8A2B8D9E-B327-4566-9F11-A4F1AAE939D6}" presName="txThree" presStyleLbl="node3" presStyleIdx="0" presStyleCnt="10" custLinFactNeighborX="-3904">
        <dgm:presLayoutVars>
          <dgm:chPref val="3"/>
        </dgm:presLayoutVars>
      </dgm:prSet>
      <dgm:spPr/>
    </dgm:pt>
    <dgm:pt modelId="{5259E1A3-1DA4-45A6-99B4-02D3E1B41EBF}" type="pres">
      <dgm:prSet presAssocID="{8A2B8D9E-B327-4566-9F11-A4F1AAE939D6}" presName="horzThree" presStyleCnt="0"/>
      <dgm:spPr/>
    </dgm:pt>
    <dgm:pt modelId="{FCFE7072-6785-407F-9DE5-B4332D9DAA57}" type="pres">
      <dgm:prSet presAssocID="{8F78A96B-BB12-4DCB-84C7-A93EA0BA6A4D}" presName="sibSpaceTwo" presStyleCnt="0"/>
      <dgm:spPr/>
    </dgm:pt>
    <dgm:pt modelId="{0DECB059-357B-4202-A61A-F7D4B90B09E7}" type="pres">
      <dgm:prSet presAssocID="{25208BE8-7629-459C-99BF-A17978089429}" presName="vertTwo" presStyleCnt="0"/>
      <dgm:spPr/>
    </dgm:pt>
    <dgm:pt modelId="{8DC3E354-ED3D-4BDA-A53B-D5E54FEB86C6}" type="pres">
      <dgm:prSet presAssocID="{25208BE8-7629-459C-99BF-A17978089429}" presName="txTwo" presStyleLbl="node2" presStyleIdx="1" presStyleCnt="8">
        <dgm:presLayoutVars>
          <dgm:chPref val="3"/>
        </dgm:presLayoutVars>
      </dgm:prSet>
      <dgm:spPr/>
    </dgm:pt>
    <dgm:pt modelId="{5DD8E852-AFC3-4083-A48E-8D47AB407771}" type="pres">
      <dgm:prSet presAssocID="{25208BE8-7629-459C-99BF-A17978089429}" presName="parTransTwo" presStyleCnt="0"/>
      <dgm:spPr/>
    </dgm:pt>
    <dgm:pt modelId="{1084A70E-194B-441D-AB45-E9001F49FA71}" type="pres">
      <dgm:prSet presAssocID="{25208BE8-7629-459C-99BF-A17978089429}" presName="horzTwo" presStyleCnt="0"/>
      <dgm:spPr/>
    </dgm:pt>
    <dgm:pt modelId="{52EC170E-E630-47C4-AB22-537D6DDF5108}" type="pres">
      <dgm:prSet presAssocID="{70A9F8CC-2D7F-45A9-BAAE-F44C843C51FF}" presName="vertThree" presStyleCnt="0"/>
      <dgm:spPr/>
    </dgm:pt>
    <dgm:pt modelId="{6F593DF1-500B-4BB0-A291-D1FA3E7F1EA4}" type="pres">
      <dgm:prSet presAssocID="{70A9F8CC-2D7F-45A9-BAAE-F44C843C51FF}" presName="txThree" presStyleLbl="node3" presStyleIdx="1" presStyleCnt="10">
        <dgm:presLayoutVars>
          <dgm:chPref val="3"/>
        </dgm:presLayoutVars>
      </dgm:prSet>
      <dgm:spPr/>
    </dgm:pt>
    <dgm:pt modelId="{3FA9A306-8871-4574-8C77-2FB9E34AE19A}" type="pres">
      <dgm:prSet presAssocID="{70A9F8CC-2D7F-45A9-BAAE-F44C843C51FF}" presName="horzThree" presStyleCnt="0"/>
      <dgm:spPr/>
    </dgm:pt>
    <dgm:pt modelId="{5EF33E1E-66D2-452C-A410-FE88ADB5736A}" type="pres">
      <dgm:prSet presAssocID="{7E61D2B2-B3B0-4FDD-9241-5DEE98233EE8}" presName="sibSpaceTwo" presStyleCnt="0"/>
      <dgm:spPr/>
    </dgm:pt>
    <dgm:pt modelId="{4229D2A1-E23B-41D6-A755-7D166CC0A5BD}" type="pres">
      <dgm:prSet presAssocID="{4E30D435-D6FD-4AE4-861F-15AE62511CDC}" presName="vertTwo" presStyleCnt="0"/>
      <dgm:spPr/>
    </dgm:pt>
    <dgm:pt modelId="{EDA7495E-76B7-45EB-AD3F-FC9E4B1C7F09}" type="pres">
      <dgm:prSet presAssocID="{4E30D435-D6FD-4AE4-861F-15AE62511CDC}" presName="txTwo" presStyleLbl="node2" presStyleIdx="2" presStyleCnt="8">
        <dgm:presLayoutVars>
          <dgm:chPref val="3"/>
        </dgm:presLayoutVars>
      </dgm:prSet>
      <dgm:spPr/>
    </dgm:pt>
    <dgm:pt modelId="{5814CA93-4B7F-492F-B151-B211BAACAEB0}" type="pres">
      <dgm:prSet presAssocID="{4E30D435-D6FD-4AE4-861F-15AE62511CDC}" presName="parTransTwo" presStyleCnt="0"/>
      <dgm:spPr/>
    </dgm:pt>
    <dgm:pt modelId="{9E2CED2A-C0DF-495F-B26E-A4348B54534E}" type="pres">
      <dgm:prSet presAssocID="{4E30D435-D6FD-4AE4-861F-15AE62511CDC}" presName="horzTwo" presStyleCnt="0"/>
      <dgm:spPr/>
    </dgm:pt>
    <dgm:pt modelId="{002D90B4-034E-42E7-9A88-84E14291AD3D}" type="pres">
      <dgm:prSet presAssocID="{EBB41AFC-E9AE-4BDF-86B4-725B90A51024}" presName="vertThree" presStyleCnt="0"/>
      <dgm:spPr/>
    </dgm:pt>
    <dgm:pt modelId="{40C50D0C-BF13-42B6-994D-0ED29C13420F}" type="pres">
      <dgm:prSet presAssocID="{EBB41AFC-E9AE-4BDF-86B4-725B90A51024}" presName="txThree" presStyleLbl="node3" presStyleIdx="2" presStyleCnt="10">
        <dgm:presLayoutVars>
          <dgm:chPref val="3"/>
        </dgm:presLayoutVars>
      </dgm:prSet>
      <dgm:spPr/>
    </dgm:pt>
    <dgm:pt modelId="{B10C602F-95BF-463C-ACB9-F73B28CDFF3A}" type="pres">
      <dgm:prSet presAssocID="{EBB41AFC-E9AE-4BDF-86B4-725B90A51024}" presName="horzThree" presStyleCnt="0"/>
      <dgm:spPr/>
    </dgm:pt>
    <dgm:pt modelId="{68B7B236-55E3-4A06-B914-AA8A49A5230E}" type="pres">
      <dgm:prSet presAssocID="{841FC968-FF99-470D-9191-74C951E2FA6B}" presName="sibSpaceThree" presStyleCnt="0"/>
      <dgm:spPr/>
    </dgm:pt>
    <dgm:pt modelId="{7DA262B6-BD36-4334-9DB5-9BE2C0E9E4EB}" type="pres">
      <dgm:prSet presAssocID="{4107EE1B-ECB9-4C98-B9F1-7535F3EFC948}" presName="vertThree" presStyleCnt="0"/>
      <dgm:spPr/>
    </dgm:pt>
    <dgm:pt modelId="{FC1A6536-C98E-4316-AC39-740256F2AF07}" type="pres">
      <dgm:prSet presAssocID="{4107EE1B-ECB9-4C98-B9F1-7535F3EFC948}" presName="txThree" presStyleLbl="node3" presStyleIdx="3" presStyleCnt="10">
        <dgm:presLayoutVars>
          <dgm:chPref val="3"/>
        </dgm:presLayoutVars>
      </dgm:prSet>
      <dgm:spPr/>
    </dgm:pt>
    <dgm:pt modelId="{6A878976-70F5-4DDC-BD1D-47FA6A0CC381}" type="pres">
      <dgm:prSet presAssocID="{4107EE1B-ECB9-4C98-B9F1-7535F3EFC948}" presName="horzThree" presStyleCnt="0"/>
      <dgm:spPr/>
    </dgm:pt>
    <dgm:pt modelId="{A995462E-584B-4D51-B992-4C7F6DEF8364}" type="pres">
      <dgm:prSet presAssocID="{49711A8E-CC14-4458-901F-1D22866E8B17}" presName="sibSpaceTwo" presStyleCnt="0"/>
      <dgm:spPr/>
    </dgm:pt>
    <dgm:pt modelId="{EC2D8DF9-1112-4B9C-9A46-461403DC76A0}" type="pres">
      <dgm:prSet presAssocID="{BAFF593C-2711-4284-93C4-2C4B1A241E5A}" presName="vertTwo" presStyleCnt="0"/>
      <dgm:spPr/>
    </dgm:pt>
    <dgm:pt modelId="{2B604550-C871-4C2F-81BE-71563CBE47DB}" type="pres">
      <dgm:prSet presAssocID="{BAFF593C-2711-4284-93C4-2C4B1A241E5A}" presName="txTwo" presStyleLbl="node2" presStyleIdx="3" presStyleCnt="8">
        <dgm:presLayoutVars>
          <dgm:chPref val="3"/>
        </dgm:presLayoutVars>
      </dgm:prSet>
      <dgm:spPr/>
    </dgm:pt>
    <dgm:pt modelId="{0BE8C189-5FA9-4001-B839-8234FAAED9D7}" type="pres">
      <dgm:prSet presAssocID="{BAFF593C-2711-4284-93C4-2C4B1A241E5A}" presName="parTransTwo" presStyleCnt="0"/>
      <dgm:spPr/>
    </dgm:pt>
    <dgm:pt modelId="{73A515C5-30CA-49FC-ACCB-B90A8C2C740D}" type="pres">
      <dgm:prSet presAssocID="{BAFF593C-2711-4284-93C4-2C4B1A241E5A}" presName="horzTwo" presStyleCnt="0"/>
      <dgm:spPr/>
    </dgm:pt>
    <dgm:pt modelId="{FA1CD88E-BF9B-46A4-B649-B01125531EEA}" type="pres">
      <dgm:prSet presAssocID="{76FE2096-5602-4CBF-97EF-7A62C9A65D16}" presName="vertThree" presStyleCnt="0"/>
      <dgm:spPr/>
    </dgm:pt>
    <dgm:pt modelId="{C657E336-F34E-4609-9DBA-31D9FC4575E4}" type="pres">
      <dgm:prSet presAssocID="{76FE2096-5602-4CBF-97EF-7A62C9A65D16}" presName="txThree" presStyleLbl="node3" presStyleIdx="4" presStyleCnt="10">
        <dgm:presLayoutVars>
          <dgm:chPref val="3"/>
        </dgm:presLayoutVars>
      </dgm:prSet>
      <dgm:spPr/>
    </dgm:pt>
    <dgm:pt modelId="{74D04CA2-D5DF-4CCA-9E70-13306C3DB2E5}" type="pres">
      <dgm:prSet presAssocID="{76FE2096-5602-4CBF-97EF-7A62C9A65D16}" presName="horzThree" presStyleCnt="0"/>
      <dgm:spPr/>
    </dgm:pt>
    <dgm:pt modelId="{CD9ED034-B023-4B0F-9B6B-9325803B196A}" type="pres">
      <dgm:prSet presAssocID="{F062E214-5DCD-4415-A40C-3700E2E276D8}" presName="sibSpaceThree" presStyleCnt="0"/>
      <dgm:spPr/>
    </dgm:pt>
    <dgm:pt modelId="{7EB4B9FB-0019-4F8F-B945-73AE8615C47D}" type="pres">
      <dgm:prSet presAssocID="{7A32C0CC-2F33-48B9-AEE8-4E5FD1B2F02F}" presName="vertThree" presStyleCnt="0"/>
      <dgm:spPr/>
    </dgm:pt>
    <dgm:pt modelId="{964D671B-0466-4E8F-A1F5-F790086E7375}" type="pres">
      <dgm:prSet presAssocID="{7A32C0CC-2F33-48B9-AEE8-4E5FD1B2F02F}" presName="txThree" presStyleLbl="node3" presStyleIdx="5" presStyleCnt="10">
        <dgm:presLayoutVars>
          <dgm:chPref val="3"/>
        </dgm:presLayoutVars>
      </dgm:prSet>
      <dgm:spPr/>
    </dgm:pt>
    <dgm:pt modelId="{50227FC7-182F-4BD8-86AA-3501D0B9CCD2}" type="pres">
      <dgm:prSet presAssocID="{7A32C0CC-2F33-48B9-AEE8-4E5FD1B2F02F}" presName="horzThree" presStyleCnt="0"/>
      <dgm:spPr/>
    </dgm:pt>
    <dgm:pt modelId="{7B67B257-3B8A-4289-9217-B3D4A644B13B}" type="pres">
      <dgm:prSet presAssocID="{4ABAF1A9-1C75-41C6-A754-A6FE0A46FB75}" presName="sibSpaceOne" presStyleCnt="0"/>
      <dgm:spPr/>
    </dgm:pt>
    <dgm:pt modelId="{D6E6C7E3-EE33-4E69-98F3-AAC81C07CF93}" type="pres">
      <dgm:prSet presAssocID="{68F8364D-A762-4877-B8E5-BCB694646155}" presName="vertOne" presStyleCnt="0"/>
      <dgm:spPr/>
    </dgm:pt>
    <dgm:pt modelId="{D23484F0-B572-4EA5-9D43-DCB933517970}" type="pres">
      <dgm:prSet presAssocID="{68F8364D-A762-4877-B8E5-BCB694646155}" presName="txOne" presStyleLbl="node0" presStyleIdx="1" presStyleCnt="2" custLinFactNeighborX="750" custLinFactNeighborY="-1326">
        <dgm:presLayoutVars>
          <dgm:chPref val="3"/>
        </dgm:presLayoutVars>
      </dgm:prSet>
      <dgm:spPr/>
    </dgm:pt>
    <dgm:pt modelId="{996C3FA7-99A5-4D0A-A154-FCA88CAB0BB2}" type="pres">
      <dgm:prSet presAssocID="{68F8364D-A762-4877-B8E5-BCB694646155}" presName="parTransOne" presStyleCnt="0"/>
      <dgm:spPr/>
    </dgm:pt>
    <dgm:pt modelId="{9D19EE88-9634-47EE-9B5E-0754C37D4BEB}" type="pres">
      <dgm:prSet presAssocID="{68F8364D-A762-4877-B8E5-BCB694646155}" presName="horzOne" presStyleCnt="0"/>
      <dgm:spPr/>
    </dgm:pt>
    <dgm:pt modelId="{E88FEEEE-CB61-4CF2-B41B-D9F12FDB83CB}" type="pres">
      <dgm:prSet presAssocID="{F39D1D20-2ED0-4842-84BA-6CA8286140F6}" presName="vertTwo" presStyleCnt="0"/>
      <dgm:spPr/>
    </dgm:pt>
    <dgm:pt modelId="{49ABB63C-F7E3-4B48-9166-101A1AF0F58C}" type="pres">
      <dgm:prSet presAssocID="{F39D1D20-2ED0-4842-84BA-6CA8286140F6}" presName="txTwo" presStyleLbl="node2" presStyleIdx="4" presStyleCnt="8" custLinFactNeighborX="3188" custLinFactNeighborY="-1326">
        <dgm:presLayoutVars>
          <dgm:chPref val="3"/>
        </dgm:presLayoutVars>
      </dgm:prSet>
      <dgm:spPr/>
    </dgm:pt>
    <dgm:pt modelId="{68C7DE10-6644-4775-8657-AB83D2D8ECFC}" type="pres">
      <dgm:prSet presAssocID="{F39D1D20-2ED0-4842-84BA-6CA8286140F6}" presName="parTransTwo" presStyleCnt="0"/>
      <dgm:spPr/>
    </dgm:pt>
    <dgm:pt modelId="{ADD6053B-8B58-46E5-B1EB-E943EA2EB0B7}" type="pres">
      <dgm:prSet presAssocID="{F39D1D20-2ED0-4842-84BA-6CA8286140F6}" presName="horzTwo" presStyleCnt="0"/>
      <dgm:spPr/>
    </dgm:pt>
    <dgm:pt modelId="{2E73A247-55DC-4D72-B795-707F5B3FCCE1}" type="pres">
      <dgm:prSet presAssocID="{169A75E4-65F8-49EF-93C2-6ECE64F5C7D2}" presName="vertThree" presStyleCnt="0"/>
      <dgm:spPr/>
    </dgm:pt>
    <dgm:pt modelId="{AB293854-6B9C-411C-981F-0760BA605B1F}" type="pres">
      <dgm:prSet presAssocID="{169A75E4-65F8-49EF-93C2-6ECE64F5C7D2}" presName="txThree" presStyleLbl="node3" presStyleIdx="6" presStyleCnt="10">
        <dgm:presLayoutVars>
          <dgm:chPref val="3"/>
        </dgm:presLayoutVars>
      </dgm:prSet>
      <dgm:spPr/>
    </dgm:pt>
    <dgm:pt modelId="{9855F8A4-9F2B-4DAA-808F-40D55BFBB7BA}" type="pres">
      <dgm:prSet presAssocID="{169A75E4-65F8-49EF-93C2-6ECE64F5C7D2}" presName="horzThree" presStyleCnt="0"/>
      <dgm:spPr/>
    </dgm:pt>
    <dgm:pt modelId="{495D0F41-1191-4061-B5D3-AAECBFDE63DA}" type="pres">
      <dgm:prSet presAssocID="{590A0DED-62EB-4D87-97A9-76E376D75D09}" presName="sibSpaceTwo" presStyleCnt="0"/>
      <dgm:spPr/>
    </dgm:pt>
    <dgm:pt modelId="{0F5C5CC4-C64B-48BE-BE07-C0D88C446C78}" type="pres">
      <dgm:prSet presAssocID="{D5015DED-76EF-46D3-A62C-16BC68FB9647}" presName="vertTwo" presStyleCnt="0"/>
      <dgm:spPr/>
    </dgm:pt>
    <dgm:pt modelId="{EE9F6EDF-24E3-47BD-8A44-49548027D8D8}" type="pres">
      <dgm:prSet presAssocID="{D5015DED-76EF-46D3-A62C-16BC68FB9647}" presName="txTwo" presStyleLbl="node2" presStyleIdx="5" presStyleCnt="8">
        <dgm:presLayoutVars>
          <dgm:chPref val="3"/>
        </dgm:presLayoutVars>
      </dgm:prSet>
      <dgm:spPr/>
    </dgm:pt>
    <dgm:pt modelId="{07581BEA-B0A6-408F-88EF-D6C968975CE9}" type="pres">
      <dgm:prSet presAssocID="{D5015DED-76EF-46D3-A62C-16BC68FB9647}" presName="parTransTwo" presStyleCnt="0"/>
      <dgm:spPr/>
    </dgm:pt>
    <dgm:pt modelId="{D82D9D28-4455-4C1A-ABE5-1E127D0E5CD6}" type="pres">
      <dgm:prSet presAssocID="{D5015DED-76EF-46D3-A62C-16BC68FB9647}" presName="horzTwo" presStyleCnt="0"/>
      <dgm:spPr/>
    </dgm:pt>
    <dgm:pt modelId="{C83A4331-157D-4310-BF90-C4EA47972D97}" type="pres">
      <dgm:prSet presAssocID="{606AC432-D544-44DE-99EA-B7E3BC5BE0B4}" presName="vertThree" presStyleCnt="0"/>
      <dgm:spPr/>
    </dgm:pt>
    <dgm:pt modelId="{8940C1F3-F1E3-4EFD-B983-F8D11B758025}" type="pres">
      <dgm:prSet presAssocID="{606AC432-D544-44DE-99EA-B7E3BC5BE0B4}" presName="txThree" presStyleLbl="node3" presStyleIdx="7" presStyleCnt="10">
        <dgm:presLayoutVars>
          <dgm:chPref val="3"/>
        </dgm:presLayoutVars>
      </dgm:prSet>
      <dgm:spPr/>
    </dgm:pt>
    <dgm:pt modelId="{1FC50E54-393A-474D-9D38-E52639173C29}" type="pres">
      <dgm:prSet presAssocID="{606AC432-D544-44DE-99EA-B7E3BC5BE0B4}" presName="horzThree" presStyleCnt="0"/>
      <dgm:spPr/>
    </dgm:pt>
    <dgm:pt modelId="{CCC7C8FE-6942-4FB9-966A-B3588742F776}" type="pres">
      <dgm:prSet presAssocID="{B8D75F3A-56CD-451A-A990-E8BD4D38CAF4}" presName="sibSpaceTwo" presStyleCnt="0"/>
      <dgm:spPr/>
    </dgm:pt>
    <dgm:pt modelId="{E52DB685-3A44-49FC-9F73-663CEDFD9B79}" type="pres">
      <dgm:prSet presAssocID="{9AC45E0A-CF82-4A06-9AA9-2879E973922A}" presName="vertTwo" presStyleCnt="0"/>
      <dgm:spPr/>
    </dgm:pt>
    <dgm:pt modelId="{4F2FDDEF-D1AB-46F7-B9B5-916148B7DC76}" type="pres">
      <dgm:prSet presAssocID="{9AC45E0A-CF82-4A06-9AA9-2879E973922A}" presName="txTwo" presStyleLbl="node2" presStyleIdx="6" presStyleCnt="8" custLinFactNeighborX="3188" custLinFactNeighborY="-1326">
        <dgm:presLayoutVars>
          <dgm:chPref val="3"/>
        </dgm:presLayoutVars>
      </dgm:prSet>
      <dgm:spPr/>
    </dgm:pt>
    <dgm:pt modelId="{C4462DA1-66B7-4123-B276-8FBFBB58ECAF}" type="pres">
      <dgm:prSet presAssocID="{9AC45E0A-CF82-4A06-9AA9-2879E973922A}" presName="parTransTwo" presStyleCnt="0"/>
      <dgm:spPr/>
    </dgm:pt>
    <dgm:pt modelId="{D523A2A9-1015-4733-81B4-AF8B45AD0E70}" type="pres">
      <dgm:prSet presAssocID="{9AC45E0A-CF82-4A06-9AA9-2879E973922A}" presName="horzTwo" presStyleCnt="0"/>
      <dgm:spPr/>
    </dgm:pt>
    <dgm:pt modelId="{D5AC9809-DA0F-4C07-99D6-999DC0134FB7}" type="pres">
      <dgm:prSet presAssocID="{CCDCDED2-F755-47FF-9664-F67642233C8A}" presName="vertThree" presStyleCnt="0"/>
      <dgm:spPr/>
    </dgm:pt>
    <dgm:pt modelId="{3695889B-7DA5-4D72-8595-DC9B92CA87C9}" type="pres">
      <dgm:prSet presAssocID="{CCDCDED2-F755-47FF-9664-F67642233C8A}" presName="txThree" presStyleLbl="node3" presStyleIdx="8" presStyleCnt="10">
        <dgm:presLayoutVars>
          <dgm:chPref val="3"/>
        </dgm:presLayoutVars>
      </dgm:prSet>
      <dgm:spPr/>
    </dgm:pt>
    <dgm:pt modelId="{634B2F64-7C66-4D73-B764-5E82674AE914}" type="pres">
      <dgm:prSet presAssocID="{CCDCDED2-F755-47FF-9664-F67642233C8A}" presName="horzThree" presStyleCnt="0"/>
      <dgm:spPr/>
    </dgm:pt>
    <dgm:pt modelId="{0E3A89F5-EAFF-439A-8585-3CA0FEDA5117}" type="pres">
      <dgm:prSet presAssocID="{B31BEA42-7B59-4808-97E1-9F89B21CB543}" presName="sibSpaceTwo" presStyleCnt="0"/>
      <dgm:spPr/>
    </dgm:pt>
    <dgm:pt modelId="{6FFAD636-6E4C-4B3E-91D5-01C10AD8463D}" type="pres">
      <dgm:prSet presAssocID="{267DBA6A-BB72-4155-B496-950C10A81284}" presName="vertTwo" presStyleCnt="0"/>
      <dgm:spPr/>
    </dgm:pt>
    <dgm:pt modelId="{4116FC19-68BA-42BC-AD22-1D8F18D64E0D}" type="pres">
      <dgm:prSet presAssocID="{267DBA6A-BB72-4155-B496-950C10A81284}" presName="txTwo" presStyleLbl="node2" presStyleIdx="7" presStyleCnt="8">
        <dgm:presLayoutVars>
          <dgm:chPref val="3"/>
        </dgm:presLayoutVars>
      </dgm:prSet>
      <dgm:spPr/>
    </dgm:pt>
    <dgm:pt modelId="{842F6854-6200-4814-BBD2-48AC022068C5}" type="pres">
      <dgm:prSet presAssocID="{267DBA6A-BB72-4155-B496-950C10A81284}" presName="parTransTwo" presStyleCnt="0"/>
      <dgm:spPr/>
    </dgm:pt>
    <dgm:pt modelId="{22887BB8-EEB3-408C-BB15-1CFDBF83D973}" type="pres">
      <dgm:prSet presAssocID="{267DBA6A-BB72-4155-B496-950C10A81284}" presName="horzTwo" presStyleCnt="0"/>
      <dgm:spPr/>
    </dgm:pt>
    <dgm:pt modelId="{5BCB7847-16E7-4120-900F-5E5D8947D937}" type="pres">
      <dgm:prSet presAssocID="{9CCEF0A6-112E-4B4B-86EF-6D41DB194C92}" presName="vertThree" presStyleCnt="0"/>
      <dgm:spPr/>
    </dgm:pt>
    <dgm:pt modelId="{E2FE0EF3-5DEC-496D-8404-2E8C52F6474E}" type="pres">
      <dgm:prSet presAssocID="{9CCEF0A6-112E-4B4B-86EF-6D41DB194C92}" presName="txThree" presStyleLbl="node3" presStyleIdx="9" presStyleCnt="10">
        <dgm:presLayoutVars>
          <dgm:chPref val="3"/>
        </dgm:presLayoutVars>
      </dgm:prSet>
      <dgm:spPr/>
    </dgm:pt>
    <dgm:pt modelId="{9448B9D8-6414-48B3-A0BA-17CAEA6967A1}" type="pres">
      <dgm:prSet presAssocID="{9CCEF0A6-112E-4B4B-86EF-6D41DB194C92}" presName="horzThree" presStyleCnt="0"/>
      <dgm:spPr/>
    </dgm:pt>
  </dgm:ptLst>
  <dgm:cxnLst>
    <dgm:cxn modelId="{0E924606-7981-4503-B8E5-660A2D896141}" type="presOf" srcId="{7A32C0CC-2F33-48B9-AEE8-4E5FD1B2F02F}" destId="{964D671B-0466-4E8F-A1F5-F790086E7375}" srcOrd="0" destOrd="0" presId="urn:microsoft.com/office/officeart/2005/8/layout/hierarchy4"/>
    <dgm:cxn modelId="{D2E4AE07-71DC-4E4F-8042-F44D3D27D231}" srcId="{68F8364D-A762-4877-B8E5-BCB694646155}" destId="{9AC45E0A-CF82-4A06-9AA9-2879E973922A}" srcOrd="2" destOrd="0" parTransId="{F673C27C-7CB5-4A01-9A56-57699A07DF2D}" sibTransId="{B31BEA42-7B59-4808-97E1-9F89B21CB543}"/>
    <dgm:cxn modelId="{8433370E-C424-4949-A43C-24BF34ED4ADA}" type="presOf" srcId="{9CCEF0A6-112E-4B4B-86EF-6D41DB194C92}" destId="{E2FE0EF3-5DEC-496D-8404-2E8C52F6474E}" srcOrd="0" destOrd="0" presId="urn:microsoft.com/office/officeart/2005/8/layout/hierarchy4"/>
    <dgm:cxn modelId="{3FC1670F-D9CE-4F56-B897-381A12C67B0B}" type="presOf" srcId="{9DEA2248-9FBE-4BFD-8301-57B4DFAA754C}" destId="{852E0800-4DD5-41EB-AC99-D88D5B1DBF4E}" srcOrd="0" destOrd="0" presId="urn:microsoft.com/office/officeart/2005/8/layout/hierarchy4"/>
    <dgm:cxn modelId="{E4E3F911-A6AD-40B9-9DF1-68C07087388D}" type="presOf" srcId="{EBB41AFC-E9AE-4BDF-86B4-725B90A51024}" destId="{40C50D0C-BF13-42B6-994D-0ED29C13420F}" srcOrd="0" destOrd="0" presId="urn:microsoft.com/office/officeart/2005/8/layout/hierarchy4"/>
    <dgm:cxn modelId="{F06ED016-8747-431D-A4F6-B945075E7964}" type="presOf" srcId="{68F8364D-A762-4877-B8E5-BCB694646155}" destId="{D23484F0-B572-4EA5-9D43-DCB933517970}" srcOrd="0" destOrd="0" presId="urn:microsoft.com/office/officeart/2005/8/layout/hierarchy4"/>
    <dgm:cxn modelId="{614B3718-DF2F-4883-9898-4C2C18105707}" srcId="{4E30D435-D6FD-4AE4-861F-15AE62511CDC}" destId="{4107EE1B-ECB9-4C98-B9F1-7535F3EFC948}" srcOrd="1" destOrd="0" parTransId="{DA4F50A4-25FD-4187-9BF0-CD82E9A66765}" sibTransId="{1C80DFB3-25FF-4F48-B407-CC64E24622E1}"/>
    <dgm:cxn modelId="{35C0971E-05E2-4272-AF2A-BFBEED681C29}" srcId="{BAFF593C-2711-4284-93C4-2C4B1A241E5A}" destId="{76FE2096-5602-4CBF-97EF-7A62C9A65D16}" srcOrd="0" destOrd="0" parTransId="{976FE7D2-9413-48F3-B3D0-5642AC7E6AC8}" sibTransId="{F062E214-5DCD-4415-A40C-3700E2E276D8}"/>
    <dgm:cxn modelId="{F144781F-C1A5-4598-A162-AA1A0E3C7084}" srcId="{F39D1D20-2ED0-4842-84BA-6CA8286140F6}" destId="{169A75E4-65F8-49EF-93C2-6ECE64F5C7D2}" srcOrd="0" destOrd="0" parTransId="{7B83331A-8A5B-484D-A1C8-BBE2DB69F7D9}" sibTransId="{81BB00D4-9EEC-480D-98CA-6FF6BD2BF628}"/>
    <dgm:cxn modelId="{06987F23-001D-4D3C-9529-662919B3E477}" type="presOf" srcId="{D5015DED-76EF-46D3-A62C-16BC68FB9647}" destId="{EE9F6EDF-24E3-47BD-8A44-49548027D8D8}" srcOrd="0" destOrd="0" presId="urn:microsoft.com/office/officeart/2005/8/layout/hierarchy4"/>
    <dgm:cxn modelId="{6AC50025-F4C7-4146-B3CF-B4685C832553}" type="presOf" srcId="{F39D1D20-2ED0-4842-84BA-6CA8286140F6}" destId="{49ABB63C-F7E3-4B48-9166-101A1AF0F58C}" srcOrd="0" destOrd="0" presId="urn:microsoft.com/office/officeart/2005/8/layout/hierarchy4"/>
    <dgm:cxn modelId="{AC1A4D2A-7B6D-4DF0-A6CE-8306AA3DAB32}" srcId="{68F8364D-A762-4877-B8E5-BCB694646155}" destId="{267DBA6A-BB72-4155-B496-950C10A81284}" srcOrd="3" destOrd="0" parTransId="{5D492D85-156C-44A2-B409-0C01F11C4ABF}" sibTransId="{41FF8548-1D2C-46C3-A7D3-AAA4E3981C7B}"/>
    <dgm:cxn modelId="{F022812B-C417-4C0D-9D68-6F6ECAE0A9EC}" type="presOf" srcId="{BAFF593C-2711-4284-93C4-2C4B1A241E5A}" destId="{2B604550-C871-4C2F-81BE-71563CBE47DB}" srcOrd="0" destOrd="0" presId="urn:microsoft.com/office/officeart/2005/8/layout/hierarchy4"/>
    <dgm:cxn modelId="{B59C1530-A187-4D89-ABD4-E6D07FBC0E4A}" srcId="{9DEA2248-9FBE-4BFD-8301-57B4DFAA754C}" destId="{8A2B8D9E-B327-4566-9F11-A4F1AAE939D6}" srcOrd="0" destOrd="0" parTransId="{62577524-7E29-4607-93CA-EB023612CDE9}" sibTransId="{E4D75BF2-8E6C-4058-B018-45305B45566E}"/>
    <dgm:cxn modelId="{FF24C430-9982-4A57-ACC0-29DBD907492E}" type="presOf" srcId="{8A2B8D9E-B327-4566-9F11-A4F1AAE939D6}" destId="{82579CBD-6C2B-48FB-A61B-45FFD6CA1292}" srcOrd="0" destOrd="0" presId="urn:microsoft.com/office/officeart/2005/8/layout/hierarchy4"/>
    <dgm:cxn modelId="{55235D38-C7FE-4B91-885B-21464DA80256}" type="presOf" srcId="{E2DCC254-B2B7-4F50-8629-66BC47425554}" destId="{1A524E88-6694-43F8-9195-5248BF206DD5}" srcOrd="0" destOrd="0" presId="urn:microsoft.com/office/officeart/2005/8/layout/hierarchy4"/>
    <dgm:cxn modelId="{DDE9AE5C-FB9A-4045-A7A4-740510C41184}" srcId="{B943CF0E-FB9D-4FEF-8967-AA05316EE85D}" destId="{25208BE8-7629-459C-99BF-A17978089429}" srcOrd="1" destOrd="0" parTransId="{CF74B6EC-CFAA-42FF-B756-3429F5D9FEC6}" sibTransId="{7E61D2B2-B3B0-4FDD-9241-5DEE98233EE8}"/>
    <dgm:cxn modelId="{EE825645-B20A-4776-AFC3-59A90056C864}" srcId="{9AC45E0A-CF82-4A06-9AA9-2879E973922A}" destId="{CCDCDED2-F755-47FF-9664-F67642233C8A}" srcOrd="0" destOrd="0" parTransId="{755E85A7-FB61-40F6-9FE4-04DADA5CCCFF}" sibTransId="{06A8C5F1-9E12-4743-826D-061655D7505D}"/>
    <dgm:cxn modelId="{831A6646-DF1B-4F2B-A31B-459091601FA2}" srcId="{267DBA6A-BB72-4155-B496-950C10A81284}" destId="{9CCEF0A6-112E-4B4B-86EF-6D41DB194C92}" srcOrd="0" destOrd="0" parTransId="{FEC38846-9AB1-4A1C-B31E-93D5A718BF38}" sibTransId="{52AE66DA-5342-43BF-BC01-6B15F852C852}"/>
    <dgm:cxn modelId="{F3404B67-3B02-47DF-B58A-1D079C25B825}" type="presOf" srcId="{267DBA6A-BB72-4155-B496-950C10A81284}" destId="{4116FC19-68BA-42BC-AD22-1D8F18D64E0D}" srcOrd="0" destOrd="0" presId="urn:microsoft.com/office/officeart/2005/8/layout/hierarchy4"/>
    <dgm:cxn modelId="{D420FA67-9E5A-473A-B6A8-93332E1807CA}" type="presOf" srcId="{169A75E4-65F8-49EF-93C2-6ECE64F5C7D2}" destId="{AB293854-6B9C-411C-981F-0760BA605B1F}" srcOrd="0" destOrd="0" presId="urn:microsoft.com/office/officeart/2005/8/layout/hierarchy4"/>
    <dgm:cxn modelId="{52E3304B-C0A5-426C-968D-9E0DDF1BD963}" type="presOf" srcId="{4107EE1B-ECB9-4C98-B9F1-7535F3EFC948}" destId="{FC1A6536-C98E-4316-AC39-740256F2AF07}" srcOrd="0" destOrd="0" presId="urn:microsoft.com/office/officeart/2005/8/layout/hierarchy4"/>
    <dgm:cxn modelId="{341B164C-0FEB-45CE-B4A4-F0BDB28BAC09}" srcId="{25208BE8-7629-459C-99BF-A17978089429}" destId="{70A9F8CC-2D7F-45A9-BAAE-F44C843C51FF}" srcOrd="0" destOrd="0" parTransId="{E71E4FCB-A79A-43B2-B1FC-20C3698550C9}" sibTransId="{91D878AF-3856-4217-92B7-4F7116D40237}"/>
    <dgm:cxn modelId="{69EBC16E-C314-4D41-B7B4-7CF528D4F72A}" type="presOf" srcId="{70A9F8CC-2D7F-45A9-BAAE-F44C843C51FF}" destId="{6F593DF1-500B-4BB0-A291-D1FA3E7F1EA4}" srcOrd="0" destOrd="0" presId="urn:microsoft.com/office/officeart/2005/8/layout/hierarchy4"/>
    <dgm:cxn modelId="{F96FFC7E-AB21-4744-B79F-FE972D132970}" srcId="{68F8364D-A762-4877-B8E5-BCB694646155}" destId="{D5015DED-76EF-46D3-A62C-16BC68FB9647}" srcOrd="1" destOrd="0" parTransId="{57E29E3B-5E90-4937-8ADE-F061D6E94A08}" sibTransId="{B8D75F3A-56CD-451A-A990-E8BD4D38CAF4}"/>
    <dgm:cxn modelId="{83585D8E-E79C-40DB-B22D-C79ED7CABD34}" srcId="{E2DCC254-B2B7-4F50-8629-66BC47425554}" destId="{68F8364D-A762-4877-B8E5-BCB694646155}" srcOrd="1" destOrd="0" parTransId="{4D3F15BD-6A28-4540-8C53-640563AA1C4A}" sibTransId="{78F42BCD-3511-4971-B060-7D51692F6B5D}"/>
    <dgm:cxn modelId="{0537A88F-4173-452D-8FD3-C49B3C14A6B9}" srcId="{B943CF0E-FB9D-4FEF-8967-AA05316EE85D}" destId="{9DEA2248-9FBE-4BFD-8301-57B4DFAA754C}" srcOrd="0" destOrd="0" parTransId="{2EEC702D-C76D-4164-A1DD-E6655173A4A9}" sibTransId="{8F78A96B-BB12-4DCB-84C7-A93EA0BA6A4D}"/>
    <dgm:cxn modelId="{B4B65A92-F71A-40AA-A0AE-738FFC9B4205}" type="presOf" srcId="{25208BE8-7629-459C-99BF-A17978089429}" destId="{8DC3E354-ED3D-4BDA-A53B-D5E54FEB86C6}" srcOrd="0" destOrd="0" presId="urn:microsoft.com/office/officeart/2005/8/layout/hierarchy4"/>
    <dgm:cxn modelId="{4C58139C-0343-404A-B442-9FEA937AA56B}" type="presOf" srcId="{B943CF0E-FB9D-4FEF-8967-AA05316EE85D}" destId="{4A92258F-0E78-44A9-8A35-8F4BD4E23FEF}" srcOrd="0" destOrd="0" presId="urn:microsoft.com/office/officeart/2005/8/layout/hierarchy4"/>
    <dgm:cxn modelId="{0965EE9C-E1F9-4EEC-B146-73B39F0B5588}" srcId="{68F8364D-A762-4877-B8E5-BCB694646155}" destId="{F39D1D20-2ED0-4842-84BA-6CA8286140F6}" srcOrd="0" destOrd="0" parTransId="{598052B0-A05C-4C72-9729-B49A9E0CBB4D}" sibTransId="{590A0DED-62EB-4D87-97A9-76E376D75D09}"/>
    <dgm:cxn modelId="{4E816A9E-C177-4677-BDB3-6C3A1EB3CBE1}" type="presOf" srcId="{606AC432-D544-44DE-99EA-B7E3BC5BE0B4}" destId="{8940C1F3-F1E3-4EFD-B983-F8D11B758025}" srcOrd="0" destOrd="0" presId="urn:microsoft.com/office/officeart/2005/8/layout/hierarchy4"/>
    <dgm:cxn modelId="{D8A5CBA8-5205-474F-817F-BF3641DAB1A3}" srcId="{BAFF593C-2711-4284-93C4-2C4B1A241E5A}" destId="{7A32C0CC-2F33-48B9-AEE8-4E5FD1B2F02F}" srcOrd="1" destOrd="0" parTransId="{021B28B2-215B-48A5-9054-E5D4A09ABF62}" sibTransId="{EBF0681B-9FA6-403C-931A-5C13BE1C7CDA}"/>
    <dgm:cxn modelId="{492CBBAD-233E-466C-BF90-76E68058031B}" type="presOf" srcId="{9AC45E0A-CF82-4A06-9AA9-2879E973922A}" destId="{4F2FDDEF-D1AB-46F7-B9B5-916148B7DC76}" srcOrd="0" destOrd="0" presId="urn:microsoft.com/office/officeart/2005/8/layout/hierarchy4"/>
    <dgm:cxn modelId="{40872EB1-4FD7-4B70-BCD9-6A36CC1ED429}" type="presOf" srcId="{76FE2096-5602-4CBF-97EF-7A62C9A65D16}" destId="{C657E336-F34E-4609-9DBA-31D9FC4575E4}" srcOrd="0" destOrd="0" presId="urn:microsoft.com/office/officeart/2005/8/layout/hierarchy4"/>
    <dgm:cxn modelId="{447D72B4-29F9-4C72-8543-6CE41F3E43A8}" srcId="{4E30D435-D6FD-4AE4-861F-15AE62511CDC}" destId="{EBB41AFC-E9AE-4BDF-86B4-725B90A51024}" srcOrd="0" destOrd="0" parTransId="{6DD79369-2EDF-4919-988A-CE9E161C9CD5}" sibTransId="{841FC968-FF99-470D-9191-74C951E2FA6B}"/>
    <dgm:cxn modelId="{AE4E30B6-0A0D-43A9-9A17-C892E6369D16}" type="presOf" srcId="{4E30D435-D6FD-4AE4-861F-15AE62511CDC}" destId="{EDA7495E-76B7-45EB-AD3F-FC9E4B1C7F09}" srcOrd="0" destOrd="0" presId="urn:microsoft.com/office/officeart/2005/8/layout/hierarchy4"/>
    <dgm:cxn modelId="{92337AC1-899F-4DA6-8B25-F140EF33DD00}" type="presOf" srcId="{CCDCDED2-F755-47FF-9664-F67642233C8A}" destId="{3695889B-7DA5-4D72-8595-DC9B92CA87C9}" srcOrd="0" destOrd="0" presId="urn:microsoft.com/office/officeart/2005/8/layout/hierarchy4"/>
    <dgm:cxn modelId="{DAA1D9C9-815B-4D45-BA0E-993DE3D2C449}" srcId="{B943CF0E-FB9D-4FEF-8967-AA05316EE85D}" destId="{BAFF593C-2711-4284-93C4-2C4B1A241E5A}" srcOrd="3" destOrd="0" parTransId="{5B02B901-F48A-4DCB-84BB-D7BA977C4976}" sibTransId="{7F1A06E1-B473-4122-9E10-3150F620E12F}"/>
    <dgm:cxn modelId="{26841AD0-5AA4-4FE8-B357-7EA304939733}" srcId="{E2DCC254-B2B7-4F50-8629-66BC47425554}" destId="{B943CF0E-FB9D-4FEF-8967-AA05316EE85D}" srcOrd="0" destOrd="0" parTransId="{18FED95B-8470-4E5E-A478-533F55EBE3F6}" sibTransId="{4ABAF1A9-1C75-41C6-A754-A6FE0A46FB75}"/>
    <dgm:cxn modelId="{BD612BEB-DBB4-4527-90A9-C3999DA1FBDA}" srcId="{D5015DED-76EF-46D3-A62C-16BC68FB9647}" destId="{606AC432-D544-44DE-99EA-B7E3BC5BE0B4}" srcOrd="0" destOrd="0" parTransId="{875C7B21-A429-4EE6-AEB1-00DB2F56BFDA}" sibTransId="{6A5C2CCA-2073-4206-9425-5B88CFF519C1}"/>
    <dgm:cxn modelId="{C3712BF4-6E12-444A-9163-0DE0E5C92D62}" srcId="{B943CF0E-FB9D-4FEF-8967-AA05316EE85D}" destId="{4E30D435-D6FD-4AE4-861F-15AE62511CDC}" srcOrd="2" destOrd="0" parTransId="{FBE7AC50-BD3E-4380-8A52-3C52D899149D}" sibTransId="{49711A8E-CC14-4458-901F-1D22866E8B17}"/>
    <dgm:cxn modelId="{B449AD9B-D969-4863-B6A9-907E76CD0F9A}" type="presParOf" srcId="{1A524E88-6694-43F8-9195-5248BF206DD5}" destId="{27DF2E9C-BC70-41CE-AD47-F1B1036B1045}" srcOrd="0" destOrd="0" presId="urn:microsoft.com/office/officeart/2005/8/layout/hierarchy4"/>
    <dgm:cxn modelId="{6686A0E5-DA8E-477F-98D2-6F5E2ADEB06A}" type="presParOf" srcId="{27DF2E9C-BC70-41CE-AD47-F1B1036B1045}" destId="{4A92258F-0E78-44A9-8A35-8F4BD4E23FEF}" srcOrd="0" destOrd="0" presId="urn:microsoft.com/office/officeart/2005/8/layout/hierarchy4"/>
    <dgm:cxn modelId="{C213529F-5135-488F-82FB-DA85DBF0265F}" type="presParOf" srcId="{27DF2E9C-BC70-41CE-AD47-F1B1036B1045}" destId="{2B4BD2A0-02ED-4953-A142-76D54C39AADD}" srcOrd="1" destOrd="0" presId="urn:microsoft.com/office/officeart/2005/8/layout/hierarchy4"/>
    <dgm:cxn modelId="{04A8E451-E6D4-4076-94C8-5B3C7C5ED074}" type="presParOf" srcId="{27DF2E9C-BC70-41CE-AD47-F1B1036B1045}" destId="{DE3B1E20-310E-4F7C-969D-81FCDF19A0B4}" srcOrd="2" destOrd="0" presId="urn:microsoft.com/office/officeart/2005/8/layout/hierarchy4"/>
    <dgm:cxn modelId="{020DC949-44F7-4037-B143-53D50025567B}" type="presParOf" srcId="{DE3B1E20-310E-4F7C-969D-81FCDF19A0B4}" destId="{740BABF4-5F0B-47D3-B4D5-6DC75B88B5B6}" srcOrd="0" destOrd="0" presId="urn:microsoft.com/office/officeart/2005/8/layout/hierarchy4"/>
    <dgm:cxn modelId="{D8C4920A-4CA7-4DE3-8927-0ED42680AD79}" type="presParOf" srcId="{740BABF4-5F0B-47D3-B4D5-6DC75B88B5B6}" destId="{852E0800-4DD5-41EB-AC99-D88D5B1DBF4E}" srcOrd="0" destOrd="0" presId="urn:microsoft.com/office/officeart/2005/8/layout/hierarchy4"/>
    <dgm:cxn modelId="{674E7044-5770-4DF9-AC10-3F3F32F1912B}" type="presParOf" srcId="{740BABF4-5F0B-47D3-B4D5-6DC75B88B5B6}" destId="{8F83A519-FC7A-433B-997A-185F74974F88}" srcOrd="1" destOrd="0" presId="urn:microsoft.com/office/officeart/2005/8/layout/hierarchy4"/>
    <dgm:cxn modelId="{B04B9887-4D33-4E89-ADB2-B87100A2B2F4}" type="presParOf" srcId="{740BABF4-5F0B-47D3-B4D5-6DC75B88B5B6}" destId="{18EB5C24-0F46-4DC8-8395-B5640BA6739F}" srcOrd="2" destOrd="0" presId="urn:microsoft.com/office/officeart/2005/8/layout/hierarchy4"/>
    <dgm:cxn modelId="{FE430595-2321-48D4-BFB6-F1E99D8590FB}" type="presParOf" srcId="{18EB5C24-0F46-4DC8-8395-B5640BA6739F}" destId="{8B2EFD9B-FCFB-4CB5-A885-C15942C2C71C}" srcOrd="0" destOrd="0" presId="urn:microsoft.com/office/officeart/2005/8/layout/hierarchy4"/>
    <dgm:cxn modelId="{5F5944AB-C6F1-447B-8BC4-3C525AA7CD5C}" type="presParOf" srcId="{8B2EFD9B-FCFB-4CB5-A885-C15942C2C71C}" destId="{82579CBD-6C2B-48FB-A61B-45FFD6CA1292}" srcOrd="0" destOrd="0" presId="urn:microsoft.com/office/officeart/2005/8/layout/hierarchy4"/>
    <dgm:cxn modelId="{10274B72-90AA-4971-B321-65973FBB5979}" type="presParOf" srcId="{8B2EFD9B-FCFB-4CB5-A885-C15942C2C71C}" destId="{5259E1A3-1DA4-45A6-99B4-02D3E1B41EBF}" srcOrd="1" destOrd="0" presId="urn:microsoft.com/office/officeart/2005/8/layout/hierarchy4"/>
    <dgm:cxn modelId="{9FBC9C89-071D-4655-ADD1-27E03A1B14CE}" type="presParOf" srcId="{DE3B1E20-310E-4F7C-969D-81FCDF19A0B4}" destId="{FCFE7072-6785-407F-9DE5-B4332D9DAA57}" srcOrd="1" destOrd="0" presId="urn:microsoft.com/office/officeart/2005/8/layout/hierarchy4"/>
    <dgm:cxn modelId="{435DC861-7E0E-42FE-AA01-05E483AD4163}" type="presParOf" srcId="{DE3B1E20-310E-4F7C-969D-81FCDF19A0B4}" destId="{0DECB059-357B-4202-A61A-F7D4B90B09E7}" srcOrd="2" destOrd="0" presId="urn:microsoft.com/office/officeart/2005/8/layout/hierarchy4"/>
    <dgm:cxn modelId="{D718C307-42C7-4E01-A1BC-11ACCBB74324}" type="presParOf" srcId="{0DECB059-357B-4202-A61A-F7D4B90B09E7}" destId="{8DC3E354-ED3D-4BDA-A53B-D5E54FEB86C6}" srcOrd="0" destOrd="0" presId="urn:microsoft.com/office/officeart/2005/8/layout/hierarchy4"/>
    <dgm:cxn modelId="{5DACE695-1768-4B93-9E2C-84DEEC99D753}" type="presParOf" srcId="{0DECB059-357B-4202-A61A-F7D4B90B09E7}" destId="{5DD8E852-AFC3-4083-A48E-8D47AB407771}" srcOrd="1" destOrd="0" presId="urn:microsoft.com/office/officeart/2005/8/layout/hierarchy4"/>
    <dgm:cxn modelId="{7BDF63B0-B8B9-4459-A19B-E4D5C60272C9}" type="presParOf" srcId="{0DECB059-357B-4202-A61A-F7D4B90B09E7}" destId="{1084A70E-194B-441D-AB45-E9001F49FA71}" srcOrd="2" destOrd="0" presId="urn:microsoft.com/office/officeart/2005/8/layout/hierarchy4"/>
    <dgm:cxn modelId="{1DA15B50-1C26-4E86-B7E6-3A11F240C8D8}" type="presParOf" srcId="{1084A70E-194B-441D-AB45-E9001F49FA71}" destId="{52EC170E-E630-47C4-AB22-537D6DDF5108}" srcOrd="0" destOrd="0" presId="urn:microsoft.com/office/officeart/2005/8/layout/hierarchy4"/>
    <dgm:cxn modelId="{90FEC164-DCF5-4D33-80AD-7796E8E0613F}" type="presParOf" srcId="{52EC170E-E630-47C4-AB22-537D6DDF5108}" destId="{6F593DF1-500B-4BB0-A291-D1FA3E7F1EA4}" srcOrd="0" destOrd="0" presId="urn:microsoft.com/office/officeart/2005/8/layout/hierarchy4"/>
    <dgm:cxn modelId="{1EA3F23C-432D-40B4-AB43-E70CEF069B13}" type="presParOf" srcId="{52EC170E-E630-47C4-AB22-537D6DDF5108}" destId="{3FA9A306-8871-4574-8C77-2FB9E34AE19A}" srcOrd="1" destOrd="0" presId="urn:microsoft.com/office/officeart/2005/8/layout/hierarchy4"/>
    <dgm:cxn modelId="{F07722F0-ED0C-4BFE-A9E1-72D08B1D63DC}" type="presParOf" srcId="{DE3B1E20-310E-4F7C-969D-81FCDF19A0B4}" destId="{5EF33E1E-66D2-452C-A410-FE88ADB5736A}" srcOrd="3" destOrd="0" presId="urn:microsoft.com/office/officeart/2005/8/layout/hierarchy4"/>
    <dgm:cxn modelId="{6FD17ADE-3292-4FF3-87C8-29E0339EFEDB}" type="presParOf" srcId="{DE3B1E20-310E-4F7C-969D-81FCDF19A0B4}" destId="{4229D2A1-E23B-41D6-A755-7D166CC0A5BD}" srcOrd="4" destOrd="0" presId="urn:microsoft.com/office/officeart/2005/8/layout/hierarchy4"/>
    <dgm:cxn modelId="{4E773BBB-41B1-4582-BFC8-8E6AA7C231FC}" type="presParOf" srcId="{4229D2A1-E23B-41D6-A755-7D166CC0A5BD}" destId="{EDA7495E-76B7-45EB-AD3F-FC9E4B1C7F09}" srcOrd="0" destOrd="0" presId="urn:microsoft.com/office/officeart/2005/8/layout/hierarchy4"/>
    <dgm:cxn modelId="{B7FE20B8-9325-463E-80DD-8E0B937D2050}" type="presParOf" srcId="{4229D2A1-E23B-41D6-A755-7D166CC0A5BD}" destId="{5814CA93-4B7F-492F-B151-B211BAACAEB0}" srcOrd="1" destOrd="0" presId="urn:microsoft.com/office/officeart/2005/8/layout/hierarchy4"/>
    <dgm:cxn modelId="{D8DAC432-6646-408D-B091-97BA7CD92BA2}" type="presParOf" srcId="{4229D2A1-E23B-41D6-A755-7D166CC0A5BD}" destId="{9E2CED2A-C0DF-495F-B26E-A4348B54534E}" srcOrd="2" destOrd="0" presId="urn:microsoft.com/office/officeart/2005/8/layout/hierarchy4"/>
    <dgm:cxn modelId="{44846252-8882-463E-8E1E-E02565E9E565}" type="presParOf" srcId="{9E2CED2A-C0DF-495F-B26E-A4348B54534E}" destId="{002D90B4-034E-42E7-9A88-84E14291AD3D}" srcOrd="0" destOrd="0" presId="urn:microsoft.com/office/officeart/2005/8/layout/hierarchy4"/>
    <dgm:cxn modelId="{433E7C24-2284-4B45-94D7-E862C1D65718}" type="presParOf" srcId="{002D90B4-034E-42E7-9A88-84E14291AD3D}" destId="{40C50D0C-BF13-42B6-994D-0ED29C13420F}" srcOrd="0" destOrd="0" presId="urn:microsoft.com/office/officeart/2005/8/layout/hierarchy4"/>
    <dgm:cxn modelId="{69772102-9744-470B-911C-1C68239052FE}" type="presParOf" srcId="{002D90B4-034E-42E7-9A88-84E14291AD3D}" destId="{B10C602F-95BF-463C-ACB9-F73B28CDFF3A}" srcOrd="1" destOrd="0" presId="urn:microsoft.com/office/officeart/2005/8/layout/hierarchy4"/>
    <dgm:cxn modelId="{A6D4B8E9-F97F-446B-8B61-2770A0FEE5D8}" type="presParOf" srcId="{9E2CED2A-C0DF-495F-B26E-A4348B54534E}" destId="{68B7B236-55E3-4A06-B914-AA8A49A5230E}" srcOrd="1" destOrd="0" presId="urn:microsoft.com/office/officeart/2005/8/layout/hierarchy4"/>
    <dgm:cxn modelId="{AE7641BC-F63E-49E2-9C09-8DCBC6347863}" type="presParOf" srcId="{9E2CED2A-C0DF-495F-B26E-A4348B54534E}" destId="{7DA262B6-BD36-4334-9DB5-9BE2C0E9E4EB}" srcOrd="2" destOrd="0" presId="urn:microsoft.com/office/officeart/2005/8/layout/hierarchy4"/>
    <dgm:cxn modelId="{D296798E-945D-4D4D-9A01-B9F38D4E6BA7}" type="presParOf" srcId="{7DA262B6-BD36-4334-9DB5-9BE2C0E9E4EB}" destId="{FC1A6536-C98E-4316-AC39-740256F2AF07}" srcOrd="0" destOrd="0" presId="urn:microsoft.com/office/officeart/2005/8/layout/hierarchy4"/>
    <dgm:cxn modelId="{2E0C7C04-4DC2-4414-9CDB-4BD6497604ED}" type="presParOf" srcId="{7DA262B6-BD36-4334-9DB5-9BE2C0E9E4EB}" destId="{6A878976-70F5-4DDC-BD1D-47FA6A0CC381}" srcOrd="1" destOrd="0" presId="urn:microsoft.com/office/officeart/2005/8/layout/hierarchy4"/>
    <dgm:cxn modelId="{1B151C9A-88CF-4D79-9898-477E4E7253DF}" type="presParOf" srcId="{DE3B1E20-310E-4F7C-969D-81FCDF19A0B4}" destId="{A995462E-584B-4D51-B992-4C7F6DEF8364}" srcOrd="5" destOrd="0" presId="urn:microsoft.com/office/officeart/2005/8/layout/hierarchy4"/>
    <dgm:cxn modelId="{37122764-B990-481A-BBE7-7EA5923B4596}" type="presParOf" srcId="{DE3B1E20-310E-4F7C-969D-81FCDF19A0B4}" destId="{EC2D8DF9-1112-4B9C-9A46-461403DC76A0}" srcOrd="6" destOrd="0" presId="urn:microsoft.com/office/officeart/2005/8/layout/hierarchy4"/>
    <dgm:cxn modelId="{40388ECA-942A-4AEE-B237-2F622560C56D}" type="presParOf" srcId="{EC2D8DF9-1112-4B9C-9A46-461403DC76A0}" destId="{2B604550-C871-4C2F-81BE-71563CBE47DB}" srcOrd="0" destOrd="0" presId="urn:microsoft.com/office/officeart/2005/8/layout/hierarchy4"/>
    <dgm:cxn modelId="{1AF92868-D761-4DBF-B9D5-F93CAA266AE8}" type="presParOf" srcId="{EC2D8DF9-1112-4B9C-9A46-461403DC76A0}" destId="{0BE8C189-5FA9-4001-B839-8234FAAED9D7}" srcOrd="1" destOrd="0" presId="urn:microsoft.com/office/officeart/2005/8/layout/hierarchy4"/>
    <dgm:cxn modelId="{E39698E5-B3C3-48A3-9813-44C4A347FC9B}" type="presParOf" srcId="{EC2D8DF9-1112-4B9C-9A46-461403DC76A0}" destId="{73A515C5-30CA-49FC-ACCB-B90A8C2C740D}" srcOrd="2" destOrd="0" presId="urn:microsoft.com/office/officeart/2005/8/layout/hierarchy4"/>
    <dgm:cxn modelId="{9C998E65-4640-4003-9AFF-1A02865F8996}" type="presParOf" srcId="{73A515C5-30CA-49FC-ACCB-B90A8C2C740D}" destId="{FA1CD88E-BF9B-46A4-B649-B01125531EEA}" srcOrd="0" destOrd="0" presId="urn:microsoft.com/office/officeart/2005/8/layout/hierarchy4"/>
    <dgm:cxn modelId="{21C8E24C-F3C1-4E4A-BD81-D87657201142}" type="presParOf" srcId="{FA1CD88E-BF9B-46A4-B649-B01125531EEA}" destId="{C657E336-F34E-4609-9DBA-31D9FC4575E4}" srcOrd="0" destOrd="0" presId="urn:microsoft.com/office/officeart/2005/8/layout/hierarchy4"/>
    <dgm:cxn modelId="{722C8630-3CBA-4BAB-ACAD-33BEF7BCDB1B}" type="presParOf" srcId="{FA1CD88E-BF9B-46A4-B649-B01125531EEA}" destId="{74D04CA2-D5DF-4CCA-9E70-13306C3DB2E5}" srcOrd="1" destOrd="0" presId="urn:microsoft.com/office/officeart/2005/8/layout/hierarchy4"/>
    <dgm:cxn modelId="{F8D12C44-5E28-4459-985C-922381C956CF}" type="presParOf" srcId="{73A515C5-30CA-49FC-ACCB-B90A8C2C740D}" destId="{CD9ED034-B023-4B0F-9B6B-9325803B196A}" srcOrd="1" destOrd="0" presId="urn:microsoft.com/office/officeart/2005/8/layout/hierarchy4"/>
    <dgm:cxn modelId="{FAEE4936-617D-4B71-8B0E-450962B165D8}" type="presParOf" srcId="{73A515C5-30CA-49FC-ACCB-B90A8C2C740D}" destId="{7EB4B9FB-0019-4F8F-B945-73AE8615C47D}" srcOrd="2" destOrd="0" presId="urn:microsoft.com/office/officeart/2005/8/layout/hierarchy4"/>
    <dgm:cxn modelId="{06C11F0E-427C-4B18-90C4-2E731353B346}" type="presParOf" srcId="{7EB4B9FB-0019-4F8F-B945-73AE8615C47D}" destId="{964D671B-0466-4E8F-A1F5-F790086E7375}" srcOrd="0" destOrd="0" presId="urn:microsoft.com/office/officeart/2005/8/layout/hierarchy4"/>
    <dgm:cxn modelId="{4A75DC44-D0F3-45E4-AD8B-ED3DB913CF83}" type="presParOf" srcId="{7EB4B9FB-0019-4F8F-B945-73AE8615C47D}" destId="{50227FC7-182F-4BD8-86AA-3501D0B9CCD2}" srcOrd="1" destOrd="0" presId="urn:microsoft.com/office/officeart/2005/8/layout/hierarchy4"/>
    <dgm:cxn modelId="{8A826520-FEE2-42A8-9383-57D302BE5F17}" type="presParOf" srcId="{1A524E88-6694-43F8-9195-5248BF206DD5}" destId="{7B67B257-3B8A-4289-9217-B3D4A644B13B}" srcOrd="1" destOrd="0" presId="urn:microsoft.com/office/officeart/2005/8/layout/hierarchy4"/>
    <dgm:cxn modelId="{05403359-3DD4-4E5B-A5F1-82E30E9E8197}" type="presParOf" srcId="{1A524E88-6694-43F8-9195-5248BF206DD5}" destId="{D6E6C7E3-EE33-4E69-98F3-AAC81C07CF93}" srcOrd="2" destOrd="0" presId="urn:microsoft.com/office/officeart/2005/8/layout/hierarchy4"/>
    <dgm:cxn modelId="{E1311E61-01AF-4FBD-9847-F3FECC9B000C}" type="presParOf" srcId="{D6E6C7E3-EE33-4E69-98F3-AAC81C07CF93}" destId="{D23484F0-B572-4EA5-9D43-DCB933517970}" srcOrd="0" destOrd="0" presId="urn:microsoft.com/office/officeart/2005/8/layout/hierarchy4"/>
    <dgm:cxn modelId="{E13A09BC-BF49-4D2A-98D6-887D0C35A48A}" type="presParOf" srcId="{D6E6C7E3-EE33-4E69-98F3-AAC81C07CF93}" destId="{996C3FA7-99A5-4D0A-A154-FCA88CAB0BB2}" srcOrd="1" destOrd="0" presId="urn:microsoft.com/office/officeart/2005/8/layout/hierarchy4"/>
    <dgm:cxn modelId="{416300CE-18B5-4E4E-B7B3-B620342886B6}" type="presParOf" srcId="{D6E6C7E3-EE33-4E69-98F3-AAC81C07CF93}" destId="{9D19EE88-9634-47EE-9B5E-0754C37D4BEB}" srcOrd="2" destOrd="0" presId="urn:microsoft.com/office/officeart/2005/8/layout/hierarchy4"/>
    <dgm:cxn modelId="{562A1596-C62A-4995-8526-3D595C08A33A}" type="presParOf" srcId="{9D19EE88-9634-47EE-9B5E-0754C37D4BEB}" destId="{E88FEEEE-CB61-4CF2-B41B-D9F12FDB83CB}" srcOrd="0" destOrd="0" presId="urn:microsoft.com/office/officeart/2005/8/layout/hierarchy4"/>
    <dgm:cxn modelId="{15797F5D-11DB-47DF-93BB-721CBB91418C}" type="presParOf" srcId="{E88FEEEE-CB61-4CF2-B41B-D9F12FDB83CB}" destId="{49ABB63C-F7E3-4B48-9166-101A1AF0F58C}" srcOrd="0" destOrd="0" presId="urn:microsoft.com/office/officeart/2005/8/layout/hierarchy4"/>
    <dgm:cxn modelId="{E35E1030-D0F4-4381-8474-4450609B63F4}" type="presParOf" srcId="{E88FEEEE-CB61-4CF2-B41B-D9F12FDB83CB}" destId="{68C7DE10-6644-4775-8657-AB83D2D8ECFC}" srcOrd="1" destOrd="0" presId="urn:microsoft.com/office/officeart/2005/8/layout/hierarchy4"/>
    <dgm:cxn modelId="{FCE3F2B5-37F2-425C-BB2D-1BBDDFCC6FED}" type="presParOf" srcId="{E88FEEEE-CB61-4CF2-B41B-D9F12FDB83CB}" destId="{ADD6053B-8B58-46E5-B1EB-E943EA2EB0B7}" srcOrd="2" destOrd="0" presId="urn:microsoft.com/office/officeart/2005/8/layout/hierarchy4"/>
    <dgm:cxn modelId="{83E269E3-ECC2-40A5-84C8-538F9DE6D3B4}" type="presParOf" srcId="{ADD6053B-8B58-46E5-B1EB-E943EA2EB0B7}" destId="{2E73A247-55DC-4D72-B795-707F5B3FCCE1}" srcOrd="0" destOrd="0" presId="urn:microsoft.com/office/officeart/2005/8/layout/hierarchy4"/>
    <dgm:cxn modelId="{49ACB6D8-AFA4-494E-9596-7BDDB3100D96}" type="presParOf" srcId="{2E73A247-55DC-4D72-B795-707F5B3FCCE1}" destId="{AB293854-6B9C-411C-981F-0760BA605B1F}" srcOrd="0" destOrd="0" presId="urn:microsoft.com/office/officeart/2005/8/layout/hierarchy4"/>
    <dgm:cxn modelId="{3FFD057F-01CC-4513-8F08-BB12CB877B91}" type="presParOf" srcId="{2E73A247-55DC-4D72-B795-707F5B3FCCE1}" destId="{9855F8A4-9F2B-4DAA-808F-40D55BFBB7BA}" srcOrd="1" destOrd="0" presId="urn:microsoft.com/office/officeart/2005/8/layout/hierarchy4"/>
    <dgm:cxn modelId="{61307490-0D43-4AE2-87F7-0635EE9ACD0C}" type="presParOf" srcId="{9D19EE88-9634-47EE-9B5E-0754C37D4BEB}" destId="{495D0F41-1191-4061-B5D3-AAECBFDE63DA}" srcOrd="1" destOrd="0" presId="urn:microsoft.com/office/officeart/2005/8/layout/hierarchy4"/>
    <dgm:cxn modelId="{D029DB76-922E-4646-B7BB-C2DEFFD80091}" type="presParOf" srcId="{9D19EE88-9634-47EE-9B5E-0754C37D4BEB}" destId="{0F5C5CC4-C64B-48BE-BE07-C0D88C446C78}" srcOrd="2" destOrd="0" presId="urn:microsoft.com/office/officeart/2005/8/layout/hierarchy4"/>
    <dgm:cxn modelId="{2C90A7F2-16FB-487C-B11C-8C815DC98520}" type="presParOf" srcId="{0F5C5CC4-C64B-48BE-BE07-C0D88C446C78}" destId="{EE9F6EDF-24E3-47BD-8A44-49548027D8D8}" srcOrd="0" destOrd="0" presId="urn:microsoft.com/office/officeart/2005/8/layout/hierarchy4"/>
    <dgm:cxn modelId="{4B739713-1B24-4E96-9B70-B3EF43E2C703}" type="presParOf" srcId="{0F5C5CC4-C64B-48BE-BE07-C0D88C446C78}" destId="{07581BEA-B0A6-408F-88EF-D6C968975CE9}" srcOrd="1" destOrd="0" presId="urn:microsoft.com/office/officeart/2005/8/layout/hierarchy4"/>
    <dgm:cxn modelId="{84063C66-CA1D-4C29-841E-B70C231D8644}" type="presParOf" srcId="{0F5C5CC4-C64B-48BE-BE07-C0D88C446C78}" destId="{D82D9D28-4455-4C1A-ABE5-1E127D0E5CD6}" srcOrd="2" destOrd="0" presId="urn:microsoft.com/office/officeart/2005/8/layout/hierarchy4"/>
    <dgm:cxn modelId="{E703156E-B392-4EAE-9C3A-357C9B7F72B7}" type="presParOf" srcId="{D82D9D28-4455-4C1A-ABE5-1E127D0E5CD6}" destId="{C83A4331-157D-4310-BF90-C4EA47972D97}" srcOrd="0" destOrd="0" presId="urn:microsoft.com/office/officeart/2005/8/layout/hierarchy4"/>
    <dgm:cxn modelId="{23721AED-CA72-43AE-9F9A-D6FD6EE26938}" type="presParOf" srcId="{C83A4331-157D-4310-BF90-C4EA47972D97}" destId="{8940C1F3-F1E3-4EFD-B983-F8D11B758025}" srcOrd="0" destOrd="0" presId="urn:microsoft.com/office/officeart/2005/8/layout/hierarchy4"/>
    <dgm:cxn modelId="{2467CEBB-0F5C-4A2F-A174-74EEE550BBDB}" type="presParOf" srcId="{C83A4331-157D-4310-BF90-C4EA47972D97}" destId="{1FC50E54-393A-474D-9D38-E52639173C29}" srcOrd="1" destOrd="0" presId="urn:microsoft.com/office/officeart/2005/8/layout/hierarchy4"/>
    <dgm:cxn modelId="{F24D49B6-5375-4C61-8BDA-2176204DBD3A}" type="presParOf" srcId="{9D19EE88-9634-47EE-9B5E-0754C37D4BEB}" destId="{CCC7C8FE-6942-4FB9-966A-B3588742F776}" srcOrd="3" destOrd="0" presId="urn:microsoft.com/office/officeart/2005/8/layout/hierarchy4"/>
    <dgm:cxn modelId="{E508920C-74CD-47AD-81FC-19540A1928E8}" type="presParOf" srcId="{9D19EE88-9634-47EE-9B5E-0754C37D4BEB}" destId="{E52DB685-3A44-49FC-9F73-663CEDFD9B79}" srcOrd="4" destOrd="0" presId="urn:microsoft.com/office/officeart/2005/8/layout/hierarchy4"/>
    <dgm:cxn modelId="{27C3B854-18F2-4395-BCA7-A3EF6BA74F1F}" type="presParOf" srcId="{E52DB685-3A44-49FC-9F73-663CEDFD9B79}" destId="{4F2FDDEF-D1AB-46F7-B9B5-916148B7DC76}" srcOrd="0" destOrd="0" presId="urn:microsoft.com/office/officeart/2005/8/layout/hierarchy4"/>
    <dgm:cxn modelId="{982C55D2-166B-47CA-BCF4-A1E8588F8208}" type="presParOf" srcId="{E52DB685-3A44-49FC-9F73-663CEDFD9B79}" destId="{C4462DA1-66B7-4123-B276-8FBFBB58ECAF}" srcOrd="1" destOrd="0" presId="urn:microsoft.com/office/officeart/2005/8/layout/hierarchy4"/>
    <dgm:cxn modelId="{81C1F499-BFC0-4930-8539-E155742D7B1F}" type="presParOf" srcId="{E52DB685-3A44-49FC-9F73-663CEDFD9B79}" destId="{D523A2A9-1015-4733-81B4-AF8B45AD0E70}" srcOrd="2" destOrd="0" presId="urn:microsoft.com/office/officeart/2005/8/layout/hierarchy4"/>
    <dgm:cxn modelId="{AC8C04DD-CF87-4676-A699-8CEFCD30C211}" type="presParOf" srcId="{D523A2A9-1015-4733-81B4-AF8B45AD0E70}" destId="{D5AC9809-DA0F-4C07-99D6-999DC0134FB7}" srcOrd="0" destOrd="0" presId="urn:microsoft.com/office/officeart/2005/8/layout/hierarchy4"/>
    <dgm:cxn modelId="{B32A3B42-23D2-4EC0-B292-84B6D1C37C17}" type="presParOf" srcId="{D5AC9809-DA0F-4C07-99D6-999DC0134FB7}" destId="{3695889B-7DA5-4D72-8595-DC9B92CA87C9}" srcOrd="0" destOrd="0" presId="urn:microsoft.com/office/officeart/2005/8/layout/hierarchy4"/>
    <dgm:cxn modelId="{AFB57C69-7BDA-4D38-8A1D-6AABCABCDE02}" type="presParOf" srcId="{D5AC9809-DA0F-4C07-99D6-999DC0134FB7}" destId="{634B2F64-7C66-4D73-B764-5E82674AE914}" srcOrd="1" destOrd="0" presId="urn:microsoft.com/office/officeart/2005/8/layout/hierarchy4"/>
    <dgm:cxn modelId="{7B9C3E2B-1BF9-4F87-BB35-B282A01EF73B}" type="presParOf" srcId="{9D19EE88-9634-47EE-9B5E-0754C37D4BEB}" destId="{0E3A89F5-EAFF-439A-8585-3CA0FEDA5117}" srcOrd="5" destOrd="0" presId="urn:microsoft.com/office/officeart/2005/8/layout/hierarchy4"/>
    <dgm:cxn modelId="{D08EA4E7-A6F6-427C-8911-2ED6F77264FF}" type="presParOf" srcId="{9D19EE88-9634-47EE-9B5E-0754C37D4BEB}" destId="{6FFAD636-6E4C-4B3E-91D5-01C10AD8463D}" srcOrd="6" destOrd="0" presId="urn:microsoft.com/office/officeart/2005/8/layout/hierarchy4"/>
    <dgm:cxn modelId="{17B5505C-9A02-4F7C-8066-8017AE50662E}" type="presParOf" srcId="{6FFAD636-6E4C-4B3E-91D5-01C10AD8463D}" destId="{4116FC19-68BA-42BC-AD22-1D8F18D64E0D}" srcOrd="0" destOrd="0" presId="urn:microsoft.com/office/officeart/2005/8/layout/hierarchy4"/>
    <dgm:cxn modelId="{B62329EB-7EA7-4FBD-BB8E-E0FB7F02A900}" type="presParOf" srcId="{6FFAD636-6E4C-4B3E-91D5-01C10AD8463D}" destId="{842F6854-6200-4814-BBD2-48AC022068C5}" srcOrd="1" destOrd="0" presId="urn:microsoft.com/office/officeart/2005/8/layout/hierarchy4"/>
    <dgm:cxn modelId="{7262EE38-C31C-4A9D-8C5A-49B9A6E2B8A2}" type="presParOf" srcId="{6FFAD636-6E4C-4B3E-91D5-01C10AD8463D}" destId="{22887BB8-EEB3-408C-BB15-1CFDBF83D973}" srcOrd="2" destOrd="0" presId="urn:microsoft.com/office/officeart/2005/8/layout/hierarchy4"/>
    <dgm:cxn modelId="{AEF7CFB1-82E9-4DBC-8CF6-E85F0BFE0F67}" type="presParOf" srcId="{22887BB8-EEB3-408C-BB15-1CFDBF83D973}" destId="{5BCB7847-16E7-4120-900F-5E5D8947D937}" srcOrd="0" destOrd="0" presId="urn:microsoft.com/office/officeart/2005/8/layout/hierarchy4"/>
    <dgm:cxn modelId="{6B9B6EE0-488B-48E5-A3C8-E5763A31D1DC}" type="presParOf" srcId="{5BCB7847-16E7-4120-900F-5E5D8947D937}" destId="{E2FE0EF3-5DEC-496D-8404-2E8C52F6474E}" srcOrd="0" destOrd="0" presId="urn:microsoft.com/office/officeart/2005/8/layout/hierarchy4"/>
    <dgm:cxn modelId="{3F299722-3DDF-4940-B5C0-AA5FB76C05A2}" type="presParOf" srcId="{5BCB7847-16E7-4120-900F-5E5D8947D937}" destId="{9448B9D8-6414-48B3-A0BA-17CAEA6967A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2258F-0E78-44A9-8A35-8F4BD4E23FEF}">
      <dsp:nvSpPr>
        <dsp:cNvPr id="0" name=""/>
        <dsp:cNvSpPr/>
      </dsp:nvSpPr>
      <dsp:spPr>
        <a:xfrm>
          <a:off x="4722" y="3863"/>
          <a:ext cx="6812757"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Federal</a:t>
          </a:r>
        </a:p>
      </dsp:txBody>
      <dsp:txXfrm>
        <a:off x="48292" y="47433"/>
        <a:ext cx="6725617" cy="1400465"/>
      </dsp:txXfrm>
    </dsp:sp>
    <dsp:sp modelId="{852E0800-4DD5-41EB-AC99-D88D5B1DBF4E}">
      <dsp:nvSpPr>
        <dsp:cNvPr id="0" name=""/>
        <dsp:cNvSpPr/>
      </dsp:nvSpPr>
      <dsp:spPr>
        <a:xfrm>
          <a:off x="0" y="1689597"/>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Unfair Business </a:t>
          </a:r>
        </a:p>
      </dsp:txBody>
      <dsp:txXfrm>
        <a:off x="31493" y="1721090"/>
        <a:ext cx="1012259" cy="1424619"/>
      </dsp:txXfrm>
    </dsp:sp>
    <dsp:sp modelId="{82579CBD-6C2B-48FB-A61B-45FFD6CA1292}">
      <dsp:nvSpPr>
        <dsp:cNvPr id="0" name=""/>
        <dsp:cNvSpPr/>
      </dsp:nvSpPr>
      <dsp:spPr>
        <a:xfrm>
          <a:off x="0" y="3375330"/>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FTC Act</a:t>
          </a:r>
        </a:p>
      </dsp:txBody>
      <dsp:txXfrm>
        <a:off x="31493" y="3406823"/>
        <a:ext cx="1012259" cy="1424619"/>
      </dsp:txXfrm>
    </dsp:sp>
    <dsp:sp modelId="{8DC3E354-ED3D-4BDA-A53B-D5E54FEB86C6}">
      <dsp:nvSpPr>
        <dsp:cNvPr id="0" name=""/>
        <dsp:cNvSpPr/>
      </dsp:nvSpPr>
      <dsp:spPr>
        <a:xfrm>
          <a:off x="1170288" y="1689597"/>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Children</a:t>
          </a:r>
        </a:p>
      </dsp:txBody>
      <dsp:txXfrm>
        <a:off x="1201781" y="1721090"/>
        <a:ext cx="1012259" cy="1424619"/>
      </dsp:txXfrm>
    </dsp:sp>
    <dsp:sp modelId="{6F593DF1-500B-4BB0-A291-D1FA3E7F1EA4}">
      <dsp:nvSpPr>
        <dsp:cNvPr id="0" name=""/>
        <dsp:cNvSpPr/>
      </dsp:nvSpPr>
      <dsp:spPr>
        <a:xfrm>
          <a:off x="1170288" y="3375330"/>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COPPA</a:t>
          </a:r>
        </a:p>
      </dsp:txBody>
      <dsp:txXfrm>
        <a:off x="1201781" y="3406823"/>
        <a:ext cx="1012259" cy="1424619"/>
      </dsp:txXfrm>
    </dsp:sp>
    <dsp:sp modelId="{EDA7495E-76B7-45EB-AD3F-FC9E4B1C7F09}">
      <dsp:nvSpPr>
        <dsp:cNvPr id="0" name=""/>
        <dsp:cNvSpPr/>
      </dsp:nvSpPr>
      <dsp:spPr>
        <a:xfrm>
          <a:off x="2335854" y="1689597"/>
          <a:ext cx="2195651"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 Federal Financial Laws</a:t>
          </a:r>
        </a:p>
      </dsp:txBody>
      <dsp:txXfrm>
        <a:off x="2379424" y="1733167"/>
        <a:ext cx="2108511" cy="1400465"/>
      </dsp:txXfrm>
    </dsp:sp>
    <dsp:sp modelId="{40C50D0C-BF13-42B6-994D-0ED29C13420F}">
      <dsp:nvSpPr>
        <dsp:cNvPr id="0" name=""/>
        <dsp:cNvSpPr/>
      </dsp:nvSpPr>
      <dsp:spPr>
        <a:xfrm>
          <a:off x="2335854" y="3375330"/>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Fair Credit Reporting Act</a:t>
          </a:r>
        </a:p>
      </dsp:txBody>
      <dsp:txXfrm>
        <a:off x="2367347" y="3406823"/>
        <a:ext cx="1012259" cy="1424619"/>
      </dsp:txXfrm>
    </dsp:sp>
    <dsp:sp modelId="{FC1A6536-C98E-4316-AC39-740256F2AF07}">
      <dsp:nvSpPr>
        <dsp:cNvPr id="0" name=""/>
        <dsp:cNvSpPr/>
      </dsp:nvSpPr>
      <dsp:spPr>
        <a:xfrm>
          <a:off x="3456261" y="3375330"/>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GLBA</a:t>
          </a:r>
        </a:p>
      </dsp:txBody>
      <dsp:txXfrm>
        <a:off x="3487754" y="3406823"/>
        <a:ext cx="1012259" cy="1424619"/>
      </dsp:txXfrm>
    </dsp:sp>
    <dsp:sp modelId="{2B604550-C871-4C2F-81BE-71563CBE47DB}">
      <dsp:nvSpPr>
        <dsp:cNvPr id="0" name=""/>
        <dsp:cNvSpPr/>
      </dsp:nvSpPr>
      <dsp:spPr>
        <a:xfrm>
          <a:off x="4621827" y="1689597"/>
          <a:ext cx="2195651"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US Federal Healthcare Laws</a:t>
          </a:r>
        </a:p>
      </dsp:txBody>
      <dsp:txXfrm>
        <a:off x="4665397" y="1733167"/>
        <a:ext cx="2108511" cy="1400465"/>
      </dsp:txXfrm>
    </dsp:sp>
    <dsp:sp modelId="{C657E336-F34E-4609-9DBA-31D9FC4575E4}">
      <dsp:nvSpPr>
        <dsp:cNvPr id="0" name=""/>
        <dsp:cNvSpPr/>
      </dsp:nvSpPr>
      <dsp:spPr>
        <a:xfrm>
          <a:off x="4621827" y="3375330"/>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HIPAA</a:t>
          </a:r>
        </a:p>
      </dsp:txBody>
      <dsp:txXfrm>
        <a:off x="4653320" y="3406823"/>
        <a:ext cx="1012259" cy="1424619"/>
      </dsp:txXfrm>
    </dsp:sp>
    <dsp:sp modelId="{964D671B-0466-4E8F-A1F5-F790086E7375}">
      <dsp:nvSpPr>
        <dsp:cNvPr id="0" name=""/>
        <dsp:cNvSpPr/>
      </dsp:nvSpPr>
      <dsp:spPr>
        <a:xfrm>
          <a:off x="5742233" y="3375330"/>
          <a:ext cx="1075245" cy="148760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HITECH</a:t>
          </a:r>
        </a:p>
      </dsp:txBody>
      <dsp:txXfrm>
        <a:off x="5773726" y="3406823"/>
        <a:ext cx="1012259" cy="1424619"/>
      </dsp:txXfrm>
    </dsp:sp>
    <dsp:sp modelId="{D23484F0-B572-4EA5-9D43-DCB933517970}">
      <dsp:nvSpPr>
        <dsp:cNvPr id="0" name=""/>
        <dsp:cNvSpPr/>
      </dsp:nvSpPr>
      <dsp:spPr>
        <a:xfrm>
          <a:off x="7002842" y="1236"/>
          <a:ext cx="45719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State</a:t>
          </a:r>
        </a:p>
      </dsp:txBody>
      <dsp:txXfrm>
        <a:off x="7046412" y="44806"/>
        <a:ext cx="4484805" cy="1400465"/>
      </dsp:txXfrm>
    </dsp:sp>
    <dsp:sp modelId="{49ABB63C-F7E3-4B48-9166-101A1AF0F58C}">
      <dsp:nvSpPr>
        <dsp:cNvPr id="0" name=""/>
        <dsp:cNvSpPr/>
      </dsp:nvSpPr>
      <dsp:spPr>
        <a:xfrm>
          <a:off x="7032399" y="1686969"/>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Data breach </a:t>
          </a:r>
        </a:p>
      </dsp:txBody>
      <dsp:txXfrm>
        <a:off x="7063892" y="1718462"/>
        <a:ext cx="1012259" cy="1424619"/>
      </dsp:txXfrm>
    </dsp:sp>
    <dsp:sp modelId="{AB293854-6B9C-411C-981F-0760BA605B1F}">
      <dsp:nvSpPr>
        <dsp:cNvPr id="0" name=""/>
        <dsp:cNvSpPr/>
      </dsp:nvSpPr>
      <dsp:spPr>
        <a:xfrm>
          <a:off x="6998120" y="3375330"/>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Children</a:t>
          </a:r>
        </a:p>
      </dsp:txBody>
      <dsp:txXfrm>
        <a:off x="7029613" y="3406823"/>
        <a:ext cx="1012259" cy="1424619"/>
      </dsp:txXfrm>
    </dsp:sp>
    <dsp:sp modelId="{EE9F6EDF-24E3-47BD-8A44-49548027D8D8}">
      <dsp:nvSpPr>
        <dsp:cNvPr id="0" name=""/>
        <dsp:cNvSpPr/>
      </dsp:nvSpPr>
      <dsp:spPr>
        <a:xfrm>
          <a:off x="8163687" y="1689597"/>
          <a:ext cx="1075245" cy="1487605"/>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lumMod val="50000"/>
                </a:schemeClr>
              </a:solidFill>
            </a:rPr>
            <a:t>Consumer privacy laws </a:t>
          </a:r>
        </a:p>
      </dsp:txBody>
      <dsp:txXfrm>
        <a:off x="8195180" y="1721090"/>
        <a:ext cx="1012259" cy="1424619"/>
      </dsp:txXfrm>
    </dsp:sp>
    <dsp:sp modelId="{8940C1F3-F1E3-4EFD-B983-F8D11B758025}">
      <dsp:nvSpPr>
        <dsp:cNvPr id="0" name=""/>
        <dsp:cNvSpPr/>
      </dsp:nvSpPr>
      <dsp:spPr>
        <a:xfrm>
          <a:off x="8163687" y="3375330"/>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Biometric information</a:t>
          </a:r>
        </a:p>
      </dsp:txBody>
      <dsp:txXfrm>
        <a:off x="8195180" y="3406823"/>
        <a:ext cx="1012259" cy="1424619"/>
      </dsp:txXfrm>
    </dsp:sp>
    <dsp:sp modelId="{4F2FDDEF-D1AB-46F7-B9B5-916148B7DC76}">
      <dsp:nvSpPr>
        <dsp:cNvPr id="0" name=""/>
        <dsp:cNvSpPr/>
      </dsp:nvSpPr>
      <dsp:spPr>
        <a:xfrm>
          <a:off x="9363532" y="1686969"/>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Health information</a:t>
          </a:r>
        </a:p>
      </dsp:txBody>
      <dsp:txXfrm>
        <a:off x="9395025" y="1718462"/>
        <a:ext cx="1012259" cy="1424619"/>
      </dsp:txXfrm>
    </dsp:sp>
    <dsp:sp modelId="{3695889B-7DA5-4D72-8595-DC9B92CA87C9}">
      <dsp:nvSpPr>
        <dsp:cNvPr id="0" name=""/>
        <dsp:cNvSpPr/>
      </dsp:nvSpPr>
      <dsp:spPr>
        <a:xfrm>
          <a:off x="9329253" y="3375330"/>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Insurance information</a:t>
          </a:r>
        </a:p>
      </dsp:txBody>
      <dsp:txXfrm>
        <a:off x="9360746" y="3406823"/>
        <a:ext cx="1012259" cy="1424619"/>
      </dsp:txXfrm>
    </dsp:sp>
    <dsp:sp modelId="{4116FC19-68BA-42BC-AD22-1D8F18D64E0D}">
      <dsp:nvSpPr>
        <dsp:cNvPr id="0" name=""/>
        <dsp:cNvSpPr/>
      </dsp:nvSpPr>
      <dsp:spPr>
        <a:xfrm>
          <a:off x="10494820" y="1689597"/>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Cybersecurity </a:t>
          </a:r>
        </a:p>
      </dsp:txBody>
      <dsp:txXfrm>
        <a:off x="10526313" y="1721090"/>
        <a:ext cx="1012259" cy="1424619"/>
      </dsp:txXfrm>
    </dsp:sp>
    <dsp:sp modelId="{E2FE0EF3-5DEC-496D-8404-2E8C52F6474E}">
      <dsp:nvSpPr>
        <dsp:cNvPr id="0" name=""/>
        <dsp:cNvSpPr/>
      </dsp:nvSpPr>
      <dsp:spPr>
        <a:xfrm>
          <a:off x="10494820" y="3375330"/>
          <a:ext cx="1075245" cy="1487605"/>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Financial information </a:t>
          </a:r>
        </a:p>
      </dsp:txBody>
      <dsp:txXfrm>
        <a:off x="10526313" y="3406823"/>
        <a:ext cx="1012259" cy="14246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760535" y="8752305"/>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28 March 2023</a:t>
            </a:fld>
            <a:endParaRPr lang="en-GB" sz="800" dirty="0"/>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760535" y="8570490"/>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dirty="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46366" y="8752305"/>
            <a:ext cx="4308538" cy="152702"/>
          </a:xfrm>
          <a:prstGeom prst="rect">
            <a:avLst/>
          </a:prstGeom>
        </p:spPr>
        <p:txBody>
          <a:bodyPr vert="horz" lIns="0" tIns="0" rIns="0" bIns="0" rtlCol="0" anchor="t" anchorCtr="0"/>
          <a:lstStyle>
            <a:lvl1pPr algn="l">
              <a:defRPr sz="800">
                <a:latin typeface="+mn-lt"/>
              </a:defRPr>
            </a:lvl1pPr>
          </a:lstStyle>
          <a:p>
            <a:endParaRPr lang="en-GB" sz="800" dirty="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46366" y="8570490"/>
            <a:ext cx="4308538" cy="152702"/>
          </a:xfrm>
          <a:prstGeom prst="rect">
            <a:avLst/>
          </a:prstGeom>
        </p:spPr>
        <p:txBody>
          <a:bodyPr vert="horz" lIns="0" tIns="0" rIns="0" bIns="0" rtlCol="0" anchor="t" anchorCtr="0"/>
          <a:lstStyle>
            <a:lvl1pPr algn="l">
              <a:defRPr sz="800">
                <a:latin typeface="+mn-lt"/>
              </a:defRPr>
            </a:lvl1pPr>
          </a:lstStyle>
          <a:p>
            <a:endParaRPr lang="en-GB" sz="800" dirty="0"/>
          </a:p>
        </p:txBody>
      </p:sp>
      <p:pic>
        <p:nvPicPr>
          <p:cNvPr id="6" name="Graphic 5">
            <a:extLst>
              <a:ext uri="{FF2B5EF4-FFF2-40B4-BE49-F238E27FC236}">
                <a16:creationId xmlns:a16="http://schemas.microsoft.com/office/drawing/2014/main" id="{E4347B5B-4601-40B2-A81C-458F6C22556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539" y="806627"/>
            <a:ext cx="1188000" cy="228660"/>
          </a:xfrm>
          <a:prstGeom prst="rect">
            <a:avLst/>
          </a:prstGeom>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0000" y="5314247"/>
            <a:ext cx="6138000" cy="311094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60000" y="1479581"/>
            <a:ext cx="6138000" cy="3452479"/>
          </a:xfrm>
          <a:prstGeom prst="rect">
            <a:avLst/>
          </a:prstGeom>
          <a:noFill/>
          <a:ln w="12700">
            <a:solidFill>
              <a:prstClr val="black"/>
            </a:solidFill>
          </a:ln>
        </p:spPr>
        <p:txBody>
          <a:bodyPr vert="horz" lIns="91440" tIns="45720" rIns="91440" bIns="45720"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28 March 2023</a:t>
            </a:fld>
            <a:endParaRPr lang="en-GB" sz="800" dirty="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dirty="0"/>
          </a:p>
        </p:txBody>
      </p:sp>
      <p:pic>
        <p:nvPicPr>
          <p:cNvPr id="8" name="Graphic 7">
            <a:extLst>
              <a:ext uri="{FF2B5EF4-FFF2-40B4-BE49-F238E27FC236}">
                <a16:creationId xmlns:a16="http://schemas.microsoft.com/office/drawing/2014/main" id="{0D01F035-FAB1-4F64-A20A-E166B12AA8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56" y="1090117"/>
            <a:ext cx="1188000" cy="228660"/>
          </a:xfrm>
          <a:prstGeom prst="rect">
            <a:avLst/>
          </a:prstGeom>
        </p:spPr>
      </p:pic>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bwMode="black">
          <a:xfrm>
            <a:off x="576000" y="1931399"/>
            <a:ext cx="11041200" cy="1497600"/>
          </a:xfrm>
        </p:spPr>
        <p:txBody>
          <a:bodyPr anchor="b"/>
          <a:lstStyle>
            <a:lvl1pPr algn="l">
              <a:defRPr sz="54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bwMode="black">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dirty="0"/>
              <a:t>Click to add subtitle</a:t>
            </a:r>
          </a:p>
        </p:txBody>
      </p:sp>
      <p:pic>
        <p:nvPicPr>
          <p:cNvPr id="9" name="Logo">
            <a:extLst>
              <a:ext uri="{FF2B5EF4-FFF2-40B4-BE49-F238E27FC236}">
                <a16:creationId xmlns:a16="http://schemas.microsoft.com/office/drawing/2014/main" id="{F69A9428-1965-4201-B332-A5690ED5ABCB}"/>
              </a:ext>
            </a:extLst>
          </p:cNvPr>
          <p:cNvPicPr>
            <a:picLocks/>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000" y="576000"/>
            <a:ext cx="1980000" cy="381600"/>
          </a:xfrm>
          <a:prstGeom prst="rect">
            <a:avLst/>
          </a:prstGeom>
        </p:spPr>
      </p:pic>
    </p:spTree>
    <p:extLst>
      <p:ext uri="{BB962C8B-B14F-4D97-AF65-F5344CB8AC3E}">
        <p14:creationId xmlns:p14="http://schemas.microsoft.com/office/powerpoint/2010/main" val="31326169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8" name="Background">
            <a:extLst>
              <a:ext uri="{FF2B5EF4-FFF2-40B4-BE49-F238E27FC236}">
                <a16:creationId xmlns:a16="http://schemas.microsoft.com/office/drawing/2014/main" id="{A114224A-803F-4C98-9EB8-3F4F82D58381}"/>
              </a:ext>
            </a:extLst>
          </p:cNvPr>
          <p:cNvSpPr/>
          <p:nvPr userDrawn="1"/>
        </p:nvSpPr>
        <p:spPr bwMode="white">
          <a:xfrm>
            <a:off x="0" y="0"/>
            <a:ext cx="12193200" cy="6861600"/>
          </a:xfrm>
          <a:prstGeom prst="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Freeform: Shape 18">
            <a:extLst>
              <a:ext uri="{FF2B5EF4-FFF2-40B4-BE49-F238E27FC236}">
                <a16:creationId xmlns:a16="http://schemas.microsoft.com/office/drawing/2014/main" id="{D7A91E4F-F8B8-426D-85A6-CB06017BCFF4}"/>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20">
            <a:extLst>
              <a:ext uri="{FF2B5EF4-FFF2-40B4-BE49-F238E27FC236}">
                <a16:creationId xmlns:a16="http://schemas.microsoft.com/office/drawing/2014/main" id="{20C48FAC-9255-4E8A-95A3-D8F83C26BCC1}"/>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Oval 11">
            <a:extLst>
              <a:ext uri="{FF2B5EF4-FFF2-40B4-BE49-F238E27FC236}">
                <a16:creationId xmlns:a16="http://schemas.microsoft.com/office/drawing/2014/main" id="{C9759114-FFFB-4B66-BFBD-7C2872B8CACF}"/>
              </a:ext>
            </a:extLst>
          </p:cNvPr>
          <p:cNvSpPr/>
          <p:nvPr userDrawn="1"/>
        </p:nvSpPr>
        <p:spPr>
          <a:xfrm>
            <a:off x="8470647" y="2901865"/>
            <a:ext cx="3130237" cy="3130237"/>
          </a:xfrm>
          <a:prstGeom prst="ellipse">
            <a:avLst/>
          </a:pr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07178680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8" name="Background">
            <a:extLst>
              <a:ext uri="{FF2B5EF4-FFF2-40B4-BE49-F238E27FC236}">
                <a16:creationId xmlns:a16="http://schemas.microsoft.com/office/drawing/2014/main" id="{9AE31396-456F-4C0E-80EB-CE8A7AB4795B}"/>
              </a:ext>
            </a:extLst>
          </p:cNvPr>
          <p:cNvSpPr/>
          <p:nvPr userDrawn="1"/>
        </p:nvSpPr>
        <p:spPr bwMode="white">
          <a:xfrm>
            <a:off x="0" y="0"/>
            <a:ext cx="12193200" cy="68616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Freeform: Shape 18">
            <a:extLst>
              <a:ext uri="{FF2B5EF4-FFF2-40B4-BE49-F238E27FC236}">
                <a16:creationId xmlns:a16="http://schemas.microsoft.com/office/drawing/2014/main" id="{BBA0DECD-7272-4642-BAA7-8F2BE38E950E}"/>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20">
            <a:extLst>
              <a:ext uri="{FF2B5EF4-FFF2-40B4-BE49-F238E27FC236}">
                <a16:creationId xmlns:a16="http://schemas.microsoft.com/office/drawing/2014/main" id="{676270A8-5EFA-4CBB-AAB8-E10633C44B88}"/>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Oval 11">
            <a:extLst>
              <a:ext uri="{FF2B5EF4-FFF2-40B4-BE49-F238E27FC236}">
                <a16:creationId xmlns:a16="http://schemas.microsoft.com/office/drawing/2014/main" id="{BE85D6D8-608B-4B6C-A975-23D81BFECE75}"/>
              </a:ext>
            </a:extLst>
          </p:cNvPr>
          <p:cNvSpPr/>
          <p:nvPr userDrawn="1"/>
        </p:nvSpPr>
        <p:spPr>
          <a:xfrm>
            <a:off x="8470647" y="2901865"/>
            <a:ext cx="3130237" cy="3130237"/>
          </a:xfrm>
          <a:prstGeom prst="ellipse">
            <a:avLst/>
          </a:pr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18640976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8" name="Background">
            <a:extLst>
              <a:ext uri="{FF2B5EF4-FFF2-40B4-BE49-F238E27FC236}">
                <a16:creationId xmlns:a16="http://schemas.microsoft.com/office/drawing/2014/main" id="{33F421CA-6288-4C92-B792-DE8965B913A0}"/>
              </a:ext>
            </a:extLst>
          </p:cNvPr>
          <p:cNvSpPr/>
          <p:nvPr userDrawn="1"/>
        </p:nvSpPr>
        <p:spPr bwMode="white">
          <a:xfrm>
            <a:off x="0" y="0"/>
            <a:ext cx="12193200" cy="686160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Freeform: Shape 18">
            <a:extLst>
              <a:ext uri="{FF2B5EF4-FFF2-40B4-BE49-F238E27FC236}">
                <a16:creationId xmlns:a16="http://schemas.microsoft.com/office/drawing/2014/main" id="{40B4B445-5195-4239-81B0-84EB60D2CBB0}"/>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20">
            <a:extLst>
              <a:ext uri="{FF2B5EF4-FFF2-40B4-BE49-F238E27FC236}">
                <a16:creationId xmlns:a16="http://schemas.microsoft.com/office/drawing/2014/main" id="{EA826B6C-61FF-4211-B873-0AFA59352C1C}"/>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Oval 11">
            <a:extLst>
              <a:ext uri="{FF2B5EF4-FFF2-40B4-BE49-F238E27FC236}">
                <a16:creationId xmlns:a16="http://schemas.microsoft.com/office/drawing/2014/main" id="{D5ECFF88-D010-43EC-B1E7-938FEC6FDEE3}"/>
              </a:ext>
            </a:extLst>
          </p:cNvPr>
          <p:cNvSpPr/>
          <p:nvPr userDrawn="1"/>
        </p:nvSpPr>
        <p:spPr>
          <a:xfrm>
            <a:off x="8470647" y="2901865"/>
            <a:ext cx="3130237" cy="3130237"/>
          </a:xfrm>
          <a:prstGeom prst="ellipse">
            <a:avLst/>
          </a:pr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3659160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8" name="Background">
            <a:extLst>
              <a:ext uri="{FF2B5EF4-FFF2-40B4-BE49-F238E27FC236}">
                <a16:creationId xmlns:a16="http://schemas.microsoft.com/office/drawing/2014/main" id="{EF26F15E-2620-4AE5-8BAD-5E62B1FB4181}"/>
              </a:ext>
            </a:extLst>
          </p:cNvPr>
          <p:cNvSpPr/>
          <p:nvPr userDrawn="1"/>
        </p:nvSpPr>
        <p:spPr bwMode="white">
          <a:xfrm>
            <a:off x="0" y="0"/>
            <a:ext cx="12193200" cy="686160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Freeform: Shape 18">
            <a:extLst>
              <a:ext uri="{FF2B5EF4-FFF2-40B4-BE49-F238E27FC236}">
                <a16:creationId xmlns:a16="http://schemas.microsoft.com/office/drawing/2014/main" id="{D9531D97-493E-4465-87E4-B0890E93207E}"/>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20">
            <a:extLst>
              <a:ext uri="{FF2B5EF4-FFF2-40B4-BE49-F238E27FC236}">
                <a16:creationId xmlns:a16="http://schemas.microsoft.com/office/drawing/2014/main" id="{CA6A4A27-97E8-484F-8433-9295CD429440}"/>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Oval 11">
            <a:extLst>
              <a:ext uri="{FF2B5EF4-FFF2-40B4-BE49-F238E27FC236}">
                <a16:creationId xmlns:a16="http://schemas.microsoft.com/office/drawing/2014/main" id="{1ABA5182-6D26-47FC-8BD0-3CF7F0729834}"/>
              </a:ext>
            </a:extLst>
          </p:cNvPr>
          <p:cNvSpPr/>
          <p:nvPr userDrawn="1"/>
        </p:nvSpPr>
        <p:spPr>
          <a:xfrm>
            <a:off x="8470647" y="2901865"/>
            <a:ext cx="3130237" cy="3130237"/>
          </a:xfrm>
          <a:prstGeom prst="ellipse">
            <a:avLst/>
          </a:pr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88337390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8" name="Background">
            <a:extLst>
              <a:ext uri="{FF2B5EF4-FFF2-40B4-BE49-F238E27FC236}">
                <a16:creationId xmlns:a16="http://schemas.microsoft.com/office/drawing/2014/main" id="{C01A3ED8-481D-4AD3-A0C0-68C5F74AEF33}"/>
              </a:ext>
            </a:extLst>
          </p:cNvPr>
          <p:cNvSpPr/>
          <p:nvPr userDrawn="1"/>
        </p:nvSpPr>
        <p:spPr bwMode="white">
          <a:xfrm>
            <a:off x="0" y="0"/>
            <a:ext cx="12193200" cy="6861600"/>
          </a:xfrm>
          <a:prstGeom prst="rect">
            <a:avLst/>
          </a:prstGeom>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Freeform: Shape 18">
            <a:extLst>
              <a:ext uri="{FF2B5EF4-FFF2-40B4-BE49-F238E27FC236}">
                <a16:creationId xmlns:a16="http://schemas.microsoft.com/office/drawing/2014/main" id="{44B38569-891F-4AF2-9466-68D938DE8038}"/>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20">
            <a:extLst>
              <a:ext uri="{FF2B5EF4-FFF2-40B4-BE49-F238E27FC236}">
                <a16:creationId xmlns:a16="http://schemas.microsoft.com/office/drawing/2014/main" id="{94F9F989-8225-46A9-B059-E02834079023}"/>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Oval 11">
            <a:extLst>
              <a:ext uri="{FF2B5EF4-FFF2-40B4-BE49-F238E27FC236}">
                <a16:creationId xmlns:a16="http://schemas.microsoft.com/office/drawing/2014/main" id="{AF0F36CB-18E6-4943-93C9-D82130D0C0B7}"/>
              </a:ext>
            </a:extLst>
          </p:cNvPr>
          <p:cNvSpPr/>
          <p:nvPr userDrawn="1"/>
        </p:nvSpPr>
        <p:spPr>
          <a:xfrm>
            <a:off x="8470647" y="2901865"/>
            <a:ext cx="3130237" cy="3130237"/>
          </a:xfrm>
          <a:prstGeom prst="ellipse">
            <a:avLst/>
          </a:pr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47352523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31011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GB" noProof="0" dirty="0"/>
              <a:t>Click to add title</a:t>
            </a:r>
            <a:endParaRPr lang="en-GB" dirty="0"/>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dirty="0"/>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dirty="0"/>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37092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p>
            <a:r>
              <a:rPr lang="en-GB" noProof="0" dirty="0"/>
              <a:t>Click to add title</a:t>
            </a:r>
            <a:endParaRPr lang="en-GB" dirty="0"/>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dirty="0"/>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dirty="0"/>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7217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0"/>
              <a:t>Click to add title</a:t>
            </a:r>
            <a:endParaRPr lang="en-GB" dirty="0"/>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dirty="0"/>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dirty="0"/>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257588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0"/>
              <a:t>Click to add title</a:t>
            </a:r>
            <a:endParaRPr lang="en-GB" dirty="0"/>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dirty="0"/>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dirty="0"/>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72764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s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9" name="Freeform: Shape 18">
            <a:extLst>
              <a:ext uri="{FF2B5EF4-FFF2-40B4-BE49-F238E27FC236}">
                <a16:creationId xmlns:a16="http://schemas.microsoft.com/office/drawing/2014/main" id="{681E05B2-2FE5-49AC-8FDD-31EC2C34EFAC}"/>
              </a:ext>
            </a:extLst>
          </p:cNvPr>
          <p:cNvSpPr/>
          <p:nvPr/>
        </p:nvSpPr>
        <p:spPr>
          <a:xfrm>
            <a:off x="5295900" y="2914650"/>
            <a:ext cx="4965700" cy="3943350"/>
          </a:xfrm>
          <a:custGeom>
            <a:avLst/>
            <a:gdLst>
              <a:gd name="connsiteX0" fmla="*/ 2482850 w 4965700"/>
              <a:gd name="connsiteY0" fmla="*/ 0 h 3943350"/>
              <a:gd name="connsiteX1" fmla="*/ 4965700 w 4965700"/>
              <a:gd name="connsiteY1" fmla="*/ 2482851 h 3943350"/>
              <a:gd name="connsiteX2" fmla="*/ 4541668 w 4965700"/>
              <a:gd name="connsiteY2" fmla="*/ 3871037 h 3943350"/>
              <a:gd name="connsiteX3" fmla="*/ 4487593 w 4965700"/>
              <a:gd name="connsiteY3" fmla="*/ 3943350 h 3943350"/>
              <a:gd name="connsiteX4" fmla="*/ 478107 w 4965700"/>
              <a:gd name="connsiteY4" fmla="*/ 3943350 h 3943350"/>
              <a:gd name="connsiteX5" fmla="*/ 424032 w 4965700"/>
              <a:gd name="connsiteY5" fmla="*/ 3871037 h 3943350"/>
              <a:gd name="connsiteX6" fmla="*/ 0 w 4965700"/>
              <a:gd name="connsiteY6" fmla="*/ 2482851 h 3943350"/>
              <a:gd name="connsiteX7" fmla="*/ 2482850 w 4965700"/>
              <a:gd name="connsiteY7" fmla="*/ 0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700" h="3943350">
                <a:moveTo>
                  <a:pt x="2482850" y="0"/>
                </a:moveTo>
                <a:cubicBezTo>
                  <a:pt x="3854090" y="0"/>
                  <a:pt x="4965700" y="1111610"/>
                  <a:pt x="4965700" y="2482851"/>
                </a:cubicBezTo>
                <a:cubicBezTo>
                  <a:pt x="4965700" y="2997067"/>
                  <a:pt x="4809380" y="3474771"/>
                  <a:pt x="4541668" y="3871037"/>
                </a:cubicBezTo>
                <a:lnTo>
                  <a:pt x="4487593" y="3943350"/>
                </a:lnTo>
                <a:lnTo>
                  <a:pt x="478107" y="3943350"/>
                </a:lnTo>
                <a:lnTo>
                  <a:pt x="424032" y="3871037"/>
                </a:lnTo>
                <a:cubicBezTo>
                  <a:pt x="156321" y="3474771"/>
                  <a:pt x="0" y="2997067"/>
                  <a:pt x="0" y="2482851"/>
                </a:cubicBezTo>
                <a:cubicBezTo>
                  <a:pt x="0" y="1111610"/>
                  <a:pt x="1111610" y="0"/>
                  <a:pt x="2482850" y="0"/>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6" name="Oval 15">
            <a:extLst>
              <a:ext uri="{FF2B5EF4-FFF2-40B4-BE49-F238E27FC236}">
                <a16:creationId xmlns:a16="http://schemas.microsoft.com/office/drawing/2014/main" id="{0FEBD124-30C8-4B7F-A92F-34525AB16912}"/>
              </a:ext>
            </a:extLst>
          </p:cNvPr>
          <p:cNvSpPr/>
          <p:nvPr/>
        </p:nvSpPr>
        <p:spPr>
          <a:xfrm>
            <a:off x="9072564" y="576000"/>
            <a:ext cx="2747962" cy="2747962"/>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13">
            <a:extLst>
              <a:ext uri="{FF2B5EF4-FFF2-40B4-BE49-F238E27FC236}">
                <a16:creationId xmlns:a16="http://schemas.microsoft.com/office/drawing/2014/main" id="{7225C9C9-4574-4B45-BCF8-A3E655BA10B6}"/>
              </a:ext>
            </a:extLst>
          </p:cNvPr>
          <p:cNvSpPr/>
          <p:nvPr userDrawn="1"/>
        </p:nvSpPr>
        <p:spPr>
          <a:xfrm>
            <a:off x="0" y="0"/>
            <a:ext cx="7027609" cy="5992814"/>
          </a:xfrm>
          <a:custGeom>
            <a:avLst/>
            <a:gdLst>
              <a:gd name="connsiteX0" fmla="*/ 0 w 7027609"/>
              <a:gd name="connsiteY0" fmla="*/ 0 h 5992814"/>
              <a:gd name="connsiteX1" fmla="*/ 6432277 w 7027609"/>
              <a:gd name="connsiteY1" fmla="*/ 0 h 5992814"/>
              <a:gd name="connsiteX2" fmla="*/ 6460461 w 7027609"/>
              <a:gd name="connsiteY2" fmla="*/ 43963 h 5992814"/>
              <a:gd name="connsiteX3" fmla="*/ 7027609 w 7027609"/>
              <a:gd name="connsiteY3" fmla="*/ 2075324 h 5992814"/>
              <a:gd name="connsiteX4" fmla="*/ 3110119 w 7027609"/>
              <a:gd name="connsiteY4" fmla="*/ 5992814 h 5992814"/>
              <a:gd name="connsiteX5" fmla="*/ 87193 w 7027609"/>
              <a:gd name="connsiteY5" fmla="*/ 4567212 h 5992814"/>
              <a:gd name="connsiteX6" fmla="*/ 0 w 7027609"/>
              <a:gd name="connsiteY6" fmla="*/ 4450610 h 599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09" h="5992814">
                <a:moveTo>
                  <a:pt x="0" y="0"/>
                </a:moveTo>
                <a:lnTo>
                  <a:pt x="6432277" y="0"/>
                </a:lnTo>
                <a:lnTo>
                  <a:pt x="6460461" y="43963"/>
                </a:lnTo>
                <a:cubicBezTo>
                  <a:pt x="6820359" y="636276"/>
                  <a:pt x="7027609" y="1331597"/>
                  <a:pt x="7027609" y="2075324"/>
                </a:cubicBezTo>
                <a:cubicBezTo>
                  <a:pt x="7027609" y="4238894"/>
                  <a:pt x="5273689" y="5992814"/>
                  <a:pt x="3110119" y="5992814"/>
                </a:cubicBezTo>
                <a:cubicBezTo>
                  <a:pt x="1893111" y="5992814"/>
                  <a:pt x="805719" y="5437863"/>
                  <a:pt x="87193" y="4567212"/>
                </a:cubicBezTo>
                <a:lnTo>
                  <a:pt x="0" y="44506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p:cNvSpPr>
            <a:spLocks noGrp="1"/>
          </p:cNvSpPr>
          <p:nvPr userDrawn="1">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0"/>
              <a:t>Click to add title</a:t>
            </a:r>
            <a:endParaRPr lang="en-GB" dirty="0"/>
          </a:p>
        </p:txBody>
      </p:sp>
      <p:sp>
        <p:nvSpPr>
          <p:cNvPr id="3" name="Subtitle 2"/>
          <p:cNvSpPr>
            <a:spLocks noGrp="1"/>
          </p:cNvSpPr>
          <p:nvPr userDrawn="1">
            <p:ph type="subTitle" idx="1" hasCustomPrompt="1"/>
          </p:nvPr>
        </p:nvSpPr>
        <p:spPr>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dirty="0"/>
              <a:t>Click to add subtitle</a:t>
            </a:r>
          </a:p>
        </p:txBody>
      </p:sp>
      <p:sp>
        <p:nvSpPr>
          <p:cNvPr id="17" name="Date Placeholder 6">
            <a:extLst>
              <a:ext uri="{FF2B5EF4-FFF2-40B4-BE49-F238E27FC236}">
                <a16:creationId xmlns:a16="http://schemas.microsoft.com/office/drawing/2014/main" id="{7214886E-C0C7-49AB-B49B-363D49960386}"/>
              </a:ext>
            </a:extLst>
          </p:cNvPr>
          <p:cNvSpPr>
            <a:spLocks noGrp="1"/>
          </p:cNvSpPr>
          <p:nvPr userDrawn="1">
            <p:ph type="dt" sz="half" idx="10"/>
          </p:nvPr>
        </p:nvSpPr>
        <p:spPr>
          <a:xfrm>
            <a:off x="576000" y="6086106"/>
            <a:ext cx="3775338" cy="324000"/>
          </a:xfrm>
        </p:spPr>
        <p:txBody>
          <a:bodyPr/>
          <a:lstStyle>
            <a:lvl1pPr>
              <a:defRPr sz="1600">
                <a:solidFill>
                  <a:schemeClr val="tx1"/>
                </a:solidFill>
              </a:defRPr>
            </a:lvl1pPr>
          </a:lstStyle>
          <a:p>
            <a:endParaRPr lang="en-GB" dirty="0"/>
          </a:p>
        </p:txBody>
      </p:sp>
      <p:pic>
        <p:nvPicPr>
          <p:cNvPr id="18" name="Logo">
            <a:extLst>
              <a:ext uri="{FF2B5EF4-FFF2-40B4-BE49-F238E27FC236}">
                <a16:creationId xmlns:a16="http://schemas.microsoft.com/office/drawing/2014/main" id="{AAF90860-AFBD-4B8E-B2FE-464A63CC748C}"/>
              </a:ext>
            </a:extLst>
          </p:cNvPr>
          <p:cNvPicPr>
            <a:picLocks/>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000" y="576000"/>
            <a:ext cx="1980000" cy="381600"/>
          </a:xfrm>
          <a:prstGeom prst="rect">
            <a:avLst/>
          </a:prstGeom>
        </p:spPr>
      </p:pic>
    </p:spTree>
    <p:extLst>
      <p:ext uri="{BB962C8B-B14F-4D97-AF65-F5344CB8AC3E}">
        <p14:creationId xmlns:p14="http://schemas.microsoft.com/office/powerpoint/2010/main" val="418369980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ts val="0"/>
              </a:spcAft>
              <a:buNone/>
              <a:defRPr sz="1600"/>
            </a:lvl1pPr>
          </a:lstStyle>
          <a:p>
            <a:r>
              <a:rPr lang="en-GB" noProof="0" dirty="0"/>
              <a:t>Click icon to add picture or click on </a:t>
            </a:r>
            <a:br>
              <a:rPr lang="en-GB" noProof="0" dirty="0"/>
            </a:br>
            <a:r>
              <a:rPr lang="en-GB" noProof="0" dirty="0"/>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p>
            <a:r>
              <a:rPr lang="en-GB" noProof="0" dirty="0"/>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2" name="Subtitle 2">
            <a:extLst>
              <a:ext uri="{FF2B5EF4-FFF2-40B4-BE49-F238E27FC236}">
                <a16:creationId xmlns:a16="http://schemas.microsoft.com/office/drawing/2014/main" id="{5A98E973-10CA-4726-94AC-6C4720AF8E34}"/>
              </a:ext>
            </a:extLst>
          </p:cNvPr>
          <p:cNvSpPr>
            <a:spLocks noGrp="1"/>
          </p:cNvSpPr>
          <p:nvPr>
            <p:ph type="subTitle" idx="13" hasCustomPrompt="1"/>
          </p:nvPr>
        </p:nvSpPr>
        <p:spPr>
          <a:xfrm>
            <a:off x="6674398" y="5994000"/>
            <a:ext cx="4942801"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p:txBody>
          <a:bodyPr/>
          <a:lstStyle>
            <a:lvl1pPr>
              <a:defRPr>
                <a:solidFill>
                  <a:schemeClr val="bg1"/>
                </a:solidFill>
              </a:defRPr>
            </a:lvl1pPr>
          </a:lstStyle>
          <a:p>
            <a:endParaRPr lang="en-GB" dirty="0"/>
          </a:p>
        </p:txBody>
      </p:sp>
      <p:sp>
        <p:nvSpPr>
          <p:cNvPr id="9" name="Footer Placeholder 8">
            <a:extLst>
              <a:ext uri="{FF2B5EF4-FFF2-40B4-BE49-F238E27FC236}">
                <a16:creationId xmlns:a16="http://schemas.microsoft.com/office/drawing/2014/main" id="{02941E57-741C-47B9-9AAC-43AA250EF03B}"/>
              </a:ext>
            </a:extLst>
          </p:cNvPr>
          <p:cNvSpPr>
            <a:spLocks noGrp="1"/>
          </p:cNvSpPr>
          <p:nvPr>
            <p:ph type="ftr" sz="quarter" idx="16"/>
          </p:nvPr>
        </p:nvSpPr>
        <p:spPr/>
        <p:txBody>
          <a:bodyPr/>
          <a:lstStyle/>
          <a:p>
            <a:endParaRPr lang="en-GB" dirty="0"/>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997695520"/>
      </p:ext>
    </p:extLst>
  </p:cSld>
  <p:clrMapOvr>
    <a:masterClrMapping/>
  </p:clrMapOvr>
  <p:extLst>
    <p:ext uri="{DCECCB84-F9BA-43D5-87BE-67443E8EF086}">
      <p15:sldGuideLst xmlns:p15="http://schemas.microsoft.com/office/powerpoint/2012/main">
        <p15:guide id="1" pos="3840" userDrawn="1">
          <p15:clr>
            <a:srgbClr val="FBAE40"/>
          </p15:clr>
        </p15:guide>
        <p15:guide id="2" pos="42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0"/>
              <a:t>Click to add title</a:t>
            </a:r>
            <a:endParaRPr lang="en-GB" dirty="0"/>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0" name="Subtitle 2">
            <a:extLst>
              <a:ext uri="{FF2B5EF4-FFF2-40B4-BE49-F238E27FC236}">
                <a16:creationId xmlns:a16="http://schemas.microsoft.com/office/drawing/2014/main" id="{19C138B3-7459-47C8-8016-100303A62E3B}"/>
              </a:ext>
            </a:extLst>
          </p:cNvPr>
          <p:cNvSpPr>
            <a:spLocks noGrp="1"/>
          </p:cNvSpPr>
          <p:nvPr>
            <p:ph type="subTitle" idx="19" hasCustomPrompt="1"/>
          </p:nvPr>
        </p:nvSpPr>
        <p:spPr>
          <a:xfrm>
            <a:off x="576000" y="5994000"/>
            <a:ext cx="4719900" cy="288000"/>
          </a:xfrm>
        </p:spPr>
        <p:txBody>
          <a:bodyPr anchor="b" anchorCtr="0"/>
          <a:lstStyle>
            <a:lvl1pPr marL="0" indent="0" algn="l">
              <a:spcBef>
                <a:spcPts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p:txBody>
          <a:bodyPr/>
          <a:lstStyle>
            <a:lvl1pPr>
              <a:defRPr>
                <a:solidFill>
                  <a:schemeClr val="bg1"/>
                </a:solidFill>
              </a:defRPr>
            </a:lvl1pPr>
          </a:lstStyle>
          <a:p>
            <a:endParaRPr lang="en-GB" dirty="0"/>
          </a:p>
        </p:txBody>
      </p:sp>
      <p:sp>
        <p:nvSpPr>
          <p:cNvPr id="3" name="Footer Placeholder 2">
            <a:extLst>
              <a:ext uri="{FF2B5EF4-FFF2-40B4-BE49-F238E27FC236}">
                <a16:creationId xmlns:a16="http://schemas.microsoft.com/office/drawing/2014/main" id="{672CE263-2672-4827-A3A7-2E3CD3A7383E}"/>
              </a:ext>
            </a:extLst>
          </p:cNvPr>
          <p:cNvSpPr>
            <a:spLocks noGrp="1"/>
          </p:cNvSpPr>
          <p:nvPr>
            <p:ph type="ftr" sz="quarter" idx="21"/>
          </p:nvPr>
        </p:nvSpPr>
        <p:spPr/>
        <p:txBody>
          <a:bodyPr/>
          <a:lstStyle/>
          <a:p>
            <a:endParaRPr lang="en-GB" dirty="0"/>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97103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ts val="0"/>
              </a:spcAft>
              <a:buNone/>
              <a:defRPr sz="1600">
                <a:solidFill>
                  <a:schemeClr val="tx2"/>
                </a:solidFill>
              </a:defRPr>
            </a:lvl1pPr>
          </a:lstStyle>
          <a:p>
            <a:r>
              <a:rPr lang="en-GB" noProof="0" dirty="0"/>
              <a:t>Click icon to add picture or click on </a:t>
            </a:r>
            <a:br>
              <a:rPr lang="en-GB" noProof="0" dirty="0"/>
            </a:br>
            <a:r>
              <a:rPr lang="en-GB" noProof="0" dirty="0"/>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0"/>
              <a:t>Click to add title</a:t>
            </a:r>
            <a:endParaRPr lang="en-GB" dirty="0"/>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ts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dirty="0"/>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dirty="0"/>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392567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picture + text, graphic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0"/>
              <a:t>Click on frame and insert picture using the Insert tab - Pictures or from Templafy Images</a:t>
            </a:r>
          </a:p>
          <a:p>
            <a:endParaRPr lang="en-GB" dirty="0"/>
          </a:p>
          <a:p>
            <a:endParaRPr lang="en-GB" dirty="0"/>
          </a:p>
        </p:txBody>
      </p:sp>
      <p:sp>
        <p:nvSpPr>
          <p:cNvPr id="3" name="Text Placeholder 2">
            <a:extLst>
              <a:ext uri="{FF2B5EF4-FFF2-40B4-BE49-F238E27FC236}">
                <a16:creationId xmlns:a16="http://schemas.microsoft.com/office/drawing/2014/main" id="{0126AB58-4BB4-4ECF-940B-C1979DC13941}"/>
              </a:ext>
            </a:extLst>
          </p:cNvPr>
          <p:cNvSpPr>
            <a:spLocks noGrp="1"/>
          </p:cNvSpPr>
          <p:nvPr>
            <p:ph type="body" sz="quarter" idx="19" hasCustomPrompt="1"/>
          </p:nvPr>
        </p:nvSpPr>
        <p:spPr bwMode="white">
          <a:xfrm>
            <a:off x="8458800" y="0"/>
            <a:ext cx="3733200" cy="6858000"/>
          </a:xfrm>
          <a:blipFill dpi="0" rotWithShape="1">
            <a:blip r:embed="rId2">
              <a:alphaModFix amt="80000"/>
              <a:extLst>
                <a:ext uri="{96DAC541-7B7A-43D3-8B79-37D633B846F1}">
                  <asvg:svgBlip xmlns:asvg="http://schemas.microsoft.com/office/drawing/2016/SVG/main" r:embed="rId3"/>
                </a:ext>
              </a:extLst>
            </a:blip>
            <a:srcRect/>
            <a:stretch>
              <a:fillRect/>
            </a:stretch>
          </a:blipFill>
        </p:spPr>
        <p:txBody>
          <a:bodyPr/>
          <a:lstStyle>
            <a:lvl1pPr marL="0" indent="0">
              <a:buNone/>
              <a:defRPr sz="100">
                <a:noFill/>
              </a:defRPr>
            </a:lvl1pPr>
          </a:lstStyle>
          <a:p>
            <a:pPr lvl="0"/>
            <a:r>
              <a:rPr lang="en-GB" dirty="0"/>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13600"/>
            <a:ext cx="6609600" cy="1994400"/>
          </a:xfrm>
        </p:spPr>
        <p:txBody>
          <a:bodyPr tIns="0"/>
          <a:lstStyle>
            <a:lvl1pPr>
              <a:lnSpc>
                <a:spcPct val="90000"/>
              </a:lnSpc>
              <a:spcAft>
                <a:spcPts val="300"/>
              </a:spcAft>
              <a:defRPr sz="4800" b="1">
                <a:solidFill>
                  <a:schemeClr val="bg1"/>
                </a:solidFill>
                <a:latin typeface="+mn-lt"/>
              </a:defRPr>
            </a:lvl1pPr>
          </a:lstStyle>
          <a:p>
            <a:r>
              <a:rPr lang="en-GB" noProof="0" dirty="0"/>
              <a:t>Click to add title</a:t>
            </a:r>
            <a:endParaRPr lang="en-GB" dirty="0"/>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0"/>
              <a:t>Click to add text</a:t>
            </a:r>
            <a:endParaRPr lang="en-GB" dirty="0"/>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0"/>
              <a:t>Click to add text</a:t>
            </a:r>
            <a:endParaRPr lang="en-GB" dirty="0"/>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dirty="0"/>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dirty="0"/>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828986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dirty="0"/>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22302076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p:spPr>
        <p:txBody>
          <a:bodyPr lIns="0" tIns="0"/>
          <a:lstStyle>
            <a:lvl1pPr marL="0" indent="0" algn="l">
              <a:buNone/>
              <a:defRPr sz="800">
                <a:solidFill>
                  <a:schemeClr val="tx1"/>
                </a:solidFill>
              </a:defRPr>
            </a:lvl1pPr>
          </a:lstStyle>
          <a:p>
            <a:r>
              <a:rPr lang="en-GB" dirty="0"/>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dirty="0"/>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2150157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C">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dirty="0" err="1"/>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585722" y="574675"/>
            <a:ext cx="646133"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p:spPr>
        <p:txBody>
          <a:bodyPr lIns="0" tIns="0"/>
          <a:lstStyle>
            <a:lvl1pPr marL="0" indent="0" algn="l">
              <a:buNone/>
              <a:defRPr sz="800">
                <a:solidFill>
                  <a:schemeClr val="tx1"/>
                </a:solidFill>
              </a:defRPr>
            </a:lvl1pPr>
          </a:lstStyle>
          <a:p>
            <a:r>
              <a:rPr lang="en-GB" dirty="0"/>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dirty="0"/>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dirty="0"/>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51193627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bwMode="white">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avLst/>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585722" y="574675"/>
            <a:ext cx="646133" cy="487936"/>
          </a:xfrm>
          <a:prstGeom prst="rect">
            <a:avLst/>
          </a:prstGeom>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6706800" y="574675"/>
            <a:ext cx="646133"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avLst/>
          </a:prstGeom>
          <a:noFill/>
        </p:spPr>
        <p:txBody>
          <a:bodyPr lIns="0" tIns="0"/>
          <a:lstStyle>
            <a:lvl1pPr marL="0" indent="0" algn="l">
              <a:buNone/>
              <a:defRPr sz="800">
                <a:solidFill>
                  <a:schemeClr val="tx1"/>
                </a:solidFill>
              </a:defRPr>
            </a:lvl1pPr>
          </a:lstStyle>
          <a:p>
            <a:r>
              <a:rPr lang="en-GB" dirty="0"/>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avLst/>
          </a:prstGeom>
          <a:noFill/>
        </p:spPr>
        <p:txBody>
          <a:bodyPr lIns="0" tIns="0"/>
          <a:lstStyle>
            <a:lvl1pPr marL="0" indent="0" algn="l">
              <a:buNone/>
              <a:defRPr sz="800">
                <a:solidFill>
                  <a:schemeClr val="tx1"/>
                </a:solidFill>
              </a:defRPr>
            </a:lvl1pPr>
          </a:lstStyle>
          <a:p>
            <a:r>
              <a:rPr lang="en-GB" dirty="0"/>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dirty="0"/>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dirty="0"/>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88342235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E">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5" name="Freeform: Shape 14">
            <a:extLst>
              <a:ext uri="{FF2B5EF4-FFF2-40B4-BE49-F238E27FC236}">
                <a16:creationId xmlns:a16="http://schemas.microsoft.com/office/drawing/2014/main" id="{BA1FF692-EB28-4680-B552-16DBF1E2FCA7}"/>
              </a:ext>
            </a:extLst>
          </p:cNvPr>
          <p:cNvSpPr/>
          <p:nvPr userDrawn="1"/>
        </p:nvSpPr>
        <p:spPr>
          <a:xfrm>
            <a:off x="6096000" y="0"/>
            <a:ext cx="6096000" cy="6858000"/>
          </a:xfrm>
          <a:custGeom>
            <a:avLst/>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ts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p:txBody>
          <a:bodyPr/>
          <a:lstStyle>
            <a:lvl1pPr>
              <a:defRPr>
                <a:solidFill>
                  <a:schemeClr val="tx1"/>
                </a:solidFill>
              </a:defRPr>
            </a:lvl1pPr>
          </a:lstStyle>
          <a:p>
            <a:endParaRPr lang="en-GB" dirty="0"/>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p:txBody>
          <a:bodyPr/>
          <a:lstStyle>
            <a:lvl1pPr>
              <a:defRPr>
                <a:solidFill>
                  <a:schemeClr val="tx1"/>
                </a:solidFill>
              </a:defRPr>
            </a:lvl1pPr>
          </a:lstStyle>
          <a:p>
            <a:endParaRPr lang="en-GB" dirty="0"/>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4031216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nvGrpSpPr>
          <p:cNvPr id="20" name="Group 19">
            <a:extLst>
              <a:ext uri="{FF2B5EF4-FFF2-40B4-BE49-F238E27FC236}">
                <a16:creationId xmlns:a16="http://schemas.microsoft.com/office/drawing/2014/main" id="{12DF357C-0430-4062-8B2C-D4826E1FA0D3}"/>
              </a:ext>
            </a:extLst>
          </p:cNvPr>
          <p:cNvGrpSpPr/>
          <p:nvPr userDrawn="1"/>
        </p:nvGrpSpPr>
        <p:grpSpPr>
          <a:xfrm>
            <a:off x="0" y="0"/>
            <a:ext cx="12192001" cy="6858000"/>
            <a:chOff x="0" y="0"/>
            <a:chExt cx="12192001" cy="6858000"/>
          </a:xfrm>
        </p:grpSpPr>
        <p:sp>
          <p:nvSpPr>
            <p:cNvPr id="21" name="Freeform: Shape 20">
              <a:extLst>
                <a:ext uri="{FF2B5EF4-FFF2-40B4-BE49-F238E27FC236}">
                  <a16:creationId xmlns:a16="http://schemas.microsoft.com/office/drawing/2014/main" id="{EA07A311-22B4-4C4E-8232-4D7950AD3849}"/>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2" name="Freeform: Shape 21">
              <a:extLst>
                <a:ext uri="{FF2B5EF4-FFF2-40B4-BE49-F238E27FC236}">
                  <a16:creationId xmlns:a16="http://schemas.microsoft.com/office/drawing/2014/main" id="{BE851A98-996C-4D82-975B-B0866045A0BE}"/>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3" name="Oval 22">
              <a:extLst>
                <a:ext uri="{FF2B5EF4-FFF2-40B4-BE49-F238E27FC236}">
                  <a16:creationId xmlns:a16="http://schemas.microsoft.com/office/drawing/2014/main" id="{DD7CA2DD-60DD-4B69-917F-0A067E40AD48}"/>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GB" noProof="0" dirty="0"/>
              <a:t>Click to add Questions?</a:t>
            </a:r>
            <a:br>
              <a:rPr lang="en-GB" noProof="0" dirty="0"/>
            </a:br>
            <a:endParaRPr lang="en-GB" dirty="0"/>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p:txBody>
          <a:bodyPr/>
          <a:lstStyle>
            <a:lvl1pPr>
              <a:defRPr>
                <a:solidFill>
                  <a:schemeClr val="tx1"/>
                </a:solidFill>
              </a:defRPr>
            </a:lvl1pPr>
          </a:lstStyle>
          <a:p>
            <a:endParaRPr lang="en-GB" dirty="0"/>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23684749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108000"/>
          <a:lstStyle>
            <a:lvl1pPr marL="0" indent="0" algn="l">
              <a:buNone/>
              <a:defRPr sz="1600"/>
            </a:lvl1pPr>
          </a:lstStyle>
          <a:p>
            <a:r>
              <a:rPr lang="en-GB" dirty="0"/>
              <a:t>Click on frame and insert picture using the Insert tab - Pictures or from Templafy Images</a:t>
            </a:r>
          </a:p>
          <a:p>
            <a:endParaRPr lang="en-GB" dirty="0"/>
          </a:p>
          <a:p>
            <a:endParaRPr lang="en-GB" dirty="0"/>
          </a:p>
        </p:txBody>
      </p:sp>
      <p:sp>
        <p:nvSpPr>
          <p:cNvPr id="10" name="Logo Placeholder 9"/>
          <p:cNvSpPr>
            <a:spLocks noGrp="1"/>
          </p:cNvSpPr>
          <p:nvPr>
            <p:ph type="body" sz="quarter" idx="14" hasCustomPrompt="1"/>
          </p:nvPr>
        </p:nvSpPr>
        <p:spPr bwMode="black">
          <a:xfrm>
            <a:off x="576000" y="576000"/>
            <a:ext cx="1980000" cy="3816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0"/>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GB" noProof="0" dirty="0"/>
              <a:t>Click to add title</a:t>
            </a:r>
            <a:endParaRPr lang="en-GB" dirty="0"/>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336567"/>
            <a:ext cx="11041200" cy="1655762"/>
          </a:xfrm>
        </p:spPr>
        <p:txBody>
          <a:bodyPr/>
          <a:lstStyle>
            <a:lvl1pPr marL="0" indent="0" algn="l">
              <a:spcBef>
                <a:spcPts val="0"/>
              </a:spcBef>
              <a:buFont typeface="Arial" panose="020B0604020202020204" pitchFamily="34" charset="0"/>
              <a:buChar char="​"/>
              <a:defRPr sz="54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dirty="0"/>
              <a:t>Click to add subtitle</a:t>
            </a:r>
          </a:p>
        </p:txBody>
      </p:sp>
      <p:sp>
        <p:nvSpPr>
          <p:cNvPr id="13" name="Date Placeholder 6">
            <a:extLst>
              <a:ext uri="{FF2B5EF4-FFF2-40B4-BE49-F238E27FC236}">
                <a16:creationId xmlns:a16="http://schemas.microsoft.com/office/drawing/2014/main" id="{F23CF3CB-D992-451E-9D6B-4B983C899B89}"/>
              </a:ext>
            </a:extLst>
          </p:cNvPr>
          <p:cNvSpPr>
            <a:spLocks noGrp="1"/>
          </p:cNvSpPr>
          <p:nvPr>
            <p:ph type="dt" sz="half" idx="10"/>
          </p:nvPr>
        </p:nvSpPr>
        <p:spPr>
          <a:xfrm>
            <a:off x="576000" y="6086106"/>
            <a:ext cx="3775338" cy="324000"/>
          </a:xfrm>
        </p:spPr>
        <p:txBody>
          <a:bodyPr/>
          <a:lstStyle>
            <a:lvl1pPr>
              <a:defRPr sz="1600">
                <a:solidFill>
                  <a:schemeClr val="bg1"/>
                </a:solidFill>
              </a:defRPr>
            </a:lvl1pPr>
          </a:lstStyle>
          <a:p>
            <a:endParaRPr lang="en-GB" dirty="0"/>
          </a:p>
        </p:txBody>
      </p:sp>
    </p:spTree>
    <p:extLst>
      <p:ext uri="{BB962C8B-B14F-4D97-AF65-F5344CB8AC3E}">
        <p14:creationId xmlns:p14="http://schemas.microsoft.com/office/powerpoint/2010/main" val="1485713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dirty="0">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bwMode="black">
          <a:xfrm>
            <a:off x="576000" y="576000"/>
            <a:ext cx="1980000" cy="383934"/>
          </a:xfrm>
          <a:prstGeom prst="rect">
            <a:avLst/>
          </a:prstGeom>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0"/>
              <a:t>Click to add Thank you</a:t>
            </a:r>
            <a:endParaRPr lang="en-GB" dirty="0"/>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GB" dirty="0"/>
              <a:t>Dentons is the world’s largest law firm, connecting talent to the world’s challenges and opportunities in more than 75 countries. Dentons’ legal and business solutions benefit from deep roots in our communities and award-winning advancements in client service, including </a:t>
            </a:r>
            <a:r>
              <a:rPr lang="en-GB" dirty="0" err="1"/>
              <a:t>Nextlaw</a:t>
            </a:r>
            <a:r>
              <a:rPr lang="en-GB" dirty="0"/>
              <a:t>, Dentons’ innovation and strategic advisory services. Dentons’ polycentric and purpose-driven approach, commitment to inclusion and diversity, and world-class talent challenge the status quo to advance client and community interests in the New Dynamic.  www.dentons.com.</a:t>
            </a:r>
          </a:p>
        </p:txBody>
      </p:sp>
    </p:spTree>
    <p:extLst>
      <p:ext uri="{BB962C8B-B14F-4D97-AF65-F5344CB8AC3E}">
        <p14:creationId xmlns:p14="http://schemas.microsoft.com/office/powerpoint/2010/main" val="81655461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nvGrpSpPr>
          <p:cNvPr id="14" name="Group 13">
            <a:extLst>
              <a:ext uri="{FF2B5EF4-FFF2-40B4-BE49-F238E27FC236}">
                <a16:creationId xmlns:a16="http://schemas.microsoft.com/office/drawing/2014/main" id="{EE31CBB8-6506-44FF-A574-575C3154131C}"/>
              </a:ext>
            </a:extLst>
          </p:cNvPr>
          <p:cNvGrpSpPr/>
          <p:nvPr userDrawn="1"/>
        </p:nvGrpSpPr>
        <p:grpSpPr>
          <a:xfrm>
            <a:off x="0" y="0"/>
            <a:ext cx="12192001" cy="6858000"/>
            <a:chOff x="0" y="0"/>
            <a:chExt cx="12192001" cy="6858000"/>
          </a:xfrm>
        </p:grpSpPr>
        <p:sp>
          <p:nvSpPr>
            <p:cNvPr id="15" name="Freeform: Shape 14">
              <a:extLst>
                <a:ext uri="{FF2B5EF4-FFF2-40B4-BE49-F238E27FC236}">
                  <a16:creationId xmlns:a16="http://schemas.microsoft.com/office/drawing/2014/main" id="{A9E395F0-1DE0-4922-9DA4-DE8B6B490BFD}"/>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0" name="Freeform: Shape 19">
              <a:extLst>
                <a:ext uri="{FF2B5EF4-FFF2-40B4-BE49-F238E27FC236}">
                  <a16:creationId xmlns:a16="http://schemas.microsoft.com/office/drawing/2014/main" id="{30B0B848-08A8-4370-9654-F341BBE46EC1}"/>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Oval 20">
              <a:extLst>
                <a:ext uri="{FF2B5EF4-FFF2-40B4-BE49-F238E27FC236}">
                  <a16:creationId xmlns:a16="http://schemas.microsoft.com/office/drawing/2014/main" id="{657C3620-888D-48B5-AD3E-088264E01A87}"/>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dirty="0">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bwMode="black">
          <a:xfrm>
            <a:off x="576000" y="576000"/>
            <a:ext cx="1980000" cy="383934"/>
          </a:xfrm>
          <a:prstGeom prst="rect">
            <a:avLst/>
          </a:prstGeom>
        </p:spPr>
      </p:pic>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0"/>
              <a:t>Click to add Thank you</a:t>
            </a:r>
            <a:endParaRPr lang="en-GB" dirty="0"/>
          </a:p>
        </p:txBody>
      </p:sp>
    </p:spTree>
    <p:extLst>
      <p:ext uri="{BB962C8B-B14F-4D97-AF65-F5344CB8AC3E}">
        <p14:creationId xmlns:p14="http://schemas.microsoft.com/office/powerpoint/2010/main" val="250284158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dirty="0">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bwMode="black">
          <a:xfrm>
            <a:off x="576000" y="576000"/>
            <a:ext cx="1980000" cy="383934"/>
          </a:xfrm>
          <a:prstGeom prst="rect">
            <a:avLst/>
          </a:prstGeom>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0"/>
              <a:t>Click to add Thank you</a:t>
            </a:r>
            <a:endParaRPr lang="en-GB" dirty="0"/>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avLst/>
          </a:prstGeom>
          <a:noFill/>
        </p:spPr>
        <p:txBody>
          <a:bodyPr lIns="0" tIns="0"/>
          <a:lstStyle>
            <a:lvl1pPr marL="0" indent="0" algn="l">
              <a:buNone/>
              <a:defRPr sz="1100">
                <a:solidFill>
                  <a:schemeClr val="tx1"/>
                </a:solidFill>
              </a:defRPr>
            </a:lvl1pPr>
          </a:lstStyle>
          <a:p>
            <a:r>
              <a:rPr lang="en-GB" dirty="0"/>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avLst/>
          </a:prstGeom>
          <a:noFill/>
        </p:spPr>
        <p:txBody>
          <a:bodyPr lIns="0" tIns="0"/>
          <a:lstStyle>
            <a:lvl1pPr marL="0" indent="0" algn="l">
              <a:buNone/>
              <a:defRPr sz="1100">
                <a:solidFill>
                  <a:schemeClr val="tx1"/>
                </a:solidFill>
              </a:defRPr>
            </a:lvl1pPr>
          </a:lstStyle>
          <a:p>
            <a:r>
              <a:rPr lang="en-GB" dirty="0"/>
              <a:t>Click icon to add picture or click on frame and insert picture from Templafy Images</a:t>
            </a:r>
          </a:p>
        </p:txBody>
      </p:sp>
    </p:spTree>
    <p:extLst>
      <p:ext uri="{BB962C8B-B14F-4D97-AF65-F5344CB8AC3E}">
        <p14:creationId xmlns:p14="http://schemas.microsoft.com/office/powerpoint/2010/main" val="138530114"/>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bwMode="invGray">
          <a:xfrm>
            <a:off x="0" y="0"/>
            <a:ext cx="4351338" cy="6858000"/>
          </a:xfrm>
          <a:custGeom>
            <a:avLst/>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GB" noProof="0" dirty="0"/>
              <a:t>Click to add title</a:t>
            </a:r>
            <a:endParaRPr lang="en-GB" dirty="0"/>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dirty="0"/>
              <a:t>Click to add </a:t>
            </a:r>
            <a:r>
              <a:rPr lang="en-GB" sz="1000" b="1" dirty="0">
                <a:solidFill>
                  <a:schemeClr val="accent1"/>
                </a:solidFill>
                <a:latin typeface="Arial" panose="020B0604020202020204" pitchFamily="34" charset="0"/>
                <a:cs typeface="Arial" panose="020B0604020202020204" pitchFamily="34" charset="0"/>
              </a:rPr>
              <a:t>PRACTICE/SECTOR </a:t>
            </a:r>
            <a:endParaRPr lang="en-GB" dirty="0"/>
          </a:p>
          <a:p>
            <a:pPr lvl="1"/>
            <a:endParaRPr lang="en-GB" dirty="0"/>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p:txBody>
          <a:bodyPr/>
          <a:lstStyle>
            <a:lvl1pPr>
              <a:defRPr>
                <a:solidFill>
                  <a:schemeClr val="bg1"/>
                </a:solidFill>
              </a:defRPr>
            </a:lvl1pPr>
          </a:lstStyle>
          <a:p>
            <a:endParaRPr lang="en-GB" dirty="0"/>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p:txBody>
          <a:bodyPr/>
          <a:lstStyle/>
          <a:p>
            <a:endParaRPr lang="en-GB" dirty="0"/>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61864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0"/>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dirty="0"/>
              <a:t>Click to add </a:t>
            </a:r>
            <a:r>
              <a:rPr lang="en-GB" sz="1000" b="1" dirty="0">
                <a:solidFill>
                  <a:schemeClr val="accent1"/>
                </a:solidFill>
                <a:latin typeface="Arial" panose="020B0604020202020204" pitchFamily="34" charset="0"/>
                <a:cs typeface="Arial" panose="020B0604020202020204" pitchFamily="34" charset="0"/>
              </a:rPr>
              <a:t>PRACTICE/SECTOR </a:t>
            </a:r>
            <a:endParaRPr lang="en-GB" dirty="0"/>
          </a:p>
          <a:p>
            <a:pPr lvl="1"/>
            <a:endParaRPr lang="en-GB" dirty="0"/>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dirty="0"/>
              <a:t>Click to add </a:t>
            </a:r>
            <a:r>
              <a:rPr lang="en-GB" sz="1000" b="1" dirty="0">
                <a:solidFill>
                  <a:schemeClr val="accent1"/>
                </a:solidFill>
                <a:latin typeface="Arial" panose="020B0604020202020204" pitchFamily="34" charset="0"/>
                <a:cs typeface="Arial" panose="020B0604020202020204" pitchFamily="34" charset="0"/>
              </a:rPr>
              <a:t>PRACTICE/SECTOR </a:t>
            </a:r>
            <a:endParaRPr lang="en-GB" dirty="0"/>
          </a:p>
          <a:p>
            <a:pPr lvl="1"/>
            <a:endParaRPr lang="en-GB" dirty="0"/>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14" name="Date Placeholder 13">
            <a:extLst>
              <a:ext uri="{FF2B5EF4-FFF2-40B4-BE49-F238E27FC236}">
                <a16:creationId xmlns:a16="http://schemas.microsoft.com/office/drawing/2014/main" id="{9A2871EC-83EA-4974-9B5E-3ABE061D22EC}"/>
              </a:ext>
            </a:extLst>
          </p:cNvPr>
          <p:cNvSpPr>
            <a:spLocks noGrp="1"/>
          </p:cNvSpPr>
          <p:nvPr>
            <p:ph type="dt" sz="half" idx="33"/>
          </p:nvPr>
        </p:nvSpPr>
        <p:spPr/>
        <p:txBody>
          <a:bodyPr/>
          <a:lstStyle/>
          <a:p>
            <a:endParaRPr lang="en-GB" dirty="0"/>
          </a:p>
        </p:txBody>
      </p:sp>
      <p:sp>
        <p:nvSpPr>
          <p:cNvPr id="24" name="Footer Placeholder 23">
            <a:extLst>
              <a:ext uri="{FF2B5EF4-FFF2-40B4-BE49-F238E27FC236}">
                <a16:creationId xmlns:a16="http://schemas.microsoft.com/office/drawing/2014/main" id="{9BB8E7AB-921E-4166-BB64-031E48B4865C}"/>
              </a:ext>
            </a:extLst>
          </p:cNvPr>
          <p:cNvSpPr>
            <a:spLocks noGrp="1"/>
          </p:cNvSpPr>
          <p:nvPr>
            <p:ph type="ftr" sz="quarter" idx="34"/>
          </p:nvPr>
        </p:nvSpPr>
        <p:spPr/>
        <p:txBody>
          <a:bodyPr/>
          <a:lstStyle/>
          <a:p>
            <a:endParaRPr lang="en-GB" dirty="0"/>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284418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0"/>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681149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0"/>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ts val="0"/>
              </a:spcAft>
              <a:buNone/>
              <a:defRPr sz="1500" b="1">
                <a:solidFill>
                  <a:schemeClr val="accent1"/>
                </a:solidFill>
                <a:latin typeface="+mn-lt"/>
              </a:defRPr>
            </a:lvl1pPr>
            <a:lvl2pPr marL="0" indent="0">
              <a:lnSpc>
                <a:spcPct val="100000"/>
              </a:lnSpc>
              <a:spcAft>
                <a:spcPts val="0"/>
              </a:spcAft>
              <a:buNone/>
              <a:defRPr sz="1500" b="1">
                <a:solidFill>
                  <a:schemeClr val="accent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0"/>
              <a:t>Click to add text</a:t>
            </a:r>
          </a:p>
          <a:p>
            <a:pPr lvl="1"/>
            <a:endParaRPr lang="en-GB" dirty="0"/>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ts val="0"/>
              </a:spcAft>
              <a:buNone/>
              <a:defRPr sz="1500" b="1">
                <a:solidFill>
                  <a:schemeClr val="tx2"/>
                </a:solidFill>
                <a:latin typeface="+mn-lt"/>
              </a:defRPr>
            </a:lvl1pPr>
            <a:lvl2pPr marL="0" indent="0">
              <a:lnSpc>
                <a:spcPct val="100000"/>
              </a:lnSpc>
              <a:spcAft>
                <a:spcPts val="0"/>
              </a:spcAft>
              <a:buNone/>
              <a:defRPr sz="1500" b="1">
                <a:solidFill>
                  <a:schemeClr val="accent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0"/>
              <a:t>Click to add text</a:t>
            </a:r>
          </a:p>
          <a:p>
            <a:pPr lvl="1"/>
            <a:endParaRPr lang="en-GB" dirty="0"/>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avLst/>
          </a:prstGeom>
          <a:noFill/>
        </p:spPr>
        <p:txBody>
          <a:bodyPr lIns="0" tIns="0"/>
          <a:lstStyle>
            <a:lvl1pPr marL="0" indent="0" algn="l">
              <a:buNone/>
              <a:defRPr sz="900">
                <a:solidFill>
                  <a:schemeClr val="tx2"/>
                </a:solidFill>
              </a:defRPr>
            </a:lvl1pPr>
          </a:lstStyle>
          <a:p>
            <a:r>
              <a:rPr lang="en-GB" dirty="0"/>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40199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dirty="0"/>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bg2"/>
                </a:solidFill>
              </a:defRPr>
            </a:lvl1pPr>
          </a:lstStyle>
          <a:p>
            <a:r>
              <a:rPr lang="en-GB" dirty="0"/>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lvl1pPr>
              <a:defRPr>
                <a:solidFill>
                  <a:schemeClr val="tx1"/>
                </a:solidFill>
              </a:defRPr>
            </a:lvl1p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lvl1pPr>
              <a:defRPr>
                <a:solidFill>
                  <a:schemeClr val="tx1"/>
                </a:solidFill>
              </a:defRPr>
            </a:lvl1p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4392124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24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467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467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467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467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70067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196155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196155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196155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196155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08755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34843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34843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34843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34843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47443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73531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73531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73531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73531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486131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2219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2219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2219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2219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24819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50907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50907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50907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50907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63507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89595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89595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89595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89595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902195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10282837"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10282837"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10282837"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10282837"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408837"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57467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57467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57467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57467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70067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196155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196155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196155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196155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08755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34843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34843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34843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34843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47443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73531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73531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73531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73531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486131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2219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2219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2219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2219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24819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50907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50907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50907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50907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63507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89595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89595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89595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89595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902195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10282837"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10282837"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10282837"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10282837"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408837"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57467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57467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57467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57467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0067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196155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196155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196155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196155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08755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34843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34843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34843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34843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47443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73531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73531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73531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73531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486131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2219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2219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2219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2219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24819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50907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50907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50907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50907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63507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89595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89595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89595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89595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902195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10282837"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10282837"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10282837"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10282837"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408837"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Tree>
    <p:extLst>
      <p:ext uri="{BB962C8B-B14F-4D97-AF65-F5344CB8AC3E}">
        <p14:creationId xmlns:p14="http://schemas.microsoft.com/office/powerpoint/2010/main" val="2232030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30 persons">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50AA28-6A71-4550-B732-17064DABE3CD}"/>
              </a:ext>
            </a:extLst>
          </p:cNvPr>
          <p:cNvCxnSpPr>
            <a:cxnSpLocks/>
          </p:cNvCxnSpPr>
          <p:nvPr userDrawn="1"/>
        </p:nvCxnSpPr>
        <p:spPr>
          <a:xfrm>
            <a:off x="1778400" y="1567241"/>
            <a:ext cx="864854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7463A0-EF7A-4242-80D3-AF1C0392750D}"/>
              </a:ext>
            </a:extLst>
          </p:cNvPr>
          <p:cNvCxnSpPr>
            <a:cxnSpLocks/>
          </p:cNvCxnSpPr>
          <p:nvPr userDrawn="1"/>
        </p:nvCxnSpPr>
        <p:spPr>
          <a:xfrm>
            <a:off x="1778400" y="1567241"/>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C6E8932-B4F6-4ECD-ADF3-83D32F8AC3BF}"/>
              </a:ext>
            </a:extLst>
          </p:cNvPr>
          <p:cNvCxnSpPr>
            <a:cxnSpLocks/>
          </p:cNvCxnSpPr>
          <p:nvPr userDrawn="1"/>
        </p:nvCxnSpPr>
        <p:spPr>
          <a:xfrm>
            <a:off x="30132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09F949C-D791-41B4-B9B8-00B9F051AFB6}"/>
              </a:ext>
            </a:extLst>
          </p:cNvPr>
          <p:cNvCxnSpPr>
            <a:cxnSpLocks/>
          </p:cNvCxnSpPr>
          <p:nvPr userDrawn="1"/>
        </p:nvCxnSpPr>
        <p:spPr>
          <a:xfrm>
            <a:off x="42480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43CD3AD-E3BC-4380-85BB-03D46C3349FA}"/>
              </a:ext>
            </a:extLst>
          </p:cNvPr>
          <p:cNvCxnSpPr>
            <a:cxnSpLocks/>
          </p:cNvCxnSpPr>
          <p:nvPr userDrawn="1"/>
        </p:nvCxnSpPr>
        <p:spPr>
          <a:xfrm>
            <a:off x="54864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F5FB6C-EC77-4853-ADDD-BFBF4C9730F8}"/>
              </a:ext>
            </a:extLst>
          </p:cNvPr>
          <p:cNvCxnSpPr>
            <a:cxnSpLocks/>
          </p:cNvCxnSpPr>
          <p:nvPr userDrawn="1"/>
        </p:nvCxnSpPr>
        <p:spPr>
          <a:xfrm>
            <a:off x="67212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62E751-70D7-411A-A22F-49D324EDC8C6}"/>
              </a:ext>
            </a:extLst>
          </p:cNvPr>
          <p:cNvCxnSpPr>
            <a:cxnSpLocks/>
          </p:cNvCxnSpPr>
          <p:nvPr userDrawn="1"/>
        </p:nvCxnSpPr>
        <p:spPr>
          <a:xfrm>
            <a:off x="7953742"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A21737-8A3E-4CA7-82D0-BD5C0CA1BD05}"/>
              </a:ext>
            </a:extLst>
          </p:cNvPr>
          <p:cNvCxnSpPr>
            <a:cxnSpLocks/>
          </p:cNvCxnSpPr>
          <p:nvPr userDrawn="1"/>
        </p:nvCxnSpPr>
        <p:spPr>
          <a:xfrm>
            <a:off x="9188542"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0D751C-734E-4C01-9B96-AA0B30163F3B}"/>
              </a:ext>
            </a:extLst>
          </p:cNvPr>
          <p:cNvCxnSpPr>
            <a:cxnSpLocks/>
          </p:cNvCxnSpPr>
          <p:nvPr userDrawn="1"/>
        </p:nvCxnSpPr>
        <p:spPr>
          <a:xfrm>
            <a:off x="10426942" y="1567241"/>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46C3137-222E-460A-9A1D-FCE463E79539}"/>
              </a:ext>
            </a:extLst>
          </p:cNvPr>
          <p:cNvCxnSpPr>
            <a:cxnSpLocks/>
          </p:cNvCxnSpPr>
          <p:nvPr userDrawn="1"/>
        </p:nvCxnSpPr>
        <p:spPr>
          <a:xfrm>
            <a:off x="836806" y="3164080"/>
            <a:ext cx="10569356"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B895F5-D780-4A89-A7A1-4FEB9EAB6985}"/>
              </a:ext>
            </a:extLst>
          </p:cNvPr>
          <p:cNvCxnSpPr>
            <a:cxnSpLocks/>
          </p:cNvCxnSpPr>
          <p:nvPr userDrawn="1"/>
        </p:nvCxnSpPr>
        <p:spPr>
          <a:xfrm>
            <a:off x="836806" y="3164080"/>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28174A-B28E-44A4-B21C-D2A922016184}"/>
              </a:ext>
            </a:extLst>
          </p:cNvPr>
          <p:cNvCxnSpPr>
            <a:cxnSpLocks/>
          </p:cNvCxnSpPr>
          <p:nvPr userDrawn="1"/>
        </p:nvCxnSpPr>
        <p:spPr>
          <a:xfrm>
            <a:off x="2004658"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37C3900-7970-4A3B-8520-937E236B5F23}"/>
              </a:ext>
            </a:extLst>
          </p:cNvPr>
          <p:cNvCxnSpPr>
            <a:cxnSpLocks/>
          </p:cNvCxnSpPr>
          <p:nvPr userDrawn="1"/>
        </p:nvCxnSpPr>
        <p:spPr>
          <a:xfrm>
            <a:off x="3177205"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082437-EFC4-45CE-8C3C-F7F89BE0CC14}"/>
              </a:ext>
            </a:extLst>
          </p:cNvPr>
          <p:cNvCxnSpPr>
            <a:cxnSpLocks/>
          </p:cNvCxnSpPr>
          <p:nvPr userDrawn="1"/>
        </p:nvCxnSpPr>
        <p:spPr>
          <a:xfrm>
            <a:off x="4365362"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DDAABEF-A61B-471A-ADB4-309560C6F97B}"/>
              </a:ext>
            </a:extLst>
          </p:cNvPr>
          <p:cNvCxnSpPr>
            <a:cxnSpLocks/>
          </p:cNvCxnSpPr>
          <p:nvPr userDrawn="1"/>
        </p:nvCxnSpPr>
        <p:spPr>
          <a:xfrm>
            <a:off x="5478424"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4F344B3-0EE3-4EAA-A207-FB09348086F6}"/>
              </a:ext>
            </a:extLst>
          </p:cNvPr>
          <p:cNvCxnSpPr>
            <a:cxnSpLocks/>
          </p:cNvCxnSpPr>
          <p:nvPr userDrawn="1"/>
        </p:nvCxnSpPr>
        <p:spPr>
          <a:xfrm>
            <a:off x="671760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7A80E4D-96D6-45EC-A699-A6F67352BF8D}"/>
              </a:ext>
            </a:extLst>
          </p:cNvPr>
          <p:cNvCxnSpPr>
            <a:cxnSpLocks/>
          </p:cNvCxnSpPr>
          <p:nvPr userDrawn="1"/>
        </p:nvCxnSpPr>
        <p:spPr>
          <a:xfrm>
            <a:off x="788659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61BDDBE-F1CA-4241-A32D-F6B6E0198730}"/>
              </a:ext>
            </a:extLst>
          </p:cNvPr>
          <p:cNvCxnSpPr>
            <a:cxnSpLocks/>
          </p:cNvCxnSpPr>
          <p:nvPr userDrawn="1"/>
        </p:nvCxnSpPr>
        <p:spPr>
          <a:xfrm>
            <a:off x="11406162" y="3164080"/>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387B5E5-A971-41C4-8A0E-045DBE663C9F}"/>
              </a:ext>
            </a:extLst>
          </p:cNvPr>
          <p:cNvCxnSpPr>
            <a:cxnSpLocks/>
          </p:cNvCxnSpPr>
          <p:nvPr userDrawn="1"/>
        </p:nvCxnSpPr>
        <p:spPr>
          <a:xfrm>
            <a:off x="906477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DD6620-EA64-4AF0-B090-FCFEBC744967}"/>
              </a:ext>
            </a:extLst>
          </p:cNvPr>
          <p:cNvCxnSpPr>
            <a:cxnSpLocks/>
          </p:cNvCxnSpPr>
          <p:nvPr userDrawn="1"/>
        </p:nvCxnSpPr>
        <p:spPr>
          <a:xfrm>
            <a:off x="1023541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DA7A7D2-F2BB-486B-B4A3-A4A9527115DE}"/>
              </a:ext>
            </a:extLst>
          </p:cNvPr>
          <p:cNvCxnSpPr>
            <a:cxnSpLocks/>
          </p:cNvCxnSpPr>
          <p:nvPr userDrawn="1"/>
        </p:nvCxnSpPr>
        <p:spPr>
          <a:xfrm>
            <a:off x="838350" y="4806924"/>
            <a:ext cx="10569356"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B8C488F-2984-4C6B-B083-EFEA0C1F36F1}"/>
              </a:ext>
            </a:extLst>
          </p:cNvPr>
          <p:cNvCxnSpPr>
            <a:cxnSpLocks/>
          </p:cNvCxnSpPr>
          <p:nvPr userDrawn="1"/>
        </p:nvCxnSpPr>
        <p:spPr>
          <a:xfrm>
            <a:off x="838350" y="4806924"/>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B8B8BEB-2D1E-465F-9AEB-8E61D86F4F6C}"/>
              </a:ext>
            </a:extLst>
          </p:cNvPr>
          <p:cNvCxnSpPr>
            <a:cxnSpLocks/>
          </p:cNvCxnSpPr>
          <p:nvPr userDrawn="1"/>
        </p:nvCxnSpPr>
        <p:spPr>
          <a:xfrm>
            <a:off x="2006202"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A4C4D1B-C37D-4A0B-B5BA-560A9AD8B505}"/>
              </a:ext>
            </a:extLst>
          </p:cNvPr>
          <p:cNvCxnSpPr>
            <a:cxnSpLocks/>
          </p:cNvCxnSpPr>
          <p:nvPr userDrawn="1"/>
        </p:nvCxnSpPr>
        <p:spPr>
          <a:xfrm>
            <a:off x="3178749"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AA33F09-FD44-47FF-B0D4-E7973FD8DEFB}"/>
              </a:ext>
            </a:extLst>
          </p:cNvPr>
          <p:cNvCxnSpPr>
            <a:cxnSpLocks/>
          </p:cNvCxnSpPr>
          <p:nvPr userDrawn="1"/>
        </p:nvCxnSpPr>
        <p:spPr>
          <a:xfrm>
            <a:off x="4366906"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E930227-232B-4606-AC74-8FBBE53F7273}"/>
              </a:ext>
            </a:extLst>
          </p:cNvPr>
          <p:cNvCxnSpPr>
            <a:cxnSpLocks/>
          </p:cNvCxnSpPr>
          <p:nvPr userDrawn="1"/>
        </p:nvCxnSpPr>
        <p:spPr>
          <a:xfrm>
            <a:off x="5479968"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135A98-F7BD-4873-9F55-D7BBAE1956C0}"/>
              </a:ext>
            </a:extLst>
          </p:cNvPr>
          <p:cNvCxnSpPr>
            <a:cxnSpLocks/>
          </p:cNvCxnSpPr>
          <p:nvPr userDrawn="1"/>
        </p:nvCxnSpPr>
        <p:spPr>
          <a:xfrm>
            <a:off x="671914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FB8D6A9-7AE7-4866-8B36-FF42F1C9A8D7}"/>
              </a:ext>
            </a:extLst>
          </p:cNvPr>
          <p:cNvCxnSpPr>
            <a:cxnSpLocks/>
          </p:cNvCxnSpPr>
          <p:nvPr userDrawn="1"/>
        </p:nvCxnSpPr>
        <p:spPr>
          <a:xfrm>
            <a:off x="788813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26DA307-7094-4B98-9BDF-85B1B40D676E}"/>
              </a:ext>
            </a:extLst>
          </p:cNvPr>
          <p:cNvCxnSpPr>
            <a:cxnSpLocks/>
          </p:cNvCxnSpPr>
          <p:nvPr userDrawn="1"/>
        </p:nvCxnSpPr>
        <p:spPr>
          <a:xfrm>
            <a:off x="11407706" y="4806924"/>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AD339BB-5EC7-4535-AAFA-667C8504EE5B}"/>
              </a:ext>
            </a:extLst>
          </p:cNvPr>
          <p:cNvCxnSpPr>
            <a:cxnSpLocks/>
          </p:cNvCxnSpPr>
          <p:nvPr userDrawn="1"/>
        </p:nvCxnSpPr>
        <p:spPr>
          <a:xfrm>
            <a:off x="906631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7D4D70-DB0C-4043-BED6-7766EAB6C5B4}"/>
              </a:ext>
            </a:extLst>
          </p:cNvPr>
          <p:cNvCxnSpPr>
            <a:cxnSpLocks/>
          </p:cNvCxnSpPr>
          <p:nvPr userDrawn="1"/>
        </p:nvCxnSpPr>
        <p:spPr>
          <a:xfrm>
            <a:off x="1023695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4946400" y="99738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4946400" y="113027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4946400" y="125620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4946400" y="136474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5119200" y="18434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6177600" y="99738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6177600" y="113027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6177600" y="125620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6177600" y="136474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6350400" y="18434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12384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12384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12384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12384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1411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24732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24732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24732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24732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26460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37080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37080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37080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37080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38808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49464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49464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49464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49464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5119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61776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61776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61776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61776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63504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74160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74160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74160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74160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7585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86508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86508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86508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86508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88200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98784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98784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98784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98784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10051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296806"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296806"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296806"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296806"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468264"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1467077"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1467077"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1467077"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1467077"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1638535"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264109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264109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264109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264109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2812548"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3822709"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3822709"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3822709"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3822709"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3994167"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494640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494640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494640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494640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5119200"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617760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617760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617760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617760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6350400"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734659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734659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734659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734659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518048"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852477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852477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852477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852477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8696228"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9696085"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9696085"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9696085"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9696085"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9867543"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10866162"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10866162"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10866162"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10866162"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11037620"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296806"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296806"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296806"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296806"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468264"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1467077"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1467077"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1467077"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1467077"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1638535"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264109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264109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264109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264109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2812548"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3822709"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3822709"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3822709"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3822709"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3994167"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494640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494640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494640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494640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511920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617760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617760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617760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617760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635040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734659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734659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734659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734659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7518048"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852477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852477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852477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852477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8696228"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9696085"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9696085"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9696085"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9696085"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9867543"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10866162"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10866162"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10866162"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10866162"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1103762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Tree>
    <p:extLst>
      <p:ext uri="{BB962C8B-B14F-4D97-AF65-F5344CB8AC3E}">
        <p14:creationId xmlns:p14="http://schemas.microsoft.com/office/powerpoint/2010/main" val="414240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ts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avLst/>
          </a:prstGeom>
          <a:noFill/>
        </p:spPr>
        <p:txBody>
          <a:bodyPr lIns="0" tIns="0"/>
          <a:lstStyle>
            <a:lvl1pPr marL="0" indent="0" algn="l">
              <a:buNone/>
              <a:defRPr sz="1100">
                <a:solidFill>
                  <a:schemeClr val="tx1"/>
                </a:solidFill>
              </a:defRPr>
            </a:lvl1pPr>
          </a:lstStyle>
          <a:p>
            <a:r>
              <a:rPr lang="en-GB" dirty="0"/>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avLst/>
          </a:prstGeom>
          <a:noFill/>
        </p:spPr>
        <p:txBody>
          <a:bodyPr lIns="0" tIns="0"/>
          <a:lstStyle>
            <a:lvl1pPr marL="0" indent="0" algn="l">
              <a:buNone/>
              <a:defRPr sz="1100">
                <a:solidFill>
                  <a:schemeClr val="tx1"/>
                </a:solidFill>
              </a:defRPr>
            </a:lvl1pPr>
          </a:lstStyle>
          <a:p>
            <a:r>
              <a:rPr lang="en-GB" dirty="0"/>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GB" dirty="0"/>
          </a:p>
        </p:txBody>
      </p:sp>
      <p:pic>
        <p:nvPicPr>
          <p:cNvPr id="9" name="Logo">
            <a:extLst>
              <a:ext uri="{FF2B5EF4-FFF2-40B4-BE49-F238E27FC236}">
                <a16:creationId xmlns:a16="http://schemas.microsoft.com/office/drawing/2014/main" id="{0774D196-E33A-47FA-9417-CB69748814EF}"/>
              </a:ext>
            </a:extLst>
          </p:cNvPr>
          <p:cNvPicPr>
            <a:picLocks/>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000" y="576000"/>
            <a:ext cx="1980000" cy="381600"/>
          </a:xfrm>
          <a:prstGeom prst="rect">
            <a:avLst/>
          </a:prstGeom>
        </p:spPr>
      </p:pic>
    </p:spTree>
    <p:extLst>
      <p:ext uri="{BB962C8B-B14F-4D97-AF65-F5344CB8AC3E}">
        <p14:creationId xmlns:p14="http://schemas.microsoft.com/office/powerpoint/2010/main" val="2155621444"/>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32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1239683"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1239683"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1239683"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1239683"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1411141"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2473931"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2473931"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2473931"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2473931"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645389"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708375"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708375"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708375"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708375"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879833"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946152"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946152"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946152"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946152"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5117610"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77254"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77254"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77254"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77254"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348712"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415039"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415039"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415039"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415039"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586497"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649474"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649474"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649474"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649474"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8820932"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9879861"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9879861"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9879861"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9879861"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051319"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1239683"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1239683"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1239683"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1239683"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1411141"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2473931"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2473931"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2473931"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2473931"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645389"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708375"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708375"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708375"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708375"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879833"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946152"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946152"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946152"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946152"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5117610"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77254"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77254"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77254"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77254"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348712"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415039"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415039"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415039"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415039"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586497"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649474"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649474"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649474"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649474"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8820932"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9879861"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9879861"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9879861"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9879861"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051319"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1239683"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1239683"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1239683"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1239683"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1411141"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2473931"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2473931"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2473931"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2473931"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645389"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708375"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708375"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708375"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708375"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879833"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946152"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946152"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946152"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946152"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5117610"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77254"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77254"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77254"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77254"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348712"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415039"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415039"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415039"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415039"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586497"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649474"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649474"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649474"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649474"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8820932"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9879861"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9879861"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9879861"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9879861"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051319"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1239683"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1239683"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1239683"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1239683"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1411141"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2473931"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2473931"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2473931"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2473931"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2645389"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3708375"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3708375"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3708375"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3708375"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3879833"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4946152"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4946152"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4946152"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4946152"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511761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6177254"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6177254"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6177254"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6177254"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6348712"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7415039"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7415039"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7415039"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7415039"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7586497"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81" name="Text Placeholder 4">
            <a:extLst>
              <a:ext uri="{FF2B5EF4-FFF2-40B4-BE49-F238E27FC236}">
                <a16:creationId xmlns:a16="http://schemas.microsoft.com/office/drawing/2014/main" id="{85FFE307-0764-4CC4-B08D-B54785E6DBD7}"/>
              </a:ext>
            </a:extLst>
          </p:cNvPr>
          <p:cNvSpPr>
            <a:spLocks noGrp="1"/>
          </p:cNvSpPr>
          <p:nvPr>
            <p:ph type="body" sz="quarter" idx="217" hasCustomPrompt="1"/>
          </p:nvPr>
        </p:nvSpPr>
        <p:spPr>
          <a:xfrm>
            <a:off x="8649474"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82" name="Text Placeholder 4">
            <a:extLst>
              <a:ext uri="{FF2B5EF4-FFF2-40B4-BE49-F238E27FC236}">
                <a16:creationId xmlns:a16="http://schemas.microsoft.com/office/drawing/2014/main" id="{E154582D-29B2-4934-AE56-1E9225D6F5B8}"/>
              </a:ext>
            </a:extLst>
          </p:cNvPr>
          <p:cNvSpPr>
            <a:spLocks noGrp="1"/>
          </p:cNvSpPr>
          <p:nvPr>
            <p:ph type="body" sz="quarter" idx="218" hasCustomPrompt="1"/>
          </p:nvPr>
        </p:nvSpPr>
        <p:spPr>
          <a:xfrm>
            <a:off x="8649474"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83" name="Text Placeholder 4">
            <a:extLst>
              <a:ext uri="{FF2B5EF4-FFF2-40B4-BE49-F238E27FC236}">
                <a16:creationId xmlns:a16="http://schemas.microsoft.com/office/drawing/2014/main" id="{AF4891BF-7A2A-4E0C-87A2-FC2EBB406A6F}"/>
              </a:ext>
            </a:extLst>
          </p:cNvPr>
          <p:cNvSpPr>
            <a:spLocks noGrp="1"/>
          </p:cNvSpPr>
          <p:nvPr>
            <p:ph type="body" sz="quarter" idx="219" hasCustomPrompt="1"/>
          </p:nvPr>
        </p:nvSpPr>
        <p:spPr>
          <a:xfrm>
            <a:off x="8649474"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84" name="Text Placeholder 4">
            <a:extLst>
              <a:ext uri="{FF2B5EF4-FFF2-40B4-BE49-F238E27FC236}">
                <a16:creationId xmlns:a16="http://schemas.microsoft.com/office/drawing/2014/main" id="{71AAA2CB-4152-4784-9349-C094861BB374}"/>
              </a:ext>
            </a:extLst>
          </p:cNvPr>
          <p:cNvSpPr>
            <a:spLocks noGrp="1"/>
          </p:cNvSpPr>
          <p:nvPr>
            <p:ph type="body" sz="quarter" idx="220" hasCustomPrompt="1"/>
          </p:nvPr>
        </p:nvSpPr>
        <p:spPr>
          <a:xfrm>
            <a:off x="8649474"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85" name="Picture Placeholder 7">
            <a:extLst>
              <a:ext uri="{FF2B5EF4-FFF2-40B4-BE49-F238E27FC236}">
                <a16:creationId xmlns:a16="http://schemas.microsoft.com/office/drawing/2014/main" id="{F5174866-BB16-4DB6-A110-7068307A7FCF}"/>
              </a:ext>
            </a:extLst>
          </p:cNvPr>
          <p:cNvSpPr>
            <a:spLocks noGrp="1" noChangeAspect="1"/>
          </p:cNvSpPr>
          <p:nvPr>
            <p:ph type="pic" sz="quarter" idx="221" hasCustomPrompt="1"/>
          </p:nvPr>
        </p:nvSpPr>
        <p:spPr>
          <a:xfrm>
            <a:off x="8820932"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
        <p:nvSpPr>
          <p:cNvPr id="386" name="Text Placeholder 4">
            <a:extLst>
              <a:ext uri="{FF2B5EF4-FFF2-40B4-BE49-F238E27FC236}">
                <a16:creationId xmlns:a16="http://schemas.microsoft.com/office/drawing/2014/main" id="{9D23BA48-8F33-4899-A08E-074610E5C4E6}"/>
              </a:ext>
            </a:extLst>
          </p:cNvPr>
          <p:cNvSpPr>
            <a:spLocks noGrp="1"/>
          </p:cNvSpPr>
          <p:nvPr>
            <p:ph type="body" sz="quarter" idx="222" hasCustomPrompt="1"/>
          </p:nvPr>
        </p:nvSpPr>
        <p:spPr>
          <a:xfrm>
            <a:off x="9879861"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name</a:t>
            </a:r>
          </a:p>
        </p:txBody>
      </p:sp>
      <p:sp>
        <p:nvSpPr>
          <p:cNvPr id="387" name="Text Placeholder 4">
            <a:extLst>
              <a:ext uri="{FF2B5EF4-FFF2-40B4-BE49-F238E27FC236}">
                <a16:creationId xmlns:a16="http://schemas.microsoft.com/office/drawing/2014/main" id="{25852166-42DC-4E72-BF92-1D6BE3BB5A57}"/>
              </a:ext>
            </a:extLst>
          </p:cNvPr>
          <p:cNvSpPr>
            <a:spLocks noGrp="1"/>
          </p:cNvSpPr>
          <p:nvPr>
            <p:ph type="body" sz="quarter" idx="223" hasCustomPrompt="1"/>
          </p:nvPr>
        </p:nvSpPr>
        <p:spPr>
          <a:xfrm>
            <a:off x="9879861"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title</a:t>
            </a:r>
          </a:p>
        </p:txBody>
      </p:sp>
      <p:sp>
        <p:nvSpPr>
          <p:cNvPr id="388" name="Text Placeholder 4">
            <a:extLst>
              <a:ext uri="{FF2B5EF4-FFF2-40B4-BE49-F238E27FC236}">
                <a16:creationId xmlns:a16="http://schemas.microsoft.com/office/drawing/2014/main" id="{C8638621-EEEE-4054-8919-A892F0192155}"/>
              </a:ext>
            </a:extLst>
          </p:cNvPr>
          <p:cNvSpPr>
            <a:spLocks noGrp="1"/>
          </p:cNvSpPr>
          <p:nvPr>
            <p:ph type="body" sz="quarter" idx="224" hasCustomPrompt="1"/>
          </p:nvPr>
        </p:nvSpPr>
        <p:spPr>
          <a:xfrm>
            <a:off x="9879861"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phone</a:t>
            </a:r>
          </a:p>
        </p:txBody>
      </p:sp>
      <p:sp>
        <p:nvSpPr>
          <p:cNvPr id="389" name="Text Placeholder 4">
            <a:extLst>
              <a:ext uri="{FF2B5EF4-FFF2-40B4-BE49-F238E27FC236}">
                <a16:creationId xmlns:a16="http://schemas.microsoft.com/office/drawing/2014/main" id="{CB0E39D4-F744-4A8C-8F94-AC867E352408}"/>
              </a:ext>
            </a:extLst>
          </p:cNvPr>
          <p:cNvSpPr>
            <a:spLocks noGrp="1"/>
          </p:cNvSpPr>
          <p:nvPr>
            <p:ph type="body" sz="quarter" idx="225" hasCustomPrompt="1"/>
          </p:nvPr>
        </p:nvSpPr>
        <p:spPr>
          <a:xfrm>
            <a:off x="9879861"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dirty="0"/>
              <a:t>Click to add mail</a:t>
            </a:r>
          </a:p>
        </p:txBody>
      </p:sp>
      <p:sp>
        <p:nvSpPr>
          <p:cNvPr id="390" name="Picture Placeholder 7">
            <a:extLst>
              <a:ext uri="{FF2B5EF4-FFF2-40B4-BE49-F238E27FC236}">
                <a16:creationId xmlns:a16="http://schemas.microsoft.com/office/drawing/2014/main" id="{77AEA236-9DCD-4257-BFC4-E5C1302494C9}"/>
              </a:ext>
            </a:extLst>
          </p:cNvPr>
          <p:cNvSpPr>
            <a:spLocks noGrp="1" noChangeAspect="1"/>
          </p:cNvSpPr>
          <p:nvPr>
            <p:ph type="pic" sz="quarter" idx="226" hasCustomPrompt="1"/>
          </p:nvPr>
        </p:nvSpPr>
        <p:spPr>
          <a:xfrm>
            <a:off x="10051319"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dirty="0"/>
              <a:t>Click icon to add picture or click on frame and insert picture from Templafy Images</a:t>
            </a:r>
          </a:p>
        </p:txBody>
      </p:sp>
    </p:spTree>
    <p:extLst>
      <p:ext uri="{BB962C8B-B14F-4D97-AF65-F5344CB8AC3E}">
        <p14:creationId xmlns:p14="http://schemas.microsoft.com/office/powerpoint/2010/main" val="644785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0"/>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36" name="Subtitle 2">
            <a:extLst>
              <a:ext uri="{FF2B5EF4-FFF2-40B4-BE49-F238E27FC236}">
                <a16:creationId xmlns:a16="http://schemas.microsoft.com/office/drawing/2014/main" id="{3D4F0737-FF2C-47C0-924A-8909D92D598A}"/>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0"/>
              <a:t>Zoom and click picture icon to insert logo</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341066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0"/>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0"/>
              <a:t>Click to add text (Enter+TAB for next text level, SHIFT+TAB to go back in levels)</a:t>
            </a:r>
            <a:endParaRPr lang="en-GB" dirty="0"/>
          </a:p>
          <a:p>
            <a:pPr lvl="1"/>
            <a:r>
              <a:rPr lang="en-GB" dirty="0"/>
              <a:t>2</a:t>
            </a:r>
          </a:p>
          <a:p>
            <a:pPr lvl="2"/>
            <a:r>
              <a:rPr lang="en-GB" dirty="0"/>
              <a:t>3</a:t>
            </a:r>
          </a:p>
          <a:p>
            <a:pPr lvl="3"/>
            <a:r>
              <a:rPr lang="en-GB" dirty="0"/>
              <a:t>4</a:t>
            </a:r>
          </a:p>
          <a:p>
            <a:pPr lvl="4"/>
            <a:r>
              <a:rPr lang="en-GB" dirty="0"/>
              <a:t>5</a:t>
            </a:r>
          </a:p>
          <a:p>
            <a:pPr lvl="5"/>
            <a:endParaRPr lang="en-GB" dirty="0"/>
          </a:p>
        </p:txBody>
      </p:sp>
      <p:sp>
        <p:nvSpPr>
          <p:cNvPr id="36" name="Subtitle 2">
            <a:extLst>
              <a:ext uri="{FF2B5EF4-FFF2-40B4-BE49-F238E27FC236}">
                <a16:creationId xmlns:a16="http://schemas.microsoft.com/office/drawing/2014/main" id="{03BACB7B-EC41-4D5F-A766-682B1A8CBCAD}"/>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dirty="0"/>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dirty="0"/>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665450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eport: Titl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0"/>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62424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899400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eport: Title + 1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5375538" cy="1144800"/>
          </a:xfrm>
        </p:spPr>
        <p:txBody>
          <a:bodyPr/>
          <a:lstStyle/>
          <a:p>
            <a:r>
              <a:rPr lang="en-GB" dirty="0"/>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6240462" y="0"/>
            <a:ext cx="5951537" cy="6856248"/>
          </a:xfrm>
        </p:spPr>
        <p:txBody>
          <a:bodyPr tIns="864000" anchor="ctr" anchorCtr="0"/>
          <a:lstStyle>
            <a:lvl1pPr marL="0" indent="0" algn="ctr">
              <a:spcAft>
                <a:spcPts val="0"/>
              </a:spcAft>
              <a:buNone/>
              <a:defRPr sz="1600"/>
            </a:lvl1pPr>
          </a:lstStyle>
          <a:p>
            <a:r>
              <a:rPr lang="en-GB" noProof="0" dirty="0"/>
              <a:t>Click icon to add picture or click on </a:t>
            </a:r>
            <a:br>
              <a:rPr lang="en-GB" noProof="0" dirty="0"/>
            </a:br>
            <a:r>
              <a:rPr lang="en-GB" noProof="0" dirty="0"/>
              <a:t>frame and insert picture from Templafy Images</a:t>
            </a:r>
          </a:p>
        </p:txBody>
      </p:sp>
    </p:spTree>
    <p:extLst>
      <p:ext uri="{BB962C8B-B14F-4D97-AF65-F5344CB8AC3E}">
        <p14:creationId xmlns:p14="http://schemas.microsoft.com/office/powerpoint/2010/main" val="4273629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0"/>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146107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0"/>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bwMode="auto">
          <a:xfrm rot="10800000">
            <a:off x="1907747" y="2183069"/>
            <a:ext cx="821855" cy="620420"/>
          </a:xfrm>
          <a:custGeom>
            <a:avLst/>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ts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GB" dirty="0"/>
              <a:t>Click to add quote (Enter+Tab for name text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 level</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625348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p>
            <a:r>
              <a:rPr lang="en-GB" dirty="0"/>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ts val="0"/>
              </a:spcAft>
              <a:buNone/>
              <a:defRPr sz="1600"/>
            </a:lvl1pPr>
          </a:lstStyle>
          <a:p>
            <a:r>
              <a:rPr lang="en-GB" noProof="0" dirty="0"/>
              <a:t>Click icon to add picture or click on </a:t>
            </a:r>
            <a:br>
              <a:rPr lang="en-GB" noProof="0" dirty="0"/>
            </a:br>
            <a:r>
              <a:rPr lang="en-GB" noProof="0" dirty="0"/>
              <a:t>frame and insert picture from Templafy Images</a:t>
            </a:r>
          </a:p>
        </p:txBody>
      </p:sp>
    </p:spTree>
    <p:extLst>
      <p:ext uri="{BB962C8B-B14F-4D97-AF65-F5344CB8AC3E}">
        <p14:creationId xmlns:p14="http://schemas.microsoft.com/office/powerpoint/2010/main" val="3169629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50888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0B6B096-5B8E-4013-AC5B-C7008CC96635}"/>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0"/>
              <a:t>Click to add notes</a:t>
            </a:r>
          </a:p>
        </p:txBody>
      </p:sp>
      <p:sp>
        <p:nvSpPr>
          <p:cNvPr id="5" name="Date Placeholder 4">
            <a:extLst>
              <a:ext uri="{FF2B5EF4-FFF2-40B4-BE49-F238E27FC236}">
                <a16:creationId xmlns:a16="http://schemas.microsoft.com/office/drawing/2014/main" id="{43C7102C-1386-440C-B5CD-1CAC13E266CC}"/>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955D27BF-9414-4297-9820-80B6A874190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4394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Rectangle 8">
            <a:extLst>
              <a:ext uri="{FF2B5EF4-FFF2-40B4-BE49-F238E27FC236}">
                <a16:creationId xmlns:a16="http://schemas.microsoft.com/office/drawing/2014/main" id="{E45208B8-66B4-4F82-A2D7-96EB109CECE0}"/>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D6E7D07A-E00A-41AC-A493-B9D5B0FC9ED3}"/>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0F223FF8-3E71-4595-82E6-A06858EB27C4}"/>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Freeform: Shape 17">
              <a:extLst>
                <a:ext uri="{FF2B5EF4-FFF2-40B4-BE49-F238E27FC236}">
                  <a16:creationId xmlns:a16="http://schemas.microsoft.com/office/drawing/2014/main" id="{6F1AC36F-9A46-4F85-987C-E695E3EA1056}"/>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9" name="Oval 18">
              <a:extLst>
                <a:ext uri="{FF2B5EF4-FFF2-40B4-BE49-F238E27FC236}">
                  <a16:creationId xmlns:a16="http://schemas.microsoft.com/office/drawing/2014/main" id="{521A5F3E-20AF-4B08-92C1-04397D528C9C}"/>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0"/>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Bef>
                <a:spcPts val="0"/>
              </a:spcBef>
              <a:spcAft>
                <a:spcPts val="0"/>
              </a:spcAft>
              <a:buFont typeface="Arial" panose="020B0604020202020204" pitchFamily="34" charset="0"/>
              <a:buChar char="​"/>
              <a:defRPr sz="2000" b="1">
                <a:solidFill>
                  <a:schemeClr val="bg1"/>
                </a:solidFill>
              </a:defRPr>
            </a:lvl2pPr>
            <a:lvl3pPr marL="0" indent="0">
              <a:lnSpc>
                <a:spcPts val="2400"/>
              </a:lnSpc>
              <a:spcBef>
                <a:spcPts val="0"/>
              </a:spcBef>
              <a:spcAft>
                <a:spcPts val="0"/>
              </a:spcAft>
              <a:buFont typeface="Arial" panose="020B0604020202020204" pitchFamily="34" charset="0"/>
              <a:buChar char="​"/>
              <a:defRPr sz="2000">
                <a:solidFill>
                  <a:schemeClr val="bg1"/>
                </a:solidFill>
              </a:defRPr>
            </a:lvl3pPr>
            <a:lvl4pPr marL="0" indent="0">
              <a:lnSpc>
                <a:spcPts val="2400"/>
              </a:lnSpc>
              <a:spcBef>
                <a:spcPts val="0"/>
              </a:spcBef>
              <a:spcAft>
                <a:spcPts val="0"/>
              </a:spcAft>
              <a:buFont typeface="Arial" panose="020B0604020202020204" pitchFamily="34" charset="0"/>
              <a:buChar char="​"/>
              <a:defRPr sz="2000">
                <a:solidFill>
                  <a:schemeClr val="bg1"/>
                </a:solidFill>
              </a:defRPr>
            </a:lvl4pPr>
            <a:lvl5pPr marL="0" indent="0">
              <a:lnSpc>
                <a:spcPts val="2400"/>
              </a:lnSpc>
              <a:spcBef>
                <a:spcPts val="0"/>
              </a:spcBef>
              <a:spcAft>
                <a:spcPts val="0"/>
              </a:spcAft>
              <a:buFont typeface="Arial" panose="020B0604020202020204" pitchFamily="34" charset="0"/>
              <a:buChar char="​"/>
              <a:defRPr sz="2000">
                <a:solidFill>
                  <a:schemeClr val="bg1"/>
                </a:solidFill>
              </a:defRPr>
            </a:lvl5pPr>
            <a:lvl6pPr marL="0" indent="0">
              <a:lnSpc>
                <a:spcPts val="2400"/>
              </a:lnSpc>
              <a:spcBef>
                <a:spcPts val="0"/>
              </a:spcBef>
              <a:spcAft>
                <a:spcPts val="0"/>
              </a:spcAft>
              <a:buFont typeface="Arial" panose="020B0604020202020204" pitchFamily="34" charset="0"/>
              <a:buChar char="​"/>
              <a:defRPr sz="2000">
                <a:solidFill>
                  <a:schemeClr val="bg1"/>
                </a:solidFill>
              </a:defRPr>
            </a:lvl6pPr>
            <a:lvl7pPr marL="0" indent="0">
              <a:lnSpc>
                <a:spcPts val="2400"/>
              </a:lnSpc>
              <a:spcBef>
                <a:spcPts val="0"/>
              </a:spcBef>
              <a:spcAft>
                <a:spcPts val="0"/>
              </a:spcAft>
              <a:buFont typeface="Arial" panose="020B0604020202020204" pitchFamily="34" charset="0"/>
              <a:buChar char="​"/>
              <a:defRPr sz="2000">
                <a:solidFill>
                  <a:schemeClr val="bg1"/>
                </a:solidFill>
              </a:defRPr>
            </a:lvl7pPr>
            <a:lvl8pPr marL="0" indent="0">
              <a:lnSpc>
                <a:spcPts val="2400"/>
              </a:lnSpc>
              <a:spcBef>
                <a:spcPts val="0"/>
              </a:spcBef>
              <a:spcAft>
                <a:spcPts val="0"/>
              </a:spcAft>
              <a:buFont typeface="Arial" panose="020B0604020202020204" pitchFamily="34" charset="0"/>
              <a:buChar char="​"/>
              <a:defRPr sz="2000">
                <a:solidFill>
                  <a:schemeClr val="bg1"/>
                </a:solidFill>
              </a:defRPr>
            </a:lvl8pPr>
            <a:lvl9pPr marL="0" indent="0">
              <a:lnSpc>
                <a:spcPts val="2400"/>
              </a:lnSpc>
              <a:spcBef>
                <a:spcPts val="0"/>
              </a:spcBef>
              <a:buFont typeface="Arial" panose="020B0604020202020204" pitchFamily="34" charset="0"/>
              <a:buChar char="​"/>
              <a:defRPr sz="2000">
                <a:solidFill>
                  <a:schemeClr val="bg1"/>
                </a:solidFill>
              </a:defRPr>
            </a:lvl9pPr>
          </a:lstStyle>
          <a:p>
            <a:pPr lvl="0"/>
            <a:r>
              <a:rPr lang="en-GB" noProof="0" dirty="0"/>
              <a:t>Click to add agenda point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Aft>
                <a:spcPts val="0"/>
              </a:spcAft>
              <a:buFont typeface="Arial" panose="020B0604020202020204" pitchFamily="34" charset="0"/>
              <a:buChar char="​"/>
              <a:defRPr sz="2000" b="1">
                <a:solidFill>
                  <a:schemeClr val="bg1"/>
                </a:solidFill>
              </a:defRPr>
            </a:lvl2pPr>
            <a:lvl3pPr marL="0" indent="0">
              <a:lnSpc>
                <a:spcPts val="2400"/>
              </a:lnSpc>
              <a:spcAft>
                <a:spcPts val="0"/>
              </a:spcAft>
              <a:buFont typeface="Arial" panose="020B0604020202020204" pitchFamily="34" charset="0"/>
              <a:buChar char="​"/>
              <a:defRPr sz="2000">
                <a:solidFill>
                  <a:schemeClr val="bg1"/>
                </a:solidFill>
              </a:defRPr>
            </a:lvl3pPr>
            <a:lvl4pPr>
              <a:lnSpc>
                <a:spcPts val="2400"/>
              </a:lnSpc>
              <a:spcAft>
                <a:spcPts val="0"/>
              </a:spcAft>
              <a:buFont typeface="Arial" panose="020B0604020202020204" pitchFamily="34" charset="0"/>
              <a:buChar char="​"/>
              <a:defRPr sz="2000">
                <a:solidFill>
                  <a:schemeClr val="bg1"/>
                </a:solidFill>
              </a:defRPr>
            </a:lvl4pPr>
            <a:lvl5pPr>
              <a:lnSpc>
                <a:spcPts val="2400"/>
              </a:lnSpc>
              <a:spcAft>
                <a:spcPts val="0"/>
              </a:spcAft>
              <a:buFont typeface="Arial" panose="020B0604020202020204" pitchFamily="34" charset="0"/>
              <a:buChar char="​"/>
              <a:defRPr sz="2000">
                <a:solidFill>
                  <a:schemeClr val="bg1"/>
                </a:solidFill>
              </a:defRPr>
            </a:lvl5pPr>
            <a:lvl6pPr marL="0" indent="0">
              <a:lnSpc>
                <a:spcPts val="2400"/>
              </a:lnSpc>
              <a:spcAft>
                <a:spcPts val="0"/>
              </a:spcAft>
              <a:buFont typeface="Arial" panose="020B0604020202020204" pitchFamily="34" charset="0"/>
              <a:buChar char="​"/>
              <a:defRPr sz="2000" b="1">
                <a:solidFill>
                  <a:schemeClr val="bg1"/>
                </a:solidFill>
              </a:defRPr>
            </a:lvl6pPr>
            <a:lvl7pPr>
              <a:lnSpc>
                <a:spcPts val="2400"/>
              </a:lnSpc>
              <a:spcAft>
                <a:spcPts val="0"/>
              </a:spcAft>
              <a:defRPr sz="2000" b="0">
                <a:solidFill>
                  <a:schemeClr val="bg1"/>
                </a:solidFill>
              </a:defRPr>
            </a:lvl7pPr>
            <a:lvl8pPr>
              <a:lnSpc>
                <a:spcPts val="2400"/>
              </a:lnSpc>
              <a:spcAft>
                <a:spcPts val="0"/>
              </a:spcAft>
              <a:defRPr sz="2000" b="1">
                <a:solidFill>
                  <a:schemeClr val="bg1"/>
                </a:solidFill>
              </a:defRPr>
            </a:lvl8pPr>
            <a:lvl9pPr>
              <a:lnSpc>
                <a:spcPts val="2400"/>
              </a:lnSpc>
              <a:spcAft>
                <a:spcPts val="0"/>
              </a:spcAft>
              <a:defRPr sz="2000">
                <a:solidFill>
                  <a:schemeClr val="bg1"/>
                </a:solidFill>
              </a:defRPr>
            </a:lvl9pPr>
          </a:lstStyle>
          <a:p>
            <a:pPr lvl="0"/>
            <a:r>
              <a:rPr lang="en-GB" dirty="0"/>
              <a:t>09.00-10.00</a:t>
            </a:r>
          </a:p>
          <a:p>
            <a:pPr lvl="1"/>
            <a:r>
              <a:rPr lang="en-GB" dirty="0"/>
              <a:t>02</a:t>
            </a:r>
          </a:p>
          <a:p>
            <a:pPr lvl="2"/>
            <a:r>
              <a:rPr lang="en-GB" dirty="0"/>
              <a:t>03</a:t>
            </a:r>
          </a:p>
          <a:p>
            <a:pPr lvl="3"/>
            <a:r>
              <a:rPr lang="en-GB" dirty="0"/>
              <a:t>04</a:t>
            </a:r>
          </a:p>
          <a:p>
            <a:pPr lvl="4"/>
            <a:r>
              <a:rPr lang="en-GB" dirty="0"/>
              <a:t>05</a:t>
            </a:r>
          </a:p>
          <a:p>
            <a:pPr lvl="5"/>
            <a:r>
              <a:rPr lang="en-GB" dirty="0"/>
              <a:t>06</a:t>
            </a:r>
          </a:p>
          <a:p>
            <a:pPr lvl="6"/>
            <a:r>
              <a:rPr lang="en-GB" dirty="0"/>
              <a:t>07</a:t>
            </a:r>
          </a:p>
          <a:p>
            <a:pPr lvl="7"/>
            <a:r>
              <a:rPr lang="en-GB" dirty="0"/>
              <a:t>08</a:t>
            </a:r>
          </a:p>
          <a:p>
            <a:pPr lvl="8"/>
            <a:r>
              <a:rPr lang="en-GB" dirty="0"/>
              <a:t>09</a:t>
            </a:r>
          </a:p>
        </p:txBody>
      </p:sp>
    </p:spTree>
    <p:extLst>
      <p:ext uri="{BB962C8B-B14F-4D97-AF65-F5344CB8AC3E}">
        <p14:creationId xmlns:p14="http://schemas.microsoft.com/office/powerpoint/2010/main" val="3347665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Fast overskrift"/>
          <p:cNvSpPr txBox="1"/>
          <p:nvPr userDrawn="1"/>
        </p:nvSpPr>
        <p:spPr>
          <a:xfrm>
            <a:off x="579081" y="575389"/>
            <a:ext cx="11036658"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9080" y="1744202"/>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0">
                <a:solidFill>
                  <a:srgbClr val="000000"/>
                </a:solidFill>
                <a:latin typeface="+mn-lt"/>
                <a:ea typeface="Arial" panose="020B0604020202020204" pitchFamily="34" charset="0"/>
              </a:rPr>
              <a:t>Click on the arrow next to </a:t>
            </a:r>
            <a:r>
              <a:rPr lang="en-GB" sz="900" b="1" dirty="0">
                <a:solidFill>
                  <a:srgbClr val="000000"/>
                </a:solidFill>
                <a:latin typeface="+mn-lt"/>
                <a:ea typeface="Arial" panose="020B0604020202020204" pitchFamily="34" charset="0"/>
              </a:rPr>
              <a:t>Layout</a:t>
            </a:r>
            <a:br>
              <a:rPr lang="en-GB" sz="900" b="1" dirty="0">
                <a:solidFill>
                  <a:srgbClr val="000000"/>
                </a:solidFill>
                <a:latin typeface="+mn-lt"/>
                <a:ea typeface="Arial" panose="020B0604020202020204" pitchFamily="34" charset="0"/>
              </a:rPr>
            </a:br>
            <a:r>
              <a:rPr lang="en-GB" sz="900" dirty="0">
                <a:solidFill>
                  <a:srgbClr val="000000"/>
                </a:solidFill>
                <a:latin typeface="+mn-lt"/>
                <a:ea typeface="Arial" panose="020B0604020202020204" pitchFamily="34" charset="0"/>
              </a:rPr>
              <a:t>to view a dropdown menu of possible slide layouts</a:t>
            </a:r>
            <a:endParaRPr lang="en-GB" sz="900" dirty="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537822" y="1753553"/>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15542" y="1744202"/>
            <a:ext cx="2448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Mac: </a:t>
            </a:r>
            <a:r>
              <a:rPr lang="en-GB" sz="900" b="0" i="0" dirty="0">
                <a:solidFill>
                  <a:srgbClr val="333333"/>
                </a:solidFill>
                <a:effectLst/>
                <a:latin typeface="Arial"/>
              </a:rPr>
              <a:t>⌘ </a:t>
            </a:r>
            <a:r>
              <a:rPr lang="en-GB" altLang="da-DK" sz="900" b="0" noProof="1">
                <a:solidFill>
                  <a:schemeClr val="tx1"/>
                </a:solidFill>
                <a:latin typeface="+mn-lt"/>
                <a:cs typeface="Arial" panose="020B0604020202020204" pitchFamily="34" charset="0"/>
              </a:rPr>
              <a:t>+ option + ctrl + G</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72055" y="5081316"/>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a:srcRect l="3901" t="45142" r="62601" b="9046"/>
          <a:stretch/>
        </p:blipFill>
        <p:spPr>
          <a:xfrm>
            <a:off x="6765878" y="2036591"/>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72055" y="4264321"/>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74753" y="3531166"/>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842022" y="2755071"/>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56665" y="2281948"/>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72055" y="2819876"/>
            <a:ext cx="457143" cy="257143"/>
          </a:xfrm>
          <a:prstGeom prst="rect">
            <a:avLst/>
          </a:prstGeom>
        </p:spPr>
      </p:pic>
    </p:spTree>
    <p:extLst>
      <p:ext uri="{BB962C8B-B14F-4D97-AF65-F5344CB8AC3E}">
        <p14:creationId xmlns:p14="http://schemas.microsoft.com/office/powerpoint/2010/main" val="2217397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ser guide Templafy">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84528" y="1739659"/>
            <a:ext cx="2700000"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PICTURES</a:t>
            </a:r>
            <a:br>
              <a:rPr lang="en-GB" sz="900" dirty="0">
                <a:latin typeface="+mn-lt"/>
                <a:cs typeface="Arial" panose="020B0604020202020204" pitchFamily="34" charset="0"/>
              </a:rPr>
            </a:br>
            <a:r>
              <a:rPr lang="en-GB" sz="900" b="1" noProof="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or click the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Mac: </a:t>
            </a:r>
            <a:r>
              <a:rPr lang="en-GB" sz="900" b="0" i="0" dirty="0">
                <a:solidFill>
                  <a:srgbClr val="333333"/>
                </a:solidFill>
                <a:effectLst/>
                <a:latin typeface="Arial"/>
              </a:rPr>
              <a:t>⌘ </a:t>
            </a:r>
            <a:r>
              <a:rPr lang="en-GB" altLang="da-DK" sz="900" b="0" noProof="1">
                <a:solidFill>
                  <a:schemeClr val="tx1"/>
                </a:solidFill>
                <a:latin typeface="+mn-lt"/>
                <a:cs typeface="Arial" panose="020B06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70928" y="198855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tretch>
            <a:fillRect/>
          </a:stretch>
        </p:blipFill>
        <p:spPr>
          <a:xfrm>
            <a:off x="7212690" y="3949649"/>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92128" y="1739659"/>
            <a:ext cx="2700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Insert predefined slides and elements from the Templafy button. Choose </a:t>
            </a:r>
            <a:r>
              <a:rPr lang="en-GB" altLang="da-DK" sz="900" b="1" noProof="1">
                <a:solidFill>
                  <a:schemeClr val="tx1"/>
                </a:solidFill>
                <a:latin typeface="+mn-lt"/>
                <a:cs typeface="Arial" panose="020B0604020202020204" pitchFamily="34" charset="0"/>
              </a:rPr>
              <a:t>Slides</a:t>
            </a:r>
            <a:r>
              <a:rPr lang="en-GB" altLang="da-DK" sz="900" b="0" noProof="1">
                <a:solidFill>
                  <a:schemeClr val="tx1"/>
                </a:solidFill>
                <a:latin typeface="+mn-lt"/>
                <a:cs typeface="Arial" panose="020B0604020202020204" pitchFamily="34" charset="0"/>
              </a:rPr>
              <a:t> and </a:t>
            </a:r>
            <a:r>
              <a:rPr lang="en-GB" altLang="da-DK" sz="900" b="1" noProof="1">
                <a:solidFill>
                  <a:schemeClr val="tx1"/>
                </a:solidFill>
                <a:latin typeface="+mn-lt"/>
                <a:cs typeface="Arial" panose="020B0604020202020204" pitchFamily="34" charset="0"/>
              </a:rPr>
              <a:t>Slide elements </a:t>
            </a:r>
            <a:r>
              <a:rPr lang="en-GB"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84507" y="584946"/>
            <a:ext cx="1103123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 - TEMPLAFY</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tretch>
            <a:fillRect/>
          </a:stretch>
        </p:blipFill>
        <p:spPr>
          <a:xfrm>
            <a:off x="11032149" y="2294978"/>
            <a:ext cx="378293" cy="543366"/>
          </a:xfrm>
          <a:prstGeom prst="rect">
            <a:avLst/>
          </a:prstGeom>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6"/>
          <a:srcRect l="3901" t="45142" r="62601" b="9046"/>
          <a:stretch/>
        </p:blipFill>
        <p:spPr>
          <a:xfrm>
            <a:off x="7171189" y="3231285"/>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32149" y="5433576"/>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579080" y="1739659"/>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0">
                <a:solidFill>
                  <a:srgbClr val="000000"/>
                </a:solidFill>
                <a:latin typeface="+mn-lt"/>
                <a:ea typeface="Arial" panose="020B0604020202020204" pitchFamily="34" charset="0"/>
              </a:rPr>
              <a:t>Click on the arrow next to </a:t>
            </a:r>
            <a:r>
              <a:rPr lang="en-GB" sz="900" b="1" dirty="0">
                <a:solidFill>
                  <a:srgbClr val="000000"/>
                </a:solidFill>
                <a:latin typeface="+mn-lt"/>
                <a:ea typeface="Arial" panose="020B0604020202020204" pitchFamily="34" charset="0"/>
              </a:rPr>
              <a:t>Layout</a:t>
            </a:r>
            <a:br>
              <a:rPr lang="en-GB" sz="900" b="1" dirty="0">
                <a:solidFill>
                  <a:srgbClr val="000000"/>
                </a:solidFill>
                <a:latin typeface="+mn-lt"/>
                <a:ea typeface="Arial" panose="020B0604020202020204" pitchFamily="34" charset="0"/>
              </a:rPr>
            </a:br>
            <a:r>
              <a:rPr lang="en-GB" sz="900" dirty="0">
                <a:solidFill>
                  <a:srgbClr val="000000"/>
                </a:solidFill>
                <a:latin typeface="+mn-lt"/>
                <a:ea typeface="Arial" panose="020B0604020202020204" pitchFamily="34" charset="0"/>
              </a:rPr>
              <a:t>to view a dropdown menu of possible slide layouts</a:t>
            </a:r>
            <a:endParaRPr lang="en-GB" sz="900" dirty="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tretch>
            <a:fillRect/>
          </a:stretch>
        </p:blipFill>
        <p:spPr>
          <a:xfrm>
            <a:off x="2972055" y="5089099"/>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tretch>
            <a:fillRect/>
          </a:stretch>
        </p:blipFill>
        <p:spPr>
          <a:xfrm>
            <a:off x="2972055" y="4272104"/>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tretch>
            <a:fillRect/>
          </a:stretch>
        </p:blipFill>
        <p:spPr>
          <a:xfrm>
            <a:off x="2974753" y="3538949"/>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tretch>
            <a:fillRect/>
          </a:stretch>
        </p:blipFill>
        <p:spPr>
          <a:xfrm>
            <a:off x="2972055" y="2827659"/>
            <a:ext cx="457143" cy="257143"/>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Tree>
    <p:extLst>
      <p:ext uri="{BB962C8B-B14F-4D97-AF65-F5344CB8AC3E}">
        <p14:creationId xmlns:p14="http://schemas.microsoft.com/office/powerpoint/2010/main" val="1653146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mage Title Slide - graphics A">
    <p:spTree>
      <p:nvGrpSpPr>
        <p:cNvPr id="1" name=""/>
        <p:cNvGrpSpPr/>
        <p:nvPr/>
      </p:nvGrpSpPr>
      <p:grpSpPr>
        <a:xfrm>
          <a:off x="0" y="0"/>
          <a:ext cx="0" cy="0"/>
          <a:chOff x="0" y="0"/>
          <a:chExt cx="0" cy="0"/>
        </a:xfrm>
      </p:grpSpPr>
      <p:sp>
        <p:nvSpPr>
          <p:cNvPr id="19" name="Date Placeholder 6" hidden="1">
            <a:extLst>
              <a:ext uri="{FF2B5EF4-FFF2-40B4-BE49-F238E27FC236}">
                <a16:creationId xmlns:a16="http://schemas.microsoft.com/office/drawing/2014/main" id="{3F79B0E0-00D5-466E-AD27-FEFB0709F281}"/>
              </a:ext>
            </a:extLst>
          </p:cNvPr>
          <p:cNvSpPr>
            <a:spLocks noGrp="1"/>
          </p:cNvSpPr>
          <p:nvPr>
            <p:ph type="dt" sz="half" idx="15"/>
          </p:nvPr>
        </p:nvSpPr>
        <p:spPr>
          <a:xfrm>
            <a:off x="0" y="6858000"/>
            <a:ext cx="0" cy="0"/>
          </a:xfrm>
        </p:spPr>
        <p:txBody>
          <a:bodyPr/>
          <a:lstStyle>
            <a:lvl1pPr>
              <a:defRPr sz="100">
                <a:noFill/>
              </a:defRPr>
            </a:lvl1pPr>
          </a:lstStyle>
          <a:p>
            <a:endParaRPr lang="en-US" dirty="0"/>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8" name="TextBox 17">
            <a:extLst>
              <a:ext uri="{FF2B5EF4-FFF2-40B4-BE49-F238E27FC236}">
                <a16:creationId xmlns:a16="http://schemas.microsoft.com/office/drawing/2014/main" id="{8185A14D-A444-44DD-A8FE-344CA4F901ED}"/>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US" sz="1400" dirty="0"/>
              <a:t>You have the option to change the color of the guidepost</a:t>
            </a:r>
            <a:endParaRPr lang="en-US" sz="1600" dirty="0">
              <a:solidFill>
                <a:schemeClr val="tx2"/>
              </a:solidFill>
            </a:endParaRPr>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0" bIns="108000" anchor="b" anchorCtr="0"/>
          <a:lstStyle>
            <a:lvl1pPr marL="0" indent="0" algn="l">
              <a:buNone/>
              <a:defRPr sz="1600"/>
            </a:lvl1pPr>
          </a:lstStyle>
          <a:p>
            <a:r>
              <a:rPr lang="en-US" dirty="0"/>
              <a:t>Click on frame and insert picture using the Insert tab - Pictures or from Templafy Images</a:t>
            </a:r>
          </a:p>
        </p:txBody>
      </p:sp>
      <p:sp>
        <p:nvSpPr>
          <p:cNvPr id="17" name="Text Placeholder guide">
            <a:extLst>
              <a:ext uri="{FF2B5EF4-FFF2-40B4-BE49-F238E27FC236}">
                <a16:creationId xmlns:a16="http://schemas.microsoft.com/office/drawing/2014/main" id="{F7DA614E-ACCB-447B-B3A0-A4703145870B}"/>
              </a:ext>
            </a:extLst>
          </p:cNvPr>
          <p:cNvSpPr>
            <a:spLocks noGrp="1"/>
          </p:cNvSpPr>
          <p:nvPr>
            <p:ph type="body" sz="quarter" idx="18" hasCustomPrompt="1"/>
          </p:nvPr>
        </p:nvSpPr>
        <p:spPr bwMode="ltGray">
          <a:xfrm>
            <a:off x="840" y="455"/>
            <a:ext cx="10670400" cy="5767418"/>
          </a:xfrm>
          <a:custGeom>
            <a:avLst/>
            <a:gdLst>
              <a:gd name="connsiteX0" fmla="*/ 0 w 10670400"/>
              <a:gd name="connsiteY0" fmla="*/ 0 h 5767418"/>
              <a:gd name="connsiteX1" fmla="*/ 9033169 w 10670400"/>
              <a:gd name="connsiteY1" fmla="*/ 0 h 5767418"/>
              <a:gd name="connsiteX2" fmla="*/ 10514688 w 10670400"/>
              <a:gd name="connsiteY2" fmla="*/ 1492120 h 5767418"/>
              <a:gd name="connsiteX3" fmla="*/ 10514832 w 10670400"/>
              <a:gd name="connsiteY3" fmla="*/ 1492120 h 5767418"/>
              <a:gd name="connsiteX4" fmla="*/ 10661362 w 10670400"/>
              <a:gd name="connsiteY4" fmla="*/ 1770519 h 5767418"/>
              <a:gd name="connsiteX5" fmla="*/ 10670400 w 10670400"/>
              <a:gd name="connsiteY5" fmla="*/ 1866031 h 5767418"/>
              <a:gd name="connsiteX6" fmla="*/ 10670400 w 10670400"/>
              <a:gd name="connsiteY6" fmla="*/ 1881470 h 5767418"/>
              <a:gd name="connsiteX7" fmla="*/ 10661362 w 10670400"/>
              <a:gd name="connsiteY7" fmla="*/ 1976982 h 5767418"/>
              <a:gd name="connsiteX8" fmla="*/ 10514832 w 10670400"/>
              <a:gd name="connsiteY8" fmla="*/ 2255381 h 5767418"/>
              <a:gd name="connsiteX9" fmla="*/ 7535656 w 10670400"/>
              <a:gd name="connsiteY9" fmla="*/ 5255259 h 5767418"/>
              <a:gd name="connsiteX10" fmla="*/ 6162206 w 10670400"/>
              <a:gd name="connsiteY10" fmla="*/ 5767418 h 5767418"/>
              <a:gd name="connsiteX11" fmla="*/ 0 w 10670400"/>
              <a:gd name="connsiteY11" fmla="*/ 5767418 h 576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70400" h="5767418">
                <a:moveTo>
                  <a:pt x="0" y="0"/>
                </a:moveTo>
                <a:lnTo>
                  <a:pt x="9033169" y="0"/>
                </a:lnTo>
                <a:lnTo>
                  <a:pt x="10514688" y="1492120"/>
                </a:lnTo>
                <a:lnTo>
                  <a:pt x="10514832" y="1492120"/>
                </a:lnTo>
                <a:cubicBezTo>
                  <a:pt x="10592981" y="1570838"/>
                  <a:pt x="10641825" y="1668331"/>
                  <a:pt x="10661362" y="1770519"/>
                </a:cubicBezTo>
                <a:lnTo>
                  <a:pt x="10670400" y="1866031"/>
                </a:lnTo>
                <a:lnTo>
                  <a:pt x="10670400" y="1881470"/>
                </a:lnTo>
                <a:lnTo>
                  <a:pt x="10661362" y="1976982"/>
                </a:lnTo>
                <a:cubicBezTo>
                  <a:pt x="10641825" y="2079170"/>
                  <a:pt x="10592981" y="2176664"/>
                  <a:pt x="10514832" y="2255381"/>
                </a:cubicBezTo>
                <a:lnTo>
                  <a:pt x="7535656" y="5255259"/>
                </a:lnTo>
                <a:cubicBezTo>
                  <a:pt x="7157019" y="5635843"/>
                  <a:pt x="6768861" y="5767418"/>
                  <a:pt x="6162206" y="5767418"/>
                </a:cubicBezTo>
                <a:lnTo>
                  <a:pt x="0" y="5767418"/>
                </a:lnTo>
                <a:close/>
              </a:path>
            </a:pathLst>
          </a:custGeom>
          <a:solidFill>
            <a:schemeClr val="accent1"/>
          </a:solidFill>
          <a:ln w="0">
            <a:solidFill>
              <a:schemeClr val="accent1">
                <a:alpha val="0"/>
              </a:schemeClr>
            </a:solidFill>
          </a:ln>
        </p:spPr>
        <p:txBody>
          <a:bodyPr wrap="square">
            <a:noAutofit/>
          </a:bodyPr>
          <a:lstStyle>
            <a:lvl1pPr marL="0" indent="0">
              <a:buNone/>
              <a:defRPr sz="100">
                <a:noFill/>
              </a:defRPr>
            </a:lvl1pPr>
          </a:lstStyle>
          <a:p>
            <a:pPr lvl="0"/>
            <a:r>
              <a:rPr lang="en-US" dirty="0"/>
              <a:t>.</a:t>
            </a:r>
            <a:endParaRPr lang="en-US"/>
          </a:p>
        </p:txBody>
      </p:sp>
      <p:sp>
        <p:nvSpPr>
          <p:cNvPr id="12" name="image" descr="{&quot;templafy&quot;:{&quot;id&quot;:&quot;66321319-9b40-45cb-a8d0-060593130420&quot;}}" title="UserProfile.Office.Logowhite">
            <a:extLst>
              <a:ext uri="{FF2B5EF4-FFF2-40B4-BE49-F238E27FC236}">
                <a16:creationId xmlns:a16="http://schemas.microsoft.com/office/drawing/2014/main" id="{17583030-0CC7-455E-8B17-CCCE897C477F}"/>
              </a:ext>
            </a:extLst>
          </p:cNvPr>
          <p:cNvSpPr>
            <a:spLocks noGrp="1"/>
          </p:cNvSpPr>
          <p:nvPr>
            <p:ph type="body" sz="quarter" idx="14" hasCustomPrompt="1"/>
          </p:nvPr>
        </p:nvSpPr>
        <p:spPr bwMode="white">
          <a:xfrm>
            <a:off x="576000" y="576000"/>
            <a:ext cx="1980000" cy="3816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en-US" noProof="0" dirty="0"/>
              <a:t>.</a:t>
            </a:r>
            <a:endParaRPr lang="en-US"/>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bwMode="white">
          <a:xfrm>
            <a:off x="576000" y="1746000"/>
            <a:ext cx="6321600" cy="1497600"/>
          </a:xfrm>
        </p:spPr>
        <p:txBody>
          <a:bodyPr anchor="b"/>
          <a:lstStyle>
            <a:lvl1pPr algn="l">
              <a:defRPr sz="4500">
                <a:solidFill>
                  <a:schemeClr val="bg1"/>
                </a:solidFill>
              </a:defRPr>
            </a:lvl1pPr>
          </a:lstStyle>
          <a:p>
            <a:r>
              <a:rPr lang="en-US" noProof="0" dirty="0"/>
              <a:t>Click to add title</a:t>
            </a:r>
            <a:endParaRPr lang="en-US" dirty="0"/>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bwMode="white">
          <a:xfrm>
            <a:off x="576000" y="3150000"/>
            <a:ext cx="6321600" cy="1655762"/>
          </a:xfrm>
        </p:spPr>
        <p:txBody>
          <a:bodyPr/>
          <a:lstStyle>
            <a:lvl1pPr marL="0" indent="0" algn="l">
              <a:spcBef>
                <a:spcPts val="0"/>
              </a:spcBef>
              <a:buFont typeface="Arial" panose="020B0604020202020204" pitchFamily="34" charset="0"/>
              <a:buChar char="​"/>
              <a:defRPr sz="4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US" dirty="0"/>
              <a:t>Click to add subtitle</a:t>
            </a:r>
            <a:endParaRPr lang="en-US"/>
          </a:p>
        </p:txBody>
      </p:sp>
      <p:sp>
        <p:nvSpPr>
          <p:cNvPr id="20" name="Text Placeholder 4">
            <a:extLst>
              <a:ext uri="{FF2B5EF4-FFF2-40B4-BE49-F238E27FC236}">
                <a16:creationId xmlns:a16="http://schemas.microsoft.com/office/drawing/2014/main" id="{0F63F6D6-4062-4364-B578-E2934C342DF3}"/>
              </a:ext>
            </a:extLst>
          </p:cNvPr>
          <p:cNvSpPr>
            <a:spLocks noGrp="1"/>
          </p:cNvSpPr>
          <p:nvPr>
            <p:ph type="body" sz="quarter" idx="19" hasCustomPrompt="1"/>
          </p:nvPr>
        </p:nvSpPr>
        <p:spPr bwMode="white">
          <a:xfrm>
            <a:off x="583200" y="5079600"/>
            <a:ext cx="6312900" cy="244800"/>
          </a:xfrm>
        </p:spPr>
        <p:txBody>
          <a:bodyPr/>
          <a:lstStyle>
            <a:lvl1pPr marL="0" indent="0">
              <a:buNone/>
              <a:defRPr>
                <a:solidFill>
                  <a:schemeClr val="bg1"/>
                </a:solidFill>
              </a:defRPr>
            </a:lvl1pPr>
            <a:lvl2pPr marL="180000" indent="0">
              <a:buNone/>
              <a:defRPr>
                <a:solidFill>
                  <a:schemeClr val="bg1"/>
                </a:solidFill>
              </a:defRPr>
            </a:lvl2pPr>
            <a:lvl3pPr marL="360000" indent="0">
              <a:buNone/>
              <a:defRPr>
                <a:solidFill>
                  <a:schemeClr val="bg1"/>
                </a:solidFill>
              </a:defRPr>
            </a:lvl3pPr>
            <a:lvl4pPr>
              <a:buNone/>
              <a:defRPr>
                <a:solidFill>
                  <a:schemeClr val="bg1"/>
                </a:solidFill>
              </a:defRPr>
            </a:lvl4pPr>
            <a:lvl5pPr>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dirty="0"/>
              <a:t>Click to add </a:t>
            </a:r>
            <a:r>
              <a:rPr lang="en-US" dirty="0">
                <a:latin typeface="Arial" panose="020B0604020202020204" pitchFamily="34" charset="0"/>
                <a:cs typeface="Arial" panose="020B0604020202020204" pitchFamily="34" charset="0"/>
              </a:rPr>
              <a:t>Grow | Protect | Operate | Finance</a:t>
            </a:r>
            <a:endParaRPr lang="en-US"/>
          </a:p>
        </p:txBody>
      </p:sp>
    </p:spTree>
    <p:extLst>
      <p:ext uri="{BB962C8B-B14F-4D97-AF65-F5344CB8AC3E}">
        <p14:creationId xmlns:p14="http://schemas.microsoft.com/office/powerpoint/2010/main" val="4088474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ivider + image F">
    <p:bg>
      <p:bgRef idx="1001">
        <a:schemeClr val="bg1"/>
      </p:bgRef>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1E3379-4F1E-4DDF-B1F2-AB16C0348DEE}"/>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US" sz="1400" dirty="0">
                <a:solidFill>
                  <a:schemeClr val="bg1"/>
                </a:solidFill>
              </a:rPr>
              <a:t>You have the option to change the color of the background</a:t>
            </a:r>
            <a:endParaRPr lang="en-US" sz="1600" dirty="0">
              <a:solidFill>
                <a:schemeClr val="bg1"/>
              </a:solidFill>
            </a:endParaRP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US"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US" smtClean="0"/>
              <a:pPr/>
              <a:t>‹#›</a:t>
            </a:fld>
            <a:endParaRPr lang="en-US" dirty="0"/>
          </a:p>
        </p:txBody>
      </p:sp>
      <p:sp>
        <p:nvSpPr>
          <p:cNvPr id="17" name="Text Placeholder background">
            <a:extLst>
              <a:ext uri="{FF2B5EF4-FFF2-40B4-BE49-F238E27FC236}">
                <a16:creationId xmlns:a16="http://schemas.microsoft.com/office/drawing/2014/main" id="{B5AE4C1C-C650-4BF8-A92F-EFE50E2025A0}"/>
              </a:ext>
            </a:extLst>
          </p:cNvPr>
          <p:cNvSpPr>
            <a:spLocks noGrp="1"/>
          </p:cNvSpPr>
          <p:nvPr>
            <p:ph type="body" sz="quarter" idx="18" hasCustomPrompt="1"/>
          </p:nvPr>
        </p:nvSpPr>
        <p:spPr bwMode="ltGray">
          <a:xfrm>
            <a:off x="1" y="-3"/>
            <a:ext cx="12192000" cy="6858003"/>
          </a:xfrm>
          <a:prstGeom prst="rect">
            <a:avLst/>
          </a:prstGeom>
          <a:solidFill>
            <a:schemeClr val="accent1"/>
          </a:solidFill>
          <a:ln w="0">
            <a:noFill/>
          </a:ln>
        </p:spPr>
        <p:txBody>
          <a:bodyPr wrap="square">
            <a:noAutofit/>
          </a:bodyPr>
          <a:lstStyle>
            <a:lvl1pPr marL="0" indent="0">
              <a:buNone/>
              <a:defRPr sz="100">
                <a:noFill/>
              </a:defRPr>
            </a:lvl1pPr>
          </a:lstStyle>
          <a:p>
            <a:pPr lvl="0"/>
            <a:r>
              <a:rPr lang="en-US" dirty="0"/>
              <a:t>.</a:t>
            </a:r>
            <a:endParaRPr lang="en-US"/>
          </a:p>
        </p:txBody>
      </p:sp>
      <p:sp>
        <p:nvSpPr>
          <p:cNvPr id="26" name="Picture Placeholder 25">
            <a:extLst>
              <a:ext uri="{FF2B5EF4-FFF2-40B4-BE49-F238E27FC236}">
                <a16:creationId xmlns:a16="http://schemas.microsoft.com/office/drawing/2014/main" id="{5FA3D29B-510E-43E5-872C-2E256D9E2DE2}"/>
              </a:ext>
            </a:extLst>
          </p:cNvPr>
          <p:cNvSpPr>
            <a:spLocks noGrp="1"/>
          </p:cNvSpPr>
          <p:nvPr>
            <p:ph type="pic" sz="quarter" idx="13" hasCustomPrompt="1"/>
          </p:nvPr>
        </p:nvSpPr>
        <p:spPr bwMode="white">
          <a:xfrm>
            <a:off x="6385200" y="0"/>
            <a:ext cx="5806800" cy="6858000"/>
          </a:xfrm>
          <a:custGeom>
            <a:avLst/>
            <a:gdLst>
              <a:gd name="connsiteX0" fmla="*/ 1535604 w 5806800"/>
              <a:gd name="connsiteY0" fmla="*/ 0 h 6858000"/>
              <a:gd name="connsiteX1" fmla="*/ 5806800 w 5806800"/>
              <a:gd name="connsiteY1" fmla="*/ 0 h 6858000"/>
              <a:gd name="connsiteX2" fmla="*/ 5806800 w 5806800"/>
              <a:gd name="connsiteY2" fmla="*/ 6858000 h 6858000"/>
              <a:gd name="connsiteX3" fmla="*/ 1535600 w 5806800"/>
              <a:gd name="connsiteY3" fmla="*/ 6858000 h 6858000"/>
              <a:gd name="connsiteX4" fmla="*/ 1349099 w 5806800"/>
              <a:gd name="connsiteY4" fmla="*/ 6688497 h 6858000"/>
              <a:gd name="connsiteX5" fmla="*/ 4970 w 5806800"/>
              <a:gd name="connsiteY5" fmla="*/ 3666213 h 6858000"/>
              <a:gd name="connsiteX6" fmla="*/ 0 w 5806800"/>
              <a:gd name="connsiteY6" fmla="*/ 3469656 h 6858000"/>
              <a:gd name="connsiteX7" fmla="*/ 0 w 5806800"/>
              <a:gd name="connsiteY7" fmla="*/ 3388348 h 6858000"/>
              <a:gd name="connsiteX8" fmla="*/ 4970 w 5806800"/>
              <a:gd name="connsiteY8" fmla="*/ 3191792 h 6858000"/>
              <a:gd name="connsiteX9" fmla="*/ 1349099 w 5806800"/>
              <a:gd name="connsiteY9" fmla="*/ 169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6800" h="6858000">
                <a:moveTo>
                  <a:pt x="1535604" y="0"/>
                </a:moveTo>
                <a:lnTo>
                  <a:pt x="5806800" y="0"/>
                </a:lnTo>
                <a:lnTo>
                  <a:pt x="5806800" y="6858000"/>
                </a:lnTo>
                <a:lnTo>
                  <a:pt x="1535600" y="6858000"/>
                </a:lnTo>
                <a:lnTo>
                  <a:pt x="1349099" y="6688497"/>
                </a:lnTo>
                <a:cubicBezTo>
                  <a:pt x="567058" y="5906456"/>
                  <a:pt x="64709" y="4844722"/>
                  <a:pt x="4970" y="3666213"/>
                </a:cubicBezTo>
                <a:lnTo>
                  <a:pt x="0" y="3469656"/>
                </a:lnTo>
                <a:lnTo>
                  <a:pt x="0" y="3388348"/>
                </a:lnTo>
                <a:lnTo>
                  <a:pt x="4970" y="3191792"/>
                </a:lnTo>
                <a:cubicBezTo>
                  <a:pt x="64709" y="2013283"/>
                  <a:pt x="567058" y="951549"/>
                  <a:pt x="1349099" y="169507"/>
                </a:cubicBezTo>
                <a:close/>
              </a:path>
            </a:pathLst>
          </a:custGeom>
          <a:solidFill>
            <a:schemeClr val="tx2"/>
          </a:solidFill>
        </p:spPr>
        <p:txBody>
          <a:bodyPr wrap="square" lIns="0" tIns="936000" rIns="0" bIns="0" anchor="ctr" anchorCtr="0">
            <a:noAutofit/>
          </a:bodyPr>
          <a:lstStyle>
            <a:lvl1pPr marL="0" indent="0" algn="ctr">
              <a:buNone/>
              <a:defRPr sz="1600"/>
            </a:lvl1pPr>
          </a:lstStyle>
          <a:p>
            <a:r>
              <a:rPr lang="en-US" dirty="0"/>
              <a:t>Click icon to add picture or click on </a:t>
            </a:r>
            <a:br>
              <a:rPr lang="en-GB" dirty="0"/>
            </a:br>
            <a:r>
              <a:rPr lang="en-US" dirty="0"/>
              <a:t>frame and insert picture from Templafy Images</a:t>
            </a:r>
          </a:p>
        </p:txBody>
      </p:sp>
      <p:sp>
        <p:nvSpPr>
          <p:cNvPr id="27" name="Title 1">
            <a:extLst>
              <a:ext uri="{FF2B5EF4-FFF2-40B4-BE49-F238E27FC236}">
                <a16:creationId xmlns:a16="http://schemas.microsoft.com/office/drawing/2014/main" id="{24CFC25A-A856-45D7-9185-559DFF3105C9}"/>
              </a:ext>
            </a:extLst>
          </p:cNvPr>
          <p:cNvSpPr>
            <a:spLocks noGrp="1"/>
          </p:cNvSpPr>
          <p:nvPr>
            <p:ph type="ctrTitle" hasCustomPrompt="1"/>
          </p:nvPr>
        </p:nvSpPr>
        <p:spPr>
          <a:xfrm>
            <a:off x="576000" y="1282431"/>
            <a:ext cx="5378400" cy="917229"/>
          </a:xfrm>
        </p:spPr>
        <p:txBody>
          <a:bodyPr anchor="b"/>
          <a:lstStyle>
            <a:lvl1pPr algn="l">
              <a:defRPr sz="3600">
                <a:solidFill>
                  <a:schemeClr val="tx1"/>
                </a:solidFill>
              </a:defRPr>
            </a:lvl1pPr>
          </a:lstStyle>
          <a:p>
            <a:r>
              <a:rPr lang="en-US" noProof="0" dirty="0"/>
              <a:t>Click to add title</a:t>
            </a:r>
            <a:endParaRPr lang="en-US" dirty="0"/>
          </a:p>
        </p:txBody>
      </p:sp>
      <p:sp>
        <p:nvSpPr>
          <p:cNvPr id="28" name="Subtitle 2">
            <a:extLst>
              <a:ext uri="{FF2B5EF4-FFF2-40B4-BE49-F238E27FC236}">
                <a16:creationId xmlns:a16="http://schemas.microsoft.com/office/drawing/2014/main" id="{7B52F83E-F1B6-48A0-9091-9E792296F460}"/>
              </a:ext>
            </a:extLst>
          </p:cNvPr>
          <p:cNvSpPr>
            <a:spLocks noGrp="1"/>
          </p:cNvSpPr>
          <p:nvPr>
            <p:ph type="subTitle" idx="1" hasCustomPrompt="1"/>
          </p:nvPr>
        </p:nvSpPr>
        <p:spPr>
          <a:xfrm>
            <a:off x="576000" y="2171826"/>
            <a:ext cx="53784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dirty="0"/>
              <a:t>Click to add subtitle</a:t>
            </a:r>
            <a:endParaRPr lang="en-US"/>
          </a:p>
        </p:txBody>
      </p:sp>
      <p:sp>
        <p:nvSpPr>
          <p:cNvPr id="29" name="Text Placeholder 4">
            <a:extLst>
              <a:ext uri="{FF2B5EF4-FFF2-40B4-BE49-F238E27FC236}">
                <a16:creationId xmlns:a16="http://schemas.microsoft.com/office/drawing/2014/main" id="{E93E98F9-FDA9-4445-94BB-B5BAA4925922}"/>
              </a:ext>
            </a:extLst>
          </p:cNvPr>
          <p:cNvSpPr>
            <a:spLocks noGrp="1"/>
          </p:cNvSpPr>
          <p:nvPr>
            <p:ph type="body" sz="quarter" idx="19" hasCustomPrompt="1"/>
          </p:nvPr>
        </p:nvSpPr>
        <p:spPr>
          <a:xfrm>
            <a:off x="574675" y="3059779"/>
            <a:ext cx="5376863" cy="2933034"/>
          </a:xfrm>
        </p:spPr>
        <p:txBody>
          <a:bodyPr/>
          <a:lstStyle>
            <a:lvl1pPr marL="0" indent="0">
              <a:lnSpc>
                <a:spcPct val="100000"/>
              </a:lnSpc>
              <a:spcAft>
                <a:spcPts val="600"/>
              </a:spcAft>
              <a:buNone/>
              <a:defRPr sz="2000" b="0">
                <a:solidFill>
                  <a:schemeClr val="tx1"/>
                </a:solidFill>
                <a:latin typeface="+mn-lt"/>
              </a:defRPr>
            </a:lvl1pPr>
            <a:lvl2pPr marL="0" indent="0">
              <a:lnSpc>
                <a:spcPct val="100000"/>
              </a:lnSpc>
              <a:spcAft>
                <a:spcPts val="600"/>
              </a:spcAft>
              <a:buNone/>
              <a:defRPr sz="2000" b="0">
                <a:solidFill>
                  <a:schemeClr val="tx1"/>
                </a:solidFill>
                <a:latin typeface="+mn-lt"/>
              </a:defRPr>
            </a:lvl2pPr>
            <a:lvl3pPr marL="0" indent="0">
              <a:lnSpc>
                <a:spcPct val="100000"/>
              </a:lnSpc>
              <a:spcAft>
                <a:spcPts val="600"/>
              </a:spcAft>
              <a:buNone/>
              <a:defRPr sz="2000" b="0">
                <a:solidFill>
                  <a:schemeClr val="tx1"/>
                </a:solidFill>
                <a:latin typeface="+mn-lt"/>
              </a:defRPr>
            </a:lvl3pPr>
            <a:lvl4pPr>
              <a:lnSpc>
                <a:spcPct val="100000"/>
              </a:lnSpc>
              <a:spcAft>
                <a:spcPts val="600"/>
              </a:spcAft>
              <a:buNone/>
              <a:defRPr sz="2000" b="0">
                <a:solidFill>
                  <a:schemeClr val="tx1"/>
                </a:solidFill>
                <a:latin typeface="+mn-lt"/>
              </a:defRPr>
            </a:lvl4pPr>
            <a:lvl5pPr>
              <a:lnSpc>
                <a:spcPct val="100000"/>
              </a:lnSpc>
              <a:spcAft>
                <a:spcPts val="600"/>
              </a:spcAft>
              <a:buNone/>
              <a:defRPr sz="2000" b="0">
                <a:solidFill>
                  <a:schemeClr val="tx1"/>
                </a:solidFill>
                <a:latin typeface="+mn-lt"/>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US" noProof="0" dirty="0"/>
              <a:t>Click to add text</a:t>
            </a:r>
            <a:endParaRPr lang="en-US" dirty="0"/>
          </a:p>
          <a:p>
            <a:pPr lvl="1"/>
            <a:r>
              <a:rPr lang="en-US" dirty="0"/>
              <a:t>Second level</a:t>
            </a:r>
            <a:endParaRPr lang="en-US"/>
          </a:p>
          <a:p>
            <a:pPr lvl="2"/>
            <a:r>
              <a:rPr lang="en-US" dirty="0"/>
              <a:t>Third level</a:t>
            </a:r>
            <a:endParaRPr lang="en-US"/>
          </a:p>
          <a:p>
            <a:pPr lvl="3"/>
            <a:r>
              <a:rPr lang="en-US" dirty="0"/>
              <a:t>Fourth level</a:t>
            </a:r>
            <a:endParaRPr lang="en-US"/>
          </a:p>
          <a:p>
            <a:pPr lvl="4"/>
            <a:r>
              <a:rPr lang="en-US" dirty="0"/>
              <a:t>Fifth level</a:t>
            </a:r>
            <a:endParaRPr lang="en-US"/>
          </a:p>
          <a:p>
            <a:pPr lvl="5"/>
            <a:r>
              <a:rPr lang="en-US" dirty="0"/>
              <a:t>6</a:t>
            </a:r>
            <a:endParaRPr lang="en-US"/>
          </a:p>
          <a:p>
            <a:pPr lvl="6"/>
            <a:r>
              <a:rPr lang="en-US" dirty="0"/>
              <a:t>7</a:t>
            </a:r>
            <a:endParaRPr lang="en-US"/>
          </a:p>
          <a:p>
            <a:pPr lvl="7"/>
            <a:r>
              <a:rPr lang="en-US" dirty="0"/>
              <a:t>8</a:t>
            </a:r>
            <a:endParaRPr lang="en-US"/>
          </a:p>
          <a:p>
            <a:pPr lvl="8"/>
            <a:r>
              <a:rPr lang="en-US" dirty="0"/>
              <a:t>9</a:t>
            </a:r>
            <a:endParaRPr lang="en-US"/>
          </a:p>
        </p:txBody>
      </p:sp>
    </p:spTree>
    <p:extLst>
      <p:ext uri="{BB962C8B-B14F-4D97-AF65-F5344CB8AC3E}">
        <p14:creationId xmlns:p14="http://schemas.microsoft.com/office/powerpoint/2010/main" val="140378985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9" name="Rectangle 8">
            <a:extLst>
              <a:ext uri="{FF2B5EF4-FFF2-40B4-BE49-F238E27FC236}">
                <a16:creationId xmlns:a16="http://schemas.microsoft.com/office/drawing/2014/main" id="{277433B5-7CF5-4F0C-AFEC-58E83EB67089}"/>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6BD7C526-7012-44C2-846B-90136E01891C}"/>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398190AE-A7DB-4CE8-BD3C-33F8F3FD45CC}"/>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Freeform: Shape 17">
              <a:extLst>
                <a:ext uri="{FF2B5EF4-FFF2-40B4-BE49-F238E27FC236}">
                  <a16:creationId xmlns:a16="http://schemas.microsoft.com/office/drawing/2014/main" id="{D5A9E80E-E191-4496-A91C-DFC183245E46}"/>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9" name="Oval 18">
              <a:extLst>
                <a:ext uri="{FF2B5EF4-FFF2-40B4-BE49-F238E27FC236}">
                  <a16:creationId xmlns:a16="http://schemas.microsoft.com/office/drawing/2014/main" id="{C784C86D-8E4A-4B6B-8308-654B0ECBD800}"/>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0"/>
              <a:t>Click to add Agenda title</a:t>
            </a: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ts val="0"/>
              </a:spcBef>
              <a:spcAft>
                <a:spcPts val="900"/>
              </a:spcAft>
              <a:buFont typeface="Arial" panose="020B0604020202020204" pitchFamily="34" charset="0"/>
              <a:buChar char="​"/>
              <a:defRPr sz="2000" b="1">
                <a:solidFill>
                  <a:schemeClr val="bg1"/>
                </a:solidFill>
              </a:defRPr>
            </a:lvl2pPr>
            <a:lvl3pPr marL="0" indent="0">
              <a:lnSpc>
                <a:spcPct val="100000"/>
              </a:lnSpc>
              <a:spcBef>
                <a:spcPts val="0"/>
              </a:spcBef>
              <a:spcAft>
                <a:spcPts val="900"/>
              </a:spcAft>
              <a:buFont typeface="Arial" panose="020B0604020202020204" pitchFamily="34" charset="0"/>
              <a:buChar char="​"/>
              <a:defRPr sz="2000">
                <a:solidFill>
                  <a:schemeClr val="bg1"/>
                </a:solidFill>
              </a:defRPr>
            </a:lvl3pPr>
            <a:lvl4pPr marL="0" indent="0">
              <a:lnSpc>
                <a:spcPct val="100000"/>
              </a:lnSpc>
              <a:spcBef>
                <a:spcPts val="0"/>
              </a:spcBef>
              <a:spcAft>
                <a:spcPts val="900"/>
              </a:spcAft>
              <a:buFont typeface="Arial" panose="020B0604020202020204" pitchFamily="34" charset="0"/>
              <a:buChar char="​"/>
              <a:defRPr sz="2000">
                <a:solidFill>
                  <a:schemeClr val="bg1"/>
                </a:solidFill>
              </a:defRPr>
            </a:lvl4pPr>
            <a:lvl5pPr marL="0" indent="0">
              <a:lnSpc>
                <a:spcPct val="100000"/>
              </a:lnSpc>
              <a:spcBef>
                <a:spcPts val="0"/>
              </a:spcBef>
              <a:spcAft>
                <a:spcPts val="900"/>
              </a:spcAft>
              <a:buFont typeface="Arial" panose="020B0604020202020204" pitchFamily="34" charset="0"/>
              <a:buChar char="​"/>
              <a:defRPr sz="2000">
                <a:solidFill>
                  <a:schemeClr val="bg1"/>
                </a:solidFill>
              </a:defRPr>
            </a:lvl5pPr>
            <a:lvl6pPr marL="0" indent="0">
              <a:lnSpc>
                <a:spcPct val="100000"/>
              </a:lnSpc>
              <a:spcBef>
                <a:spcPts val="0"/>
              </a:spcBef>
              <a:spcAft>
                <a:spcPts val="900"/>
              </a:spcAft>
              <a:buFont typeface="Arial" panose="020B0604020202020204" pitchFamily="34" charset="0"/>
              <a:buChar char="​"/>
              <a:defRPr sz="2000">
                <a:solidFill>
                  <a:schemeClr val="bg1"/>
                </a:solidFill>
              </a:defRPr>
            </a:lvl6pPr>
            <a:lvl7pPr marL="0" indent="0">
              <a:lnSpc>
                <a:spcPct val="100000"/>
              </a:lnSpc>
              <a:spcBef>
                <a:spcPts val="0"/>
              </a:spcBef>
              <a:spcAft>
                <a:spcPts val="900"/>
              </a:spcAft>
              <a:buFont typeface="Arial" panose="020B0604020202020204" pitchFamily="34" charset="0"/>
              <a:buChar char="​"/>
              <a:defRPr sz="2000">
                <a:solidFill>
                  <a:schemeClr val="bg1"/>
                </a:solidFill>
              </a:defRPr>
            </a:lvl7pPr>
            <a:lvl8pPr marL="0" indent="0">
              <a:lnSpc>
                <a:spcPct val="100000"/>
              </a:lnSpc>
              <a:spcBef>
                <a:spcPts val="0"/>
              </a:spcBef>
              <a:spcAft>
                <a:spcPts val="900"/>
              </a:spcAft>
              <a:buFont typeface="Arial" panose="020B0604020202020204" pitchFamily="34" charset="0"/>
              <a:buChar char="​"/>
              <a:defRPr sz="2000">
                <a:solidFill>
                  <a:schemeClr val="bg1"/>
                </a:solidFill>
              </a:defRPr>
            </a:lvl8pPr>
            <a:lvl9pPr marL="0" indent="0">
              <a:lnSpc>
                <a:spcPct val="100000"/>
              </a:lnSpc>
              <a:spcBef>
                <a:spcPts val="0"/>
              </a:spcBef>
              <a:spcAft>
                <a:spcPts val="900"/>
              </a:spcAft>
              <a:buFont typeface="Arial" panose="020B0604020202020204" pitchFamily="34" charset="0"/>
              <a:buChar char="​"/>
              <a:defRPr sz="2000">
                <a:solidFill>
                  <a:schemeClr val="bg1"/>
                </a:solidFill>
              </a:defRPr>
            </a:lvl9pPr>
          </a:lstStyle>
          <a:p>
            <a:pPr lvl="0"/>
            <a:r>
              <a:rPr lang="en-GB" noProof="0" dirty="0"/>
              <a:t>Click to add agenda point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198317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nvGrpSpPr>
          <p:cNvPr id="22" name="Group 21">
            <a:extLst>
              <a:ext uri="{FF2B5EF4-FFF2-40B4-BE49-F238E27FC236}">
                <a16:creationId xmlns:a16="http://schemas.microsoft.com/office/drawing/2014/main" id="{AE8AB26F-90BA-448D-9EAA-1D7165163085}"/>
              </a:ext>
            </a:extLst>
          </p:cNvPr>
          <p:cNvGrpSpPr/>
          <p:nvPr userDrawn="1"/>
        </p:nvGrpSpPr>
        <p:grpSpPr>
          <a:xfrm>
            <a:off x="0" y="0"/>
            <a:ext cx="12192001" cy="6858000"/>
            <a:chOff x="0" y="0"/>
            <a:chExt cx="12192001" cy="6858000"/>
          </a:xfrm>
        </p:grpSpPr>
        <p:sp>
          <p:nvSpPr>
            <p:cNvPr id="19" name="Freeform: Shape 18">
              <a:extLst>
                <a:ext uri="{FF2B5EF4-FFF2-40B4-BE49-F238E27FC236}">
                  <a16:creationId xmlns:a16="http://schemas.microsoft.com/office/drawing/2014/main" id="{518C9BAC-9CC3-435C-830B-C71FD64F94B2}"/>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Freeform: Shape 20">
              <a:extLst>
                <a:ext uri="{FF2B5EF4-FFF2-40B4-BE49-F238E27FC236}">
                  <a16:creationId xmlns:a16="http://schemas.microsoft.com/office/drawing/2014/main" id="{EB73C97C-424C-4722-9780-15811048487F}"/>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Oval 13">
              <a:extLst>
                <a:ext uri="{FF2B5EF4-FFF2-40B4-BE49-F238E27FC236}">
                  <a16:creationId xmlns:a16="http://schemas.microsoft.com/office/drawing/2014/main" id="{0FED8129-ACA0-4A76-ADFE-578202199385}"/>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5" name="Background">
            <a:extLst>
              <a:ext uri="{FF2B5EF4-FFF2-40B4-BE49-F238E27FC236}">
                <a16:creationId xmlns:a16="http://schemas.microsoft.com/office/drawing/2014/main" id="{B658BF75-1F8A-45AD-A77D-C0D0CD90E72A}"/>
              </a:ext>
            </a:extLst>
          </p:cNvPr>
          <p:cNvSpPr/>
          <p:nvPr userDrawn="1"/>
        </p:nvSpPr>
        <p:spPr bwMode="white">
          <a:xfrm>
            <a:off x="0" y="0"/>
            <a:ext cx="12193200" cy="6861600"/>
          </a:xfrm>
          <a:prstGeom prst="rect">
            <a:avLst/>
          </a:prstGeom>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6" name="Freeform: Shape 18">
            <a:extLst>
              <a:ext uri="{FF2B5EF4-FFF2-40B4-BE49-F238E27FC236}">
                <a16:creationId xmlns:a16="http://schemas.microsoft.com/office/drawing/2014/main" id="{193D8F01-E329-44FD-8665-5F2ADADD0053}"/>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7" name="Freeform: Shape 20">
            <a:extLst>
              <a:ext uri="{FF2B5EF4-FFF2-40B4-BE49-F238E27FC236}">
                <a16:creationId xmlns:a16="http://schemas.microsoft.com/office/drawing/2014/main" id="{FB717744-F1EF-458F-AB7F-4EE06C6CFDB7}"/>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8" name="Oval 11">
            <a:extLst>
              <a:ext uri="{FF2B5EF4-FFF2-40B4-BE49-F238E27FC236}">
                <a16:creationId xmlns:a16="http://schemas.microsoft.com/office/drawing/2014/main" id="{F73564C1-09EA-47F8-A495-43896622AE82}"/>
              </a:ext>
            </a:extLst>
          </p:cNvPr>
          <p:cNvSpPr/>
          <p:nvPr userDrawn="1"/>
        </p:nvSpPr>
        <p:spPr>
          <a:xfrm>
            <a:off x="8470647" y="2901865"/>
            <a:ext cx="3130237" cy="313023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27596601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14" name="Background">
            <a:extLst>
              <a:ext uri="{FF2B5EF4-FFF2-40B4-BE49-F238E27FC236}">
                <a16:creationId xmlns:a16="http://schemas.microsoft.com/office/drawing/2014/main" id="{FA2552B0-F9F4-472D-8719-15F02EAF1059}"/>
              </a:ext>
            </a:extLst>
          </p:cNvPr>
          <p:cNvSpPr/>
          <p:nvPr userDrawn="1"/>
        </p:nvSpPr>
        <p:spPr bwMode="white">
          <a:xfrm>
            <a:off x="0" y="0"/>
            <a:ext cx="12193200" cy="68616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9" name="Freeform: Shape 18">
            <a:extLst>
              <a:ext uri="{FF2B5EF4-FFF2-40B4-BE49-F238E27FC236}">
                <a16:creationId xmlns:a16="http://schemas.microsoft.com/office/drawing/2014/main" id="{F17B9AA7-2875-46E0-9F83-D7C0B2C6A677}"/>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0" name="Freeform: Shape 20">
            <a:extLst>
              <a:ext uri="{FF2B5EF4-FFF2-40B4-BE49-F238E27FC236}">
                <a16:creationId xmlns:a16="http://schemas.microsoft.com/office/drawing/2014/main" id="{204EF026-4E26-4412-86E3-32705E330949}"/>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1" name="Oval 11">
            <a:extLst>
              <a:ext uri="{FF2B5EF4-FFF2-40B4-BE49-F238E27FC236}">
                <a16:creationId xmlns:a16="http://schemas.microsoft.com/office/drawing/2014/main" id="{9F7C243E-1C2E-41C5-A0E6-12E1D2753744}"/>
              </a:ext>
            </a:extLst>
          </p:cNvPr>
          <p:cNvSpPr/>
          <p:nvPr userDrawn="1"/>
        </p:nvSpPr>
        <p:spPr>
          <a:xfrm>
            <a:off x="8470647" y="2901865"/>
            <a:ext cx="3130237" cy="3130237"/>
          </a:xfrm>
          <a:prstGeom prst="ellipse">
            <a:avLst/>
          </a:pr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dirty="0"/>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7301205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tags" Target="../tags/tag8.xml"/><Relationship Id="rId68" Type="http://schemas.openxmlformats.org/officeDocument/2006/relationships/tags" Target="../tags/tag1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ags" Target="../tags/tag3.xml"/><Relationship Id="rId66" Type="http://schemas.openxmlformats.org/officeDocument/2006/relationships/tags" Target="../tags/tag11.xml"/><Relationship Id="rId5" Type="http://schemas.openxmlformats.org/officeDocument/2006/relationships/slideLayout" Target="../slideLayouts/slideLayout5.xml"/><Relationship Id="rId61" Type="http://schemas.openxmlformats.org/officeDocument/2006/relationships/tags" Target="../tags/tag6.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1.xml"/><Relationship Id="rId64" Type="http://schemas.openxmlformats.org/officeDocument/2006/relationships/tags" Target="../tags/tag9.xml"/><Relationship Id="rId69" Type="http://schemas.openxmlformats.org/officeDocument/2006/relationships/tags" Target="../tags/tag1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ags" Target="../tags/tag4.xml"/><Relationship Id="rId67" Type="http://schemas.openxmlformats.org/officeDocument/2006/relationships/tags" Target="../tags/tag1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ags" Target="../tags/tag7.xml"/><Relationship Id="rId70" Type="http://schemas.openxmlformats.org/officeDocument/2006/relationships/tags" Target="../tags/tag1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2.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ags" Target="../tags/tag5.xml"/><Relationship Id="rId65" Type="http://schemas.openxmlformats.org/officeDocument/2006/relationships/tags" Target="../tags/tag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a:avLst/>
          </a:prstGeom>
        </p:spPr>
        <p:txBody>
          <a:bodyPr vert="horz" lIns="0" tIns="0" rIns="0" bIns="0" rtlCol="0">
            <a:noAutofit/>
          </a:bodyPr>
          <a:lstStyle/>
          <a:p>
            <a:pPr lvl="0"/>
            <a:r>
              <a:rPr lang="en-GB" noProof="0" dirty="0"/>
              <a:t>Level 1 (Enter+TAB for next text level, SHIFT+TAB to go back in levels)</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a:t>
            </a:r>
          </a:p>
          <a:p>
            <a:pPr lvl="7"/>
            <a:r>
              <a:rPr lang="en-GB" noProof="0" dirty="0"/>
              <a:t>Level 8, Small Body</a:t>
            </a:r>
          </a:p>
          <a:p>
            <a:pPr lvl="8"/>
            <a:r>
              <a:rPr lang="en-GB" noProof="0" dirty="0"/>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a:avLst/>
          </a:prstGeom>
        </p:spPr>
        <p:txBody>
          <a:bodyPr vert="horz" lIns="0" tIns="0" rIns="0" bIns="0" rtlCol="0" anchor="t" anchorCtr="0">
            <a:noAutofit/>
          </a:bodyPr>
          <a:lstStyle/>
          <a:p>
            <a:r>
              <a:rPr lang="en-GB" dirty="0"/>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576001" y="6469200"/>
            <a:ext cx="1887480" cy="180000"/>
          </a:xfrm>
          <a:prstGeom prst="rect">
            <a:avLst/>
          </a:prstGeom>
        </p:spPr>
        <p:txBody>
          <a:bodyPr vert="horz" lIns="0" tIns="0" rIns="0" bIns="0" rtlCol="0" anchor="t" anchorCtr="0"/>
          <a:lstStyle>
            <a:lvl1pPr algn="l">
              <a:defRPr sz="800">
                <a:solidFill>
                  <a:schemeClr val="accent5"/>
                </a:solidFill>
              </a:defRPr>
            </a:lvl1pPr>
          </a:lstStyle>
          <a:p>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896100" y="6469200"/>
            <a:ext cx="3776537" cy="180000"/>
          </a:xfrm>
          <a:prstGeom prst="rect">
            <a:avLst/>
          </a:prstGeom>
        </p:spPr>
        <p:txBody>
          <a:bodyPr vert="horz" lIns="0" tIns="0" rIns="0" bIns="0" rtlCol="0" anchor="t" anchorCtr="0"/>
          <a:lstStyle>
            <a:lvl1pPr algn="r">
              <a:defRPr sz="800">
                <a:solidFill>
                  <a:schemeClr val="accent5"/>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61688" y="6469200"/>
            <a:ext cx="655512" cy="180000"/>
          </a:xfrm>
          <a:prstGeom prst="rect">
            <a:avLst/>
          </a:prstGeom>
        </p:spPr>
        <p:txBody>
          <a:bodyPr vert="horz" lIns="0" tIns="0" rIns="0" bIns="0" rtlCol="0" anchor="t" anchorCtr="0"/>
          <a:lstStyle>
            <a:lvl1pPr algn="r">
              <a:defRPr sz="800">
                <a:solidFill>
                  <a:schemeClr val="accent5"/>
                </a:solidFill>
              </a:defRPr>
            </a:lvl1pPr>
          </a:lstStyle>
          <a:p>
            <a:fld id="{23AA811B-2EBD-4900-905E-5BE206449611}" type="slidenum">
              <a:rPr lang="en-GB" smtClean="0"/>
              <a:pPr/>
              <a:t>‹#›</a:t>
            </a:fld>
            <a:endParaRPr lang="en-GB" dirty="0"/>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56"/>
              </p:custDataLst>
            </p:nvPr>
          </p:nvSpPr>
          <p:spPr>
            <a:xfrm>
              <a:off x="576001" y="6282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57"/>
              </p:custDataLst>
            </p:nvPr>
          </p:nvSpPr>
          <p:spPr>
            <a:xfrm>
              <a:off x="574410" y="3716469"/>
              <a:ext cx="11041201"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58"/>
              </p:custDataLst>
            </p:nvPr>
          </p:nvSpPr>
          <p:spPr>
            <a:xfrm>
              <a:off x="576000" y="576000"/>
              <a:ext cx="11039611" cy="1152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59"/>
              </p:custDataLst>
            </p:nvPr>
          </p:nvSpPr>
          <p:spPr>
            <a:xfrm flipH="1">
              <a:off x="12312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60"/>
              </p:custDataLst>
            </p:nvPr>
          </p:nvSpPr>
          <p:spPr>
            <a:xfrm flipH="1">
              <a:off x="21754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61"/>
              </p:custDataLst>
            </p:nvPr>
          </p:nvSpPr>
          <p:spPr>
            <a:xfrm flipH="1">
              <a:off x="31197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2"/>
              </p:custDataLst>
            </p:nvPr>
          </p:nvSpPr>
          <p:spPr>
            <a:xfrm flipH="1">
              <a:off x="40640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63"/>
              </p:custDataLst>
            </p:nvPr>
          </p:nvSpPr>
          <p:spPr>
            <a:xfrm flipH="1">
              <a:off x="50083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64"/>
              </p:custDataLst>
            </p:nvPr>
          </p:nvSpPr>
          <p:spPr>
            <a:xfrm flipH="1">
              <a:off x="59526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65"/>
              </p:custDataLst>
            </p:nvPr>
          </p:nvSpPr>
          <p:spPr>
            <a:xfrm flipH="1">
              <a:off x="68968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66"/>
              </p:custDataLst>
            </p:nvPr>
          </p:nvSpPr>
          <p:spPr>
            <a:xfrm flipH="1">
              <a:off x="78411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67"/>
              </p:custDataLst>
            </p:nvPr>
          </p:nvSpPr>
          <p:spPr>
            <a:xfrm flipH="1">
              <a:off x="87854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68"/>
              </p:custDataLst>
            </p:nvPr>
          </p:nvSpPr>
          <p:spPr>
            <a:xfrm flipH="1">
              <a:off x="97297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69"/>
              </p:custDataLst>
            </p:nvPr>
          </p:nvSpPr>
          <p:spPr>
            <a:xfrm flipH="1">
              <a:off x="106740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70"/>
              </p:custDataLst>
            </p:nvPr>
          </p:nvSpPr>
          <p:spPr>
            <a:xfrm>
              <a:off x="576001" y="5994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0">
                  <a:ln w="3175">
                    <a:noFill/>
                  </a:ln>
                  <a:solidFill>
                    <a:schemeClr val="bg1"/>
                  </a:solidFill>
                </a:rPr>
                <a:t>1</a:t>
              </a:r>
            </a:p>
          </p:txBody>
        </p:sp>
      </p:gr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2" r:id="rId1"/>
    <p:sldLayoutId id="2147483774" r:id="rId2"/>
    <p:sldLayoutId id="2147483730" r:id="rId3"/>
    <p:sldLayoutId id="2147483775" r:id="rId4"/>
    <p:sldLayoutId id="2147483766" r:id="rId5"/>
    <p:sldLayoutId id="2147483737" r:id="rId6"/>
    <p:sldLayoutId id="2147483731" r:id="rId7"/>
    <p:sldLayoutId id="2147483808" r:id="rId8"/>
    <p:sldLayoutId id="2147483809" r:id="rId9"/>
    <p:sldLayoutId id="2147483810" r:id="rId10"/>
    <p:sldLayoutId id="2147483811" r:id="rId11"/>
    <p:sldLayoutId id="2147483812" r:id="rId12"/>
    <p:sldLayoutId id="2147483813" r:id="rId13"/>
    <p:sldLayoutId id="2147483814" r:id="rId14"/>
    <p:sldLayoutId id="2147483732" r:id="rId15"/>
    <p:sldLayoutId id="2147483755" r:id="rId16"/>
    <p:sldLayoutId id="2147483776" r:id="rId17"/>
    <p:sldLayoutId id="2147483769" r:id="rId18"/>
    <p:sldLayoutId id="2147483777" r:id="rId19"/>
    <p:sldLayoutId id="2147483758" r:id="rId20"/>
    <p:sldLayoutId id="2147483778" r:id="rId21"/>
    <p:sldLayoutId id="2147483779" r:id="rId22"/>
    <p:sldLayoutId id="2147483780" r:id="rId23"/>
    <p:sldLayoutId id="2147483781" r:id="rId24"/>
    <p:sldLayoutId id="2147483782" r:id="rId25"/>
    <p:sldLayoutId id="2147483783" r:id="rId26"/>
    <p:sldLayoutId id="2147483784" r:id="rId27"/>
    <p:sldLayoutId id="2147483797" r:id="rId28"/>
    <p:sldLayoutId id="2147483785" r:id="rId29"/>
    <p:sldLayoutId id="2147483786" r:id="rId30"/>
    <p:sldLayoutId id="2147483787" r:id="rId31"/>
    <p:sldLayoutId id="2147483788" r:id="rId32"/>
    <p:sldLayoutId id="2147483789" r:id="rId33"/>
    <p:sldLayoutId id="2147483790" r:id="rId34"/>
    <p:sldLayoutId id="2147483792" r:id="rId35"/>
    <p:sldLayoutId id="2147483793" r:id="rId36"/>
    <p:sldLayoutId id="2147483795" r:id="rId37"/>
    <p:sldLayoutId id="2147483817" r:id="rId38"/>
    <p:sldLayoutId id="2147483816" r:id="rId39"/>
    <p:sldLayoutId id="2147483815" r:id="rId40"/>
    <p:sldLayoutId id="2147483794" r:id="rId41"/>
    <p:sldLayoutId id="2147483796" r:id="rId42"/>
    <p:sldLayoutId id="2147483798" r:id="rId43"/>
    <p:sldLayoutId id="2147483799" r:id="rId44"/>
    <p:sldLayoutId id="2147483800" r:id="rId45"/>
    <p:sldLayoutId id="2147483801" r:id="rId46"/>
    <p:sldLayoutId id="2147483807" r:id="rId47"/>
    <p:sldLayoutId id="2147483743" r:id="rId48"/>
    <p:sldLayoutId id="2147483744" r:id="rId49"/>
    <p:sldLayoutId id="2147483760" r:id="rId50"/>
    <p:sldLayoutId id="2147483762" r:id="rId51"/>
    <p:sldLayoutId id="2147483751" r:id="rId52"/>
    <p:sldLayoutId id="2147483818" r:id="rId53"/>
    <p:sldLayoutId id="2147483819" r:id="rId54"/>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4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userDrawn="1">
          <p15:clr>
            <a:srgbClr val="A4A3A4"/>
          </p15:clr>
        </p15:guide>
        <p15:guide id="4" orient="horz" pos="2522" userDrawn="1">
          <p15:clr>
            <a:srgbClr val="A4A3A4"/>
          </p15:clr>
        </p15:guide>
        <p15:guide id="5" pos="362" userDrawn="1">
          <p15:clr>
            <a:srgbClr val="F26B43"/>
          </p15:clr>
        </p15:guide>
        <p15:guide id="6" orient="horz" pos="362" userDrawn="1">
          <p15:clr>
            <a:srgbClr val="F26B43"/>
          </p15:clr>
        </p15:guide>
        <p15:guide id="7" orient="horz" pos="1088" userDrawn="1">
          <p15:clr>
            <a:srgbClr val="F26B43"/>
          </p15:clr>
        </p15:guide>
        <p15:guide id="8" pos="775" userDrawn="1">
          <p15:clr>
            <a:srgbClr val="A4A3A4"/>
          </p15:clr>
        </p15:guide>
        <p15:guide id="9" pos="956" userDrawn="1">
          <p15:clr>
            <a:srgbClr val="A4A3A4"/>
          </p15:clr>
        </p15:guide>
        <p15:guide id="10" orient="horz" pos="3775" userDrawn="1">
          <p15:clr>
            <a:srgbClr val="F26B43"/>
          </p15:clr>
        </p15:guide>
        <p15:guide id="11" pos="1370" userDrawn="1">
          <p15:clr>
            <a:srgbClr val="A4A3A4"/>
          </p15:clr>
        </p15:guide>
        <p15:guide id="12" pos="1551" userDrawn="1">
          <p15:clr>
            <a:srgbClr val="A4A3A4"/>
          </p15:clr>
        </p15:guide>
        <p15:guide id="13" pos="1965" userDrawn="1">
          <p15:clr>
            <a:srgbClr val="A4A3A4"/>
          </p15:clr>
        </p15:guide>
        <p15:guide id="14" pos="2146" userDrawn="1">
          <p15:clr>
            <a:srgbClr val="A4A3A4"/>
          </p15:clr>
        </p15:guide>
        <p15:guide id="15" pos="2560" userDrawn="1">
          <p15:clr>
            <a:srgbClr val="A4A3A4"/>
          </p15:clr>
        </p15:guide>
        <p15:guide id="16" pos="2741" userDrawn="1">
          <p15:clr>
            <a:srgbClr val="A4A3A4"/>
          </p15:clr>
        </p15:guide>
        <p15:guide id="17" pos="3154" userDrawn="1">
          <p15:clr>
            <a:srgbClr val="A4A3A4"/>
          </p15:clr>
        </p15:guide>
        <p15:guide id="18" pos="3336" userDrawn="1">
          <p15:clr>
            <a:srgbClr val="A4A3A4"/>
          </p15:clr>
        </p15:guide>
        <p15:guide id="19" pos="3749" userDrawn="1">
          <p15:clr>
            <a:srgbClr val="A4A3A4"/>
          </p15:clr>
        </p15:guide>
        <p15:guide id="20" pos="3931" userDrawn="1">
          <p15:clr>
            <a:srgbClr val="A4A3A4"/>
          </p15:clr>
        </p15:guide>
        <p15:guide id="21" pos="4344" userDrawn="1">
          <p15:clr>
            <a:srgbClr val="A4A3A4"/>
          </p15:clr>
        </p15:guide>
        <p15:guide id="22" pos="4525" userDrawn="1">
          <p15:clr>
            <a:srgbClr val="A4A3A4"/>
          </p15:clr>
        </p15:guide>
        <p15:guide id="23" pos="4939" userDrawn="1">
          <p15:clr>
            <a:srgbClr val="A4A3A4"/>
          </p15:clr>
        </p15:guide>
        <p15:guide id="24" pos="5120" userDrawn="1">
          <p15:clr>
            <a:srgbClr val="A4A3A4"/>
          </p15:clr>
        </p15:guide>
        <p15:guide id="25" pos="5534" userDrawn="1">
          <p15:clr>
            <a:srgbClr val="A4A3A4"/>
          </p15:clr>
        </p15:guide>
        <p15:guide id="26" pos="5715" userDrawn="1">
          <p15:clr>
            <a:srgbClr val="A4A3A4"/>
          </p15:clr>
        </p15:guide>
        <p15:guide id="27" pos="6128" userDrawn="1">
          <p15:clr>
            <a:srgbClr val="A4A3A4"/>
          </p15:clr>
        </p15:guide>
        <p15:guide id="28" pos="6310" userDrawn="1">
          <p15:clr>
            <a:srgbClr val="A4A3A4"/>
          </p15:clr>
        </p15:guide>
        <p15:guide id="29" pos="6723" userDrawn="1">
          <p15:clr>
            <a:srgbClr val="A4A3A4"/>
          </p15:clr>
        </p15:guide>
        <p15:guide id="30" pos="6905" userDrawn="1">
          <p15:clr>
            <a:srgbClr val="A4A3A4"/>
          </p15:clr>
        </p15:guide>
        <p15:guide id="31" pos="7317" userDrawn="1">
          <p15:clr>
            <a:srgbClr val="F26B43"/>
          </p15:clr>
        </p15:guide>
        <p15:guide id="32" orient="horz" pos="3957" userDrawn="1">
          <p15:clr>
            <a:srgbClr val="F26B43"/>
          </p15:clr>
        </p15:guide>
        <p15:guide id="33" orient="horz" pos="413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customXml" Target="../../customXml/item3.xml"/><Relationship Id="rId1" Type="http://schemas.openxmlformats.org/officeDocument/2006/relationships/customXml" Target="../../customXml/item2.xml"/><Relationship Id="rId5" Type="http://schemas.openxmlformats.org/officeDocument/2006/relationships/image" Target="../media/image20.jpg"/><Relationship Id="rId4"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2.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D98E4-5F44-6A48-9263-F75DCC217E23}"/>
              </a:ext>
            </a:extLst>
          </p:cNvPr>
          <p:cNvSpPr>
            <a:spLocks noGrp="1"/>
          </p:cNvSpPr>
          <p:nvPr>
            <p:ph type="dt" sz="half" idx="15"/>
          </p:nvPr>
        </p:nvSpPr>
        <p:spPr/>
        <p:txBody>
          <a:bodyPr/>
          <a:lstStyle/>
          <a:p>
            <a:endParaRPr lang="en-US" dirty="0"/>
          </a:p>
        </p:txBody>
      </p:sp>
      <p:sp>
        <p:nvSpPr>
          <p:cNvPr id="3" name="Footer Placeholder 2">
            <a:extLst>
              <a:ext uri="{FF2B5EF4-FFF2-40B4-BE49-F238E27FC236}">
                <a16:creationId xmlns:a16="http://schemas.microsoft.com/office/drawing/2014/main" id="{365C0BE8-9652-764C-BEE5-ACD5714F1CA2}"/>
              </a:ext>
            </a:extLst>
          </p:cNvPr>
          <p:cNvSpPr>
            <a:spLocks noGrp="1"/>
          </p:cNvSpPr>
          <p:nvPr>
            <p:ph type="ftr" sz="quarter" idx="16"/>
          </p:nvPr>
        </p:nvSpPr>
        <p:spPr/>
        <p:txBody>
          <a:bodyPr/>
          <a:lstStyle/>
          <a:p>
            <a:endParaRPr lang="en-US" dirty="0"/>
          </a:p>
        </p:txBody>
      </p:sp>
      <p:sp>
        <p:nvSpPr>
          <p:cNvPr id="4" name="Slide Number Placeholder 3">
            <a:extLst>
              <a:ext uri="{FF2B5EF4-FFF2-40B4-BE49-F238E27FC236}">
                <a16:creationId xmlns:a16="http://schemas.microsoft.com/office/drawing/2014/main" id="{A82BC122-A107-6949-800A-16A99978496F}"/>
              </a:ext>
            </a:extLst>
          </p:cNvPr>
          <p:cNvSpPr>
            <a:spLocks noGrp="1"/>
          </p:cNvSpPr>
          <p:nvPr>
            <p:ph type="sldNum" sz="quarter" idx="17"/>
          </p:nvPr>
        </p:nvSpPr>
        <p:spPr/>
        <p:txBody>
          <a:bodyPr/>
          <a:lstStyle/>
          <a:p>
            <a:fld id="{23AA811B-2EBD-4900-905E-5BE206449611}" type="slidenum">
              <a:rPr lang="en-US" smtClean="0"/>
              <a:pPr/>
              <a:t>1</a:t>
            </a:fld>
            <a:endParaRPr lang="en-US" dirty="0"/>
          </a:p>
        </p:txBody>
      </p:sp>
      <p:pic>
        <p:nvPicPr>
          <p:cNvPr id="26" name="Picture Placeholder 34">
            <a:extLst>
              <a:ext uri="{FF2B5EF4-FFF2-40B4-BE49-F238E27FC236}">
                <a16:creationId xmlns:a16="http://schemas.microsoft.com/office/drawing/2014/main" id="{0E6C565C-DFE9-4799-B4C4-CCC414E33484}"/>
              </a:ext>
            </a:extLst>
          </p:cNvPr>
          <p:cNvPicPr>
            <a:picLocks noGrp="1" noChangeAspect="1"/>
          </p:cNvPicPr>
          <p:nvPr>
            <p:ph type="pic" sz="quarter" idx="13"/>
            <p:custDataLst>
              <p:tags r:id="rId3"/>
            </p:custDataLst>
          </p:nvPr>
        </p:nvPicPr>
        <p:blipFill rotWithShape="1">
          <a:blip r:embed="rId5">
            <a:extLst>
              <a:ext uri="{28A0092B-C50C-407E-A947-70E740481C1C}">
                <a14:useLocalDpi xmlns:a14="http://schemas.microsoft.com/office/drawing/2010/main" val="0"/>
              </a:ext>
            </a:extLst>
          </a:blip>
          <a:srcRect t="14360" b="14360"/>
          <a:stretch/>
        </p:blipFill>
        <p:spPr>
          <a:xfrm>
            <a:off x="0" y="-1"/>
            <a:ext cx="12193200" cy="6861600"/>
          </a:xfrm>
        </p:spPr>
      </p:pic>
      <p:sp>
        <p:nvSpPr>
          <p:cNvPr id="37" name="Text Placeholder 36">
            <a:extLst>
              <a:ext uri="{FF2B5EF4-FFF2-40B4-BE49-F238E27FC236}">
                <a16:creationId xmlns:a16="http://schemas.microsoft.com/office/drawing/2014/main" id="{F0E26EC4-4F8D-4B17-A266-360BA1DB9E6B}"/>
              </a:ext>
            </a:extLst>
          </p:cNvPr>
          <p:cNvSpPr>
            <a:spLocks noGrp="1"/>
          </p:cNvSpPr>
          <p:nvPr>
            <p:ph type="body" sz="quarter" idx="18"/>
          </p:nvPr>
        </p:nvSpPr>
        <p:spPr>
          <a:solidFill>
            <a:srgbClr val="5F2167"/>
          </a:solidFill>
        </p:spPr>
        <p:txBody>
          <a:bodyPr/>
          <a:lstStyle/>
          <a:p>
            <a:endParaRPr lang="en-US" dirty="0"/>
          </a:p>
        </p:txBody>
      </p:sp>
      <p:sp>
        <p:nvSpPr>
          <p:cNvPr id="36" name="Text Placeholder 35">
            <a:extLst>
              <a:ext uri="{FF2B5EF4-FFF2-40B4-BE49-F238E27FC236}">
                <a16:creationId xmlns:a16="http://schemas.microsoft.com/office/drawing/2014/main" id="{1950BEEA-BB01-41E0-87E3-503E3DAC0496}"/>
              </a:ext>
            </a:extLst>
          </p:cNvPr>
          <p:cNvSpPr>
            <a:spLocks noGrp="1"/>
          </p:cNvSpPr>
          <p:nvPr>
            <p:ph type="body" sz="quarter" idx="14"/>
          </p:nvPr>
        </p:nvSpPr>
        <p:spPr/>
        <p:txBody>
          <a:bodyPr/>
          <a:lstStyle/>
          <a:p>
            <a:endParaRPr lang="en-US" dirty="0"/>
          </a:p>
        </p:txBody>
      </p:sp>
      <p:sp>
        <p:nvSpPr>
          <p:cNvPr id="33" name="Title 32">
            <a:extLst>
              <a:ext uri="{FF2B5EF4-FFF2-40B4-BE49-F238E27FC236}">
                <a16:creationId xmlns:a16="http://schemas.microsoft.com/office/drawing/2014/main" id="{153062B7-47EC-42C0-8F67-DB157D8D465B}"/>
              </a:ext>
            </a:extLst>
          </p:cNvPr>
          <p:cNvSpPr>
            <a:spLocks noGrp="1"/>
          </p:cNvSpPr>
          <p:nvPr>
            <p:ph type="ctrTitle"/>
          </p:nvPr>
        </p:nvSpPr>
        <p:spPr>
          <a:xfrm>
            <a:off x="576000" y="3087104"/>
            <a:ext cx="8734255" cy="1497600"/>
          </a:xfrm>
        </p:spPr>
        <p:txBody>
          <a:bodyPr/>
          <a:lstStyle/>
          <a:p>
            <a:r>
              <a:rPr lang="en-US" sz="6000" dirty="0"/>
              <a:t>Decoding the CCPA:  </a:t>
            </a:r>
            <a:br>
              <a:rPr lang="en-US" sz="6000" dirty="0"/>
            </a:br>
            <a:r>
              <a:rPr lang="en-US" sz="6000" dirty="0"/>
              <a:t>What Grocers Need to Know</a:t>
            </a:r>
            <a:br>
              <a:rPr lang="en-US" dirty="0"/>
            </a:br>
            <a:endParaRPr lang="en-US" dirty="0"/>
          </a:p>
        </p:txBody>
      </p:sp>
      <p:sp>
        <p:nvSpPr>
          <p:cNvPr id="10" name="Text Placeholder 9">
            <a:extLst>
              <a:ext uri="{FF2B5EF4-FFF2-40B4-BE49-F238E27FC236}">
                <a16:creationId xmlns:a16="http://schemas.microsoft.com/office/drawing/2014/main" id="{5015DFE6-D591-E543-A284-568C9B7E9AE4}"/>
              </a:ext>
            </a:extLst>
          </p:cNvPr>
          <p:cNvSpPr>
            <a:spLocks noGrp="1"/>
          </p:cNvSpPr>
          <p:nvPr>
            <p:ph type="body" sz="quarter" idx="19"/>
          </p:nvPr>
        </p:nvSpPr>
        <p:spPr>
          <a:xfrm>
            <a:off x="601885" y="4584704"/>
            <a:ext cx="6312900" cy="244800"/>
          </a:xfrm>
        </p:spPr>
        <p:txBody>
          <a:bodyPr/>
          <a:lstStyle/>
          <a:p>
            <a:r>
              <a:rPr lang="en-US" dirty="0"/>
              <a:t>CCA </a:t>
            </a:r>
            <a:r>
              <a:rPr lang="en-US"/>
              <a:t>Educational Foundation  </a:t>
            </a:r>
            <a:r>
              <a:rPr lang="en-US" dirty="0"/>
              <a:t>•  March 28, 2023</a:t>
            </a:r>
          </a:p>
          <a:p>
            <a:endParaRPr lang="en-US" dirty="0"/>
          </a:p>
          <a:p>
            <a:r>
              <a:rPr lang="en-US" dirty="0"/>
              <a:t>Grow | Protect | Operate | Finance</a:t>
            </a:r>
          </a:p>
        </p:txBody>
      </p:sp>
    </p:spTree>
    <p:custDataLst>
      <p:custData r:id="rId1"/>
      <p:custData r:id="rId2"/>
    </p:custDataLst>
    <p:extLst>
      <p:ext uri="{BB962C8B-B14F-4D97-AF65-F5344CB8AC3E}">
        <p14:creationId xmlns:p14="http://schemas.microsoft.com/office/powerpoint/2010/main" val="2751396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up of a starfish&#10;&#10;Description automatically generated with low confidence">
            <a:extLst>
              <a:ext uri="{FF2B5EF4-FFF2-40B4-BE49-F238E27FC236}">
                <a16:creationId xmlns:a16="http://schemas.microsoft.com/office/drawing/2014/main" id="{F9E1FC5E-28E8-9499-0B80-D835A8D7183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886" r="14886"/>
          <a:stretch>
            <a:fillRect/>
          </a:stretch>
        </p:blipFill>
        <p:spPr/>
      </p:pic>
      <p:sp>
        <p:nvSpPr>
          <p:cNvPr id="3" name="Title 2">
            <a:extLst>
              <a:ext uri="{FF2B5EF4-FFF2-40B4-BE49-F238E27FC236}">
                <a16:creationId xmlns:a16="http://schemas.microsoft.com/office/drawing/2014/main" id="{20318E78-2358-056E-BFC2-9A68DEE7FA3E}"/>
              </a:ext>
            </a:extLst>
          </p:cNvPr>
          <p:cNvSpPr>
            <a:spLocks noGrp="1"/>
          </p:cNvSpPr>
          <p:nvPr>
            <p:ph type="title"/>
          </p:nvPr>
        </p:nvSpPr>
        <p:spPr/>
        <p:txBody>
          <a:bodyPr/>
          <a:lstStyle/>
          <a:p>
            <a:r>
              <a:rPr lang="en-US" dirty="0"/>
              <a:t>CCPA Deep Dive</a:t>
            </a:r>
            <a:br>
              <a:rPr lang="en-US" dirty="0"/>
            </a:br>
            <a:r>
              <a:rPr lang="en-US" dirty="0"/>
              <a:t>Who Is Covered?</a:t>
            </a:r>
          </a:p>
        </p:txBody>
      </p:sp>
      <p:sp>
        <p:nvSpPr>
          <p:cNvPr id="4" name="Content Placeholder 3">
            <a:extLst>
              <a:ext uri="{FF2B5EF4-FFF2-40B4-BE49-F238E27FC236}">
                <a16:creationId xmlns:a16="http://schemas.microsoft.com/office/drawing/2014/main" id="{6BCA8E7E-A334-684A-504A-DD1ACD739F10}"/>
              </a:ext>
            </a:extLst>
          </p:cNvPr>
          <p:cNvSpPr>
            <a:spLocks noGrp="1"/>
          </p:cNvSpPr>
          <p:nvPr>
            <p:ph idx="1"/>
          </p:nvPr>
        </p:nvSpPr>
        <p:spPr>
          <a:xfrm>
            <a:off x="6674399" y="1727200"/>
            <a:ext cx="4942800" cy="4554800"/>
          </a:xfrm>
        </p:spPr>
        <p:txBody>
          <a:bodyPr/>
          <a:lstStyle/>
          <a:p>
            <a:pPr marL="0" indent="0">
              <a:buNone/>
            </a:pPr>
            <a:r>
              <a:rPr lang="en-US" b="1" u="sng" dirty="0">
                <a:solidFill>
                  <a:srgbClr val="00B0F0"/>
                </a:solidFill>
              </a:rPr>
              <a:t>Business Definition #1</a:t>
            </a:r>
            <a:r>
              <a:rPr lang="en-US" dirty="0"/>
              <a:t>. For-profit, doing business in CA, collecting the personal information of CA residents and meeting one of three thresholds: (1) annual gross revenue above $25m USD; (2) certain processing of the personal information of more than 100k CA residents; or (3) certain processing of more than 25k CA residents and deriving 50% or more of gross annual revenue from “selling” personal information.</a:t>
            </a:r>
          </a:p>
          <a:p>
            <a:pPr marL="0" indent="0">
              <a:buNone/>
            </a:pPr>
            <a:r>
              <a:rPr lang="en-US" b="1" u="sng" dirty="0">
                <a:solidFill>
                  <a:srgbClr val="00B0F0"/>
                </a:solidFill>
              </a:rPr>
              <a:t>Business Definition #2</a:t>
            </a:r>
            <a:r>
              <a:rPr lang="en-US" dirty="0"/>
              <a:t>. If your entity controls or is controlled by the above definition, shares common branding / trademarks, and “shares” personal information. </a:t>
            </a:r>
          </a:p>
          <a:p>
            <a:pPr marL="0" indent="0">
              <a:buNone/>
            </a:pPr>
            <a:r>
              <a:rPr lang="en-US" b="1" u="sng" dirty="0">
                <a:solidFill>
                  <a:srgbClr val="00B0F0"/>
                </a:solidFill>
              </a:rPr>
              <a:t>Business Definition #3</a:t>
            </a:r>
            <a:r>
              <a:rPr lang="en-US" dirty="0"/>
              <a:t>. Joint ventures that meet certain ownership standards.</a:t>
            </a:r>
          </a:p>
          <a:p>
            <a:pPr marL="0" indent="0">
              <a:buNone/>
            </a:pPr>
            <a:r>
              <a:rPr lang="en-US" b="1" u="sng" dirty="0">
                <a:solidFill>
                  <a:srgbClr val="00B0F0"/>
                </a:solidFill>
              </a:rPr>
              <a:t>Business Definition #4</a:t>
            </a:r>
            <a:r>
              <a:rPr lang="en-US" dirty="0"/>
              <a:t>. Those who voluntarily comply with the CCPA. </a:t>
            </a:r>
          </a:p>
          <a:p>
            <a:pPr marL="0" indent="0">
              <a:buNone/>
            </a:pPr>
            <a:r>
              <a:rPr lang="en-US" b="1" u="sng" dirty="0">
                <a:solidFill>
                  <a:srgbClr val="00B0F0"/>
                </a:solidFill>
              </a:rPr>
              <a:t>Consumer</a:t>
            </a:r>
            <a:r>
              <a:rPr lang="en-US" dirty="0"/>
              <a:t>. CA residents under the CA tax code. </a:t>
            </a:r>
          </a:p>
        </p:txBody>
      </p:sp>
      <p:sp>
        <p:nvSpPr>
          <p:cNvPr id="6" name="Date Placeholder 5">
            <a:extLst>
              <a:ext uri="{FF2B5EF4-FFF2-40B4-BE49-F238E27FC236}">
                <a16:creationId xmlns:a16="http://schemas.microsoft.com/office/drawing/2014/main" id="{8E317C3F-C152-70F4-BCFF-1791BA8BECAC}"/>
              </a:ext>
            </a:extLst>
          </p:cNvPr>
          <p:cNvSpPr>
            <a:spLocks noGrp="1"/>
          </p:cNvSpPr>
          <p:nvPr>
            <p:ph type="dt" sz="half" idx="15"/>
          </p:nvPr>
        </p:nvSpPr>
        <p:spPr/>
        <p:txBody>
          <a:bodyPr/>
          <a:lstStyle/>
          <a:p>
            <a:endParaRPr lang="en-GB" dirty="0"/>
          </a:p>
        </p:txBody>
      </p:sp>
      <p:sp>
        <p:nvSpPr>
          <p:cNvPr id="8" name="Slide Number Placeholder 7">
            <a:extLst>
              <a:ext uri="{FF2B5EF4-FFF2-40B4-BE49-F238E27FC236}">
                <a16:creationId xmlns:a16="http://schemas.microsoft.com/office/drawing/2014/main" id="{5FEB0999-D96B-36FE-7598-968ADCBBCFF1}"/>
              </a:ext>
            </a:extLst>
          </p:cNvPr>
          <p:cNvSpPr>
            <a:spLocks noGrp="1"/>
          </p:cNvSpPr>
          <p:nvPr>
            <p:ph type="sldNum" sz="quarter" idx="17"/>
          </p:nvPr>
        </p:nvSpPr>
        <p:spPr/>
        <p:txBody>
          <a:bodyPr/>
          <a:lstStyle/>
          <a:p>
            <a:fld id="{23AA811B-2EBD-4900-905E-5BE206449611}" type="slidenum">
              <a:rPr lang="en-GB" smtClean="0"/>
              <a:pPr/>
              <a:t>10</a:t>
            </a:fld>
            <a:endParaRPr lang="en-GB" dirty="0"/>
          </a:p>
        </p:txBody>
      </p:sp>
    </p:spTree>
    <p:extLst>
      <p:ext uri="{BB962C8B-B14F-4D97-AF65-F5344CB8AC3E}">
        <p14:creationId xmlns:p14="http://schemas.microsoft.com/office/powerpoint/2010/main" val="3939754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lant&#10;&#10;Description automatically generated">
            <a:extLst>
              <a:ext uri="{FF2B5EF4-FFF2-40B4-BE49-F238E27FC236}">
                <a16:creationId xmlns:a16="http://schemas.microsoft.com/office/drawing/2014/main" id="{B9A81E51-6BC4-D0A2-8CFD-AB04234E580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886" r="14886"/>
          <a:stretch>
            <a:fillRect/>
          </a:stretch>
        </p:blipFill>
        <p:spPr/>
      </p:pic>
      <p:sp>
        <p:nvSpPr>
          <p:cNvPr id="3" name="Title 2">
            <a:extLst>
              <a:ext uri="{FF2B5EF4-FFF2-40B4-BE49-F238E27FC236}">
                <a16:creationId xmlns:a16="http://schemas.microsoft.com/office/drawing/2014/main" id="{5DB2BC0B-540B-64E1-9642-1973269B2C7B}"/>
              </a:ext>
            </a:extLst>
          </p:cNvPr>
          <p:cNvSpPr>
            <a:spLocks noGrp="1"/>
          </p:cNvSpPr>
          <p:nvPr>
            <p:ph type="title"/>
          </p:nvPr>
        </p:nvSpPr>
        <p:spPr>
          <a:xfrm>
            <a:off x="6541478" y="576000"/>
            <a:ext cx="5075722" cy="1152000"/>
          </a:xfrm>
        </p:spPr>
        <p:txBody>
          <a:bodyPr/>
          <a:lstStyle/>
          <a:p>
            <a:r>
              <a:rPr lang="en-US" dirty="0"/>
              <a:t>CCPA Deep Dive</a:t>
            </a:r>
            <a:br>
              <a:rPr lang="en-US" dirty="0"/>
            </a:br>
            <a:r>
              <a:rPr lang="en-US" dirty="0"/>
              <a:t>What Data Is Covered?</a:t>
            </a:r>
          </a:p>
        </p:txBody>
      </p:sp>
      <p:sp>
        <p:nvSpPr>
          <p:cNvPr id="4" name="Content Placeholder 3">
            <a:extLst>
              <a:ext uri="{FF2B5EF4-FFF2-40B4-BE49-F238E27FC236}">
                <a16:creationId xmlns:a16="http://schemas.microsoft.com/office/drawing/2014/main" id="{0EB3983C-3DDE-75D0-51BC-5A441C4CE420}"/>
              </a:ext>
            </a:extLst>
          </p:cNvPr>
          <p:cNvSpPr>
            <a:spLocks noGrp="1"/>
          </p:cNvSpPr>
          <p:nvPr>
            <p:ph idx="1"/>
          </p:nvPr>
        </p:nvSpPr>
        <p:spPr>
          <a:xfrm>
            <a:off x="6674399" y="1727200"/>
            <a:ext cx="4942800" cy="4742000"/>
          </a:xfrm>
        </p:spPr>
        <p:txBody>
          <a:bodyPr/>
          <a:lstStyle/>
          <a:p>
            <a:r>
              <a:rPr lang="en-US" b="1" u="sng" dirty="0">
                <a:solidFill>
                  <a:srgbClr val="00B0F0"/>
                </a:solidFill>
              </a:rPr>
              <a:t>Personal Information</a:t>
            </a:r>
            <a:r>
              <a:rPr lang="en-US" dirty="0"/>
              <a:t>. Information that identifies, relates to, describes, is reasonably capable of being associated with, or could reasonably be linked, directly or indirectly, with a particular “</a:t>
            </a:r>
            <a:r>
              <a:rPr lang="en-US" b="1" dirty="0">
                <a:solidFill>
                  <a:srgbClr val="7030A0"/>
                </a:solidFill>
              </a:rPr>
              <a:t>consumer</a:t>
            </a:r>
            <a:r>
              <a:rPr lang="en-US" dirty="0"/>
              <a:t>” or “</a:t>
            </a:r>
            <a:r>
              <a:rPr lang="en-US" b="1" dirty="0">
                <a:solidFill>
                  <a:srgbClr val="7030A0"/>
                </a:solidFill>
              </a:rPr>
              <a:t>household</a:t>
            </a:r>
            <a:r>
              <a:rPr lang="en-US" dirty="0"/>
              <a:t>.” </a:t>
            </a:r>
          </a:p>
          <a:p>
            <a:r>
              <a:rPr lang="en-US" b="1" u="sng" dirty="0">
                <a:solidFill>
                  <a:srgbClr val="00B0F0"/>
                </a:solidFill>
              </a:rPr>
              <a:t>Examples</a:t>
            </a:r>
            <a:r>
              <a:rPr lang="en-US" dirty="0"/>
              <a:t>. Identifiers (name, IP address, phone number), protected characteristics, commercial information, biometric information, geolocation data, and </a:t>
            </a:r>
            <a:r>
              <a:rPr lang="en-US" b="1" dirty="0">
                <a:solidFill>
                  <a:srgbClr val="7030A0"/>
                </a:solidFill>
              </a:rPr>
              <a:t>inferences</a:t>
            </a:r>
            <a:r>
              <a:rPr lang="en-US" dirty="0"/>
              <a:t> derived.</a:t>
            </a:r>
          </a:p>
          <a:p>
            <a:r>
              <a:rPr lang="en-US" b="1" u="sng" dirty="0">
                <a:solidFill>
                  <a:srgbClr val="00B0F0"/>
                </a:solidFill>
              </a:rPr>
              <a:t>Sensitive Personal Information</a:t>
            </a:r>
            <a:r>
              <a:rPr lang="en-US" dirty="0"/>
              <a:t>. Information around traditionally sensitive data points (SSN, DL, etc.) but also new elements such as racial and ethnic origin, union membership, religious or philosophical beliefs, genetic data, biometric information, health information, and information about sex life or sexual orientation.</a:t>
            </a:r>
          </a:p>
          <a:p>
            <a:pPr marL="0" indent="0">
              <a:buNone/>
            </a:pPr>
            <a:endParaRPr lang="en-US" dirty="0"/>
          </a:p>
        </p:txBody>
      </p:sp>
      <p:sp>
        <p:nvSpPr>
          <p:cNvPr id="6" name="Date Placeholder 5">
            <a:extLst>
              <a:ext uri="{FF2B5EF4-FFF2-40B4-BE49-F238E27FC236}">
                <a16:creationId xmlns:a16="http://schemas.microsoft.com/office/drawing/2014/main" id="{F6B0A7C4-FFD1-707F-3C2B-680657656E14}"/>
              </a:ext>
            </a:extLst>
          </p:cNvPr>
          <p:cNvSpPr>
            <a:spLocks noGrp="1"/>
          </p:cNvSpPr>
          <p:nvPr>
            <p:ph type="dt" sz="half" idx="15"/>
          </p:nvPr>
        </p:nvSpPr>
        <p:spPr/>
        <p:txBody>
          <a:bodyPr/>
          <a:lstStyle/>
          <a:p>
            <a:endParaRPr lang="en-GB" dirty="0"/>
          </a:p>
        </p:txBody>
      </p:sp>
      <p:sp>
        <p:nvSpPr>
          <p:cNvPr id="8" name="Slide Number Placeholder 7">
            <a:extLst>
              <a:ext uri="{FF2B5EF4-FFF2-40B4-BE49-F238E27FC236}">
                <a16:creationId xmlns:a16="http://schemas.microsoft.com/office/drawing/2014/main" id="{3994C973-CD64-4185-5DE3-520B0C5F43F0}"/>
              </a:ext>
            </a:extLst>
          </p:cNvPr>
          <p:cNvSpPr>
            <a:spLocks noGrp="1"/>
          </p:cNvSpPr>
          <p:nvPr>
            <p:ph type="sldNum" sz="quarter" idx="17"/>
          </p:nvPr>
        </p:nvSpPr>
        <p:spPr/>
        <p:txBody>
          <a:bodyPr/>
          <a:lstStyle/>
          <a:p>
            <a:fld id="{23AA811B-2EBD-4900-905E-5BE206449611}" type="slidenum">
              <a:rPr lang="en-GB" smtClean="0"/>
              <a:pPr/>
              <a:t>11</a:t>
            </a:fld>
            <a:endParaRPr lang="en-GB" dirty="0"/>
          </a:p>
        </p:txBody>
      </p:sp>
    </p:spTree>
    <p:extLst>
      <p:ext uri="{BB962C8B-B14F-4D97-AF65-F5344CB8AC3E}">
        <p14:creationId xmlns:p14="http://schemas.microsoft.com/office/powerpoint/2010/main" val="246995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8A0A-4B1B-12B9-D35E-2B678694D603}"/>
              </a:ext>
            </a:extLst>
          </p:cNvPr>
          <p:cNvSpPr>
            <a:spLocks noGrp="1"/>
          </p:cNvSpPr>
          <p:nvPr>
            <p:ph type="title"/>
          </p:nvPr>
        </p:nvSpPr>
        <p:spPr/>
        <p:txBody>
          <a:bodyPr/>
          <a:lstStyle/>
          <a:p>
            <a:r>
              <a:rPr lang="en-US" dirty="0"/>
              <a:t>CCPA Deep Dive</a:t>
            </a:r>
            <a:br>
              <a:rPr lang="en-US" dirty="0"/>
            </a:br>
            <a:r>
              <a:rPr lang="en-US" dirty="0"/>
              <a:t>What Data Is Exempt?</a:t>
            </a:r>
          </a:p>
        </p:txBody>
      </p:sp>
      <p:sp>
        <p:nvSpPr>
          <p:cNvPr id="3" name="Content Placeholder 2">
            <a:extLst>
              <a:ext uri="{FF2B5EF4-FFF2-40B4-BE49-F238E27FC236}">
                <a16:creationId xmlns:a16="http://schemas.microsoft.com/office/drawing/2014/main" id="{C75ABDE5-CA8E-42F1-782E-3DEFBF1A5809}"/>
              </a:ext>
            </a:extLst>
          </p:cNvPr>
          <p:cNvSpPr>
            <a:spLocks noGrp="1"/>
          </p:cNvSpPr>
          <p:nvPr>
            <p:ph idx="1"/>
          </p:nvPr>
        </p:nvSpPr>
        <p:spPr/>
        <p:txBody>
          <a:bodyPr/>
          <a:lstStyle/>
          <a:p>
            <a:r>
              <a:rPr lang="en-US" b="1" u="sng" dirty="0">
                <a:solidFill>
                  <a:srgbClr val="00B0F0"/>
                </a:solidFill>
              </a:rPr>
              <a:t>HIPAA</a:t>
            </a:r>
            <a:r>
              <a:rPr lang="en-US" dirty="0"/>
              <a:t>. HIPAA covered data is exempt, or data treated consistent with HIPAA. Employer health plans and other related HR data.</a:t>
            </a:r>
          </a:p>
          <a:p>
            <a:r>
              <a:rPr lang="en-US" b="1" u="sng" dirty="0" err="1">
                <a:solidFill>
                  <a:srgbClr val="00B0F0"/>
                </a:solidFill>
              </a:rPr>
              <a:t>GLBA</a:t>
            </a:r>
            <a:r>
              <a:rPr lang="en-US" dirty="0"/>
              <a:t>. </a:t>
            </a:r>
            <a:r>
              <a:rPr lang="en-US" dirty="0" err="1"/>
              <a:t>GLBA</a:t>
            </a:r>
            <a:r>
              <a:rPr lang="en-US" dirty="0"/>
              <a:t> covered data is exempt, which may impact several HR related service providers.</a:t>
            </a:r>
          </a:p>
          <a:p>
            <a:r>
              <a:rPr lang="en-US" b="1" u="sng" dirty="0">
                <a:solidFill>
                  <a:srgbClr val="00B0F0"/>
                </a:solidFill>
              </a:rPr>
              <a:t>FCRA</a:t>
            </a:r>
            <a:r>
              <a:rPr lang="en-US" dirty="0"/>
              <a:t>. FCRA covered data is exempt, which may impact several HR functions.</a:t>
            </a:r>
          </a:p>
          <a:p>
            <a:r>
              <a:rPr lang="en-US" b="1" u="sng" dirty="0">
                <a:solidFill>
                  <a:srgbClr val="00B0F0"/>
                </a:solidFill>
              </a:rPr>
              <a:t>Publicly available information</a:t>
            </a:r>
            <a:r>
              <a:rPr lang="en-US" dirty="0"/>
              <a:t>. The definition used to be limited to only government records. It now includes information: (1) lawfully obtained that is of a public concern; (2) information you have a reasonable basis to believe is lawfully made available to the general public by the consumer or from widely distributed media; or (3) information the consumer has provided to a third party without restrictions.</a:t>
            </a:r>
          </a:p>
          <a:p>
            <a:endParaRPr lang="en-US" dirty="0"/>
          </a:p>
        </p:txBody>
      </p:sp>
      <p:sp>
        <p:nvSpPr>
          <p:cNvPr id="4" name="Content Placeholder 3">
            <a:extLst>
              <a:ext uri="{FF2B5EF4-FFF2-40B4-BE49-F238E27FC236}">
                <a16:creationId xmlns:a16="http://schemas.microsoft.com/office/drawing/2014/main" id="{3B50AEE6-6872-4F07-6F59-D0FAD73E5D74}"/>
              </a:ext>
            </a:extLst>
          </p:cNvPr>
          <p:cNvSpPr>
            <a:spLocks noGrp="1"/>
          </p:cNvSpPr>
          <p:nvPr>
            <p:ph sz="half" idx="2"/>
          </p:nvPr>
        </p:nvSpPr>
        <p:spPr/>
        <p:txBody>
          <a:bodyPr/>
          <a:lstStyle/>
          <a:p>
            <a:r>
              <a:rPr lang="en-US" b="1" u="sng" dirty="0">
                <a:solidFill>
                  <a:srgbClr val="00B0F0"/>
                </a:solidFill>
              </a:rPr>
              <a:t>De-Identified Data</a:t>
            </a:r>
            <a:r>
              <a:rPr lang="en-US" dirty="0"/>
              <a:t>. Information that cannot reasonably be used to infer information about or be linked to a particular individual. Organization must: (1) take reasonable measures to ensure data can’t be re-identified; (2) publicly commit to maintain de-identification; and (3) contractually obligate others not to re-identify.</a:t>
            </a:r>
          </a:p>
          <a:p>
            <a:r>
              <a:rPr lang="en-US" b="1" u="sng" dirty="0">
                <a:solidFill>
                  <a:srgbClr val="00B0F0"/>
                </a:solidFill>
              </a:rPr>
              <a:t>Aggregate Data</a:t>
            </a:r>
            <a:r>
              <a:rPr lang="en-US" dirty="0"/>
              <a:t>. Information that relates to a group or category of consumers from which individual identities have been removed. </a:t>
            </a:r>
          </a:p>
          <a:p>
            <a:r>
              <a:rPr lang="en-US" b="1" u="sng" dirty="0">
                <a:solidFill>
                  <a:srgbClr val="00B0F0"/>
                </a:solidFill>
              </a:rPr>
              <a:t>HR &amp; B2B Data</a:t>
            </a:r>
            <a:r>
              <a:rPr lang="en-US" dirty="0"/>
              <a:t>. These data sets used to be exempt. That exemption expired in 2022, and now job applicant, employee, contractor, and business-to-business contact and communications are covered. Does your compliance program contemplate both?</a:t>
            </a:r>
          </a:p>
        </p:txBody>
      </p:sp>
      <p:sp>
        <p:nvSpPr>
          <p:cNvPr id="8" name="Slide Number Placeholder 7">
            <a:extLst>
              <a:ext uri="{FF2B5EF4-FFF2-40B4-BE49-F238E27FC236}">
                <a16:creationId xmlns:a16="http://schemas.microsoft.com/office/drawing/2014/main" id="{02D13437-24A7-7D87-6AEF-FEDADD97BCE2}"/>
              </a:ext>
            </a:extLst>
          </p:cNvPr>
          <p:cNvSpPr>
            <a:spLocks noGrp="1"/>
          </p:cNvSpPr>
          <p:nvPr>
            <p:ph type="sldNum" sz="quarter" idx="16"/>
          </p:nvPr>
        </p:nvSpPr>
        <p:spPr/>
        <p:txBody>
          <a:bodyPr/>
          <a:lstStyle/>
          <a:p>
            <a:fld id="{23AA811B-2EBD-4900-905E-5BE206449611}" type="slidenum">
              <a:rPr lang="en-GB" smtClean="0"/>
              <a:pPr/>
              <a:t>12</a:t>
            </a:fld>
            <a:endParaRPr lang="en-GB" dirty="0"/>
          </a:p>
        </p:txBody>
      </p:sp>
    </p:spTree>
    <p:extLst>
      <p:ext uri="{BB962C8B-B14F-4D97-AF65-F5344CB8AC3E}">
        <p14:creationId xmlns:p14="http://schemas.microsoft.com/office/powerpoint/2010/main" val="129903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444-0BA1-F7C5-1402-854A2778A92B}"/>
              </a:ext>
            </a:extLst>
          </p:cNvPr>
          <p:cNvSpPr>
            <a:spLocks noGrp="1"/>
          </p:cNvSpPr>
          <p:nvPr>
            <p:ph type="title"/>
          </p:nvPr>
        </p:nvSpPr>
        <p:spPr/>
        <p:txBody>
          <a:bodyPr/>
          <a:lstStyle/>
          <a:p>
            <a:r>
              <a:rPr lang="en-US" dirty="0"/>
              <a:t>CCPA Deep Dive</a:t>
            </a:r>
            <a:br>
              <a:rPr lang="en-US" dirty="0"/>
            </a:br>
            <a:r>
              <a:rPr lang="en-US" dirty="0"/>
              <a:t>Notice Requirements</a:t>
            </a:r>
          </a:p>
        </p:txBody>
      </p:sp>
      <p:sp>
        <p:nvSpPr>
          <p:cNvPr id="3" name="Content Placeholder 2">
            <a:extLst>
              <a:ext uri="{FF2B5EF4-FFF2-40B4-BE49-F238E27FC236}">
                <a16:creationId xmlns:a16="http://schemas.microsoft.com/office/drawing/2014/main" id="{7B0F0B04-BAE0-F4F3-CC99-9F5D8D6B6B73}"/>
              </a:ext>
            </a:extLst>
          </p:cNvPr>
          <p:cNvSpPr>
            <a:spLocks noGrp="1"/>
          </p:cNvSpPr>
          <p:nvPr>
            <p:ph idx="1"/>
          </p:nvPr>
        </p:nvSpPr>
        <p:spPr>
          <a:xfrm>
            <a:off x="576000" y="1727198"/>
            <a:ext cx="5374800" cy="4922001"/>
          </a:xfrm>
        </p:spPr>
        <p:txBody>
          <a:bodyPr/>
          <a:lstStyle/>
          <a:p>
            <a:pPr marL="0" indent="0">
              <a:buNone/>
            </a:pPr>
            <a:r>
              <a:rPr lang="en-US" b="1" u="sng" dirty="0">
                <a:solidFill>
                  <a:srgbClr val="00B0F0"/>
                </a:solidFill>
              </a:rPr>
              <a:t>Notice at Collection</a:t>
            </a:r>
          </a:p>
          <a:p>
            <a:r>
              <a:rPr lang="en-US" dirty="0"/>
              <a:t>A notice </a:t>
            </a:r>
            <a:r>
              <a:rPr lang="en-US" b="1" dirty="0">
                <a:solidFill>
                  <a:srgbClr val="7030A0"/>
                </a:solidFill>
              </a:rPr>
              <a:t>required</a:t>
            </a:r>
            <a:r>
              <a:rPr lang="en-US" dirty="0"/>
              <a:t> to be provided at or before the point of collecting personal or sensitive personal information.</a:t>
            </a:r>
          </a:p>
          <a:p>
            <a:r>
              <a:rPr lang="en-US" dirty="0"/>
              <a:t>Must </a:t>
            </a:r>
            <a:r>
              <a:rPr lang="en-US" b="1" dirty="0">
                <a:solidFill>
                  <a:srgbClr val="7030A0"/>
                </a:solidFill>
              </a:rPr>
              <a:t>explain</a:t>
            </a:r>
            <a:r>
              <a:rPr lang="en-US" dirty="0"/>
              <a:t> categories being collected, purpose for collection, and </a:t>
            </a:r>
            <a:r>
              <a:rPr lang="en-US" b="1" u="sng" dirty="0"/>
              <a:t>now retention periods </a:t>
            </a:r>
            <a:r>
              <a:rPr lang="en-US" dirty="0"/>
              <a:t>for categories (with exceptions).</a:t>
            </a:r>
          </a:p>
          <a:p>
            <a:r>
              <a:rPr lang="en-US" b="1" dirty="0">
                <a:solidFill>
                  <a:srgbClr val="7030A0"/>
                </a:solidFill>
              </a:rPr>
              <a:t>New rule </a:t>
            </a:r>
            <a:r>
              <a:rPr lang="en-US" dirty="0"/>
              <a:t>– if notice is delivered digitally, does it link directly to the section in the privacy policy governing that collection? If not, there is direct risk under the CCPA regulations.</a:t>
            </a:r>
          </a:p>
          <a:p>
            <a:r>
              <a:rPr lang="en-US" dirty="0"/>
              <a:t>The </a:t>
            </a:r>
            <a:r>
              <a:rPr lang="en-US" b="1" dirty="0">
                <a:solidFill>
                  <a:srgbClr val="7030A0"/>
                </a:solidFill>
              </a:rPr>
              <a:t>cookie banner </a:t>
            </a:r>
            <a:r>
              <a:rPr lang="en-US" dirty="0"/>
              <a:t>hook.</a:t>
            </a:r>
          </a:p>
          <a:p>
            <a:pPr marL="0" indent="0">
              <a:buNone/>
            </a:pPr>
            <a:r>
              <a:rPr lang="en-US" b="1" u="sng" dirty="0">
                <a:solidFill>
                  <a:srgbClr val="00B0F0"/>
                </a:solidFill>
              </a:rPr>
              <a:t>Privacy Policy</a:t>
            </a:r>
          </a:p>
          <a:p>
            <a:r>
              <a:rPr lang="en-US" dirty="0"/>
              <a:t>Not much changed from CCPA, but now includes new rights and disclosures.</a:t>
            </a:r>
          </a:p>
          <a:p>
            <a:r>
              <a:rPr lang="en-US" b="1" dirty="0">
                <a:solidFill>
                  <a:srgbClr val="7030A0"/>
                </a:solidFill>
              </a:rPr>
              <a:t>Must affirmatively now state </a:t>
            </a:r>
            <a:r>
              <a:rPr lang="en-US" dirty="0"/>
              <a:t>whether “sharing” or using “sensitive personal information” in policy. </a:t>
            </a:r>
          </a:p>
          <a:p>
            <a:endParaRPr lang="en-US" dirty="0"/>
          </a:p>
        </p:txBody>
      </p:sp>
      <p:sp>
        <p:nvSpPr>
          <p:cNvPr id="4" name="Content Placeholder 3">
            <a:extLst>
              <a:ext uri="{FF2B5EF4-FFF2-40B4-BE49-F238E27FC236}">
                <a16:creationId xmlns:a16="http://schemas.microsoft.com/office/drawing/2014/main" id="{6F31C6AC-F2E4-7252-3D94-579F41ECBDB8}"/>
              </a:ext>
            </a:extLst>
          </p:cNvPr>
          <p:cNvSpPr>
            <a:spLocks noGrp="1"/>
          </p:cNvSpPr>
          <p:nvPr>
            <p:ph sz="half" idx="2"/>
          </p:nvPr>
        </p:nvSpPr>
        <p:spPr/>
        <p:txBody>
          <a:bodyPr/>
          <a:lstStyle/>
          <a:p>
            <a:pPr marL="0" indent="0">
              <a:buNone/>
            </a:pPr>
            <a:r>
              <a:rPr lang="en-US" b="1" u="sng" dirty="0">
                <a:solidFill>
                  <a:srgbClr val="00B0F0"/>
                </a:solidFill>
              </a:rPr>
              <a:t>Notice of Financial Incentive</a:t>
            </a:r>
          </a:p>
          <a:p>
            <a:r>
              <a:rPr lang="en-US" b="1" dirty="0">
                <a:solidFill>
                  <a:srgbClr val="7030A0"/>
                </a:solidFill>
              </a:rPr>
              <a:t>Impacts many grocers </a:t>
            </a:r>
            <a:r>
              <a:rPr lang="en-US" dirty="0"/>
              <a:t>and loyalty / discount programs.</a:t>
            </a:r>
          </a:p>
          <a:p>
            <a:r>
              <a:rPr lang="en-US" b="1" dirty="0">
                <a:solidFill>
                  <a:srgbClr val="7030A0"/>
                </a:solidFill>
              </a:rPr>
              <a:t>Right of non-discrimination </a:t>
            </a:r>
            <a:r>
              <a:rPr lang="en-US" dirty="0"/>
              <a:t>says a consumer cannot be denied a good or service, charged a different rate, or be provided a different level of quality of goods or services if the consumer exercises rights. Exceptions are financial incentives (i.e., loyalty programs) so long as certain notice is provided and opt-in consent is obtained.</a:t>
            </a:r>
          </a:p>
          <a:p>
            <a:r>
              <a:rPr lang="en-US" dirty="0"/>
              <a:t>“</a:t>
            </a:r>
            <a:r>
              <a:rPr lang="en-US" b="1" dirty="0">
                <a:solidFill>
                  <a:srgbClr val="7030A0"/>
                </a:solidFill>
              </a:rPr>
              <a:t>Financial incentive</a:t>
            </a:r>
            <a:r>
              <a:rPr lang="en-US" dirty="0"/>
              <a:t>” is any program, benefit, or other offering for the collection, retention, or “sharing” of personal information. Price or service differences are types of “financial incentives.” </a:t>
            </a:r>
          </a:p>
          <a:p>
            <a:r>
              <a:rPr lang="en-US" b="1" dirty="0">
                <a:solidFill>
                  <a:srgbClr val="7030A0"/>
                </a:solidFill>
              </a:rPr>
              <a:t>How</a:t>
            </a:r>
            <a:r>
              <a:rPr lang="en-US" dirty="0"/>
              <a:t> is the consent obtained? Is it enforceable?</a:t>
            </a:r>
          </a:p>
          <a:p>
            <a:r>
              <a:rPr lang="en-US" dirty="0"/>
              <a:t>Does your loyalty / discount program have </a:t>
            </a:r>
            <a:r>
              <a:rPr lang="en-US" b="1" dirty="0">
                <a:solidFill>
                  <a:srgbClr val="7030A0"/>
                </a:solidFill>
              </a:rPr>
              <a:t>sufficient terms</a:t>
            </a:r>
            <a:r>
              <a:rPr lang="en-US" dirty="0"/>
              <a:t>?</a:t>
            </a:r>
          </a:p>
        </p:txBody>
      </p:sp>
      <p:sp>
        <p:nvSpPr>
          <p:cNvPr id="8" name="Slide Number Placeholder 7">
            <a:extLst>
              <a:ext uri="{FF2B5EF4-FFF2-40B4-BE49-F238E27FC236}">
                <a16:creationId xmlns:a16="http://schemas.microsoft.com/office/drawing/2014/main" id="{660D338D-55EC-07BA-3DA4-49582747B1C1}"/>
              </a:ext>
            </a:extLst>
          </p:cNvPr>
          <p:cNvSpPr>
            <a:spLocks noGrp="1"/>
          </p:cNvSpPr>
          <p:nvPr>
            <p:ph type="sldNum" sz="quarter" idx="16"/>
          </p:nvPr>
        </p:nvSpPr>
        <p:spPr/>
        <p:txBody>
          <a:bodyPr/>
          <a:lstStyle/>
          <a:p>
            <a:fld id="{23AA811B-2EBD-4900-905E-5BE206449611}" type="slidenum">
              <a:rPr lang="en-GB" smtClean="0"/>
              <a:pPr/>
              <a:t>13</a:t>
            </a:fld>
            <a:endParaRPr lang="en-GB" dirty="0"/>
          </a:p>
        </p:txBody>
      </p:sp>
    </p:spTree>
    <p:extLst>
      <p:ext uri="{BB962C8B-B14F-4D97-AF65-F5344CB8AC3E}">
        <p14:creationId xmlns:p14="http://schemas.microsoft.com/office/powerpoint/2010/main" val="336347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A4B675A-1C70-4EA7-A861-5491A00C2EA4}"/>
              </a:ext>
            </a:extLst>
          </p:cNvPr>
          <p:cNvPicPr>
            <a:picLocks noGrp="1" noChangeAspect="1"/>
          </p:cNvPicPr>
          <p:nvPr>
            <p:ph type="pic" sz="quarter" idx="18"/>
            <p:custDataLst>
              <p:tags r:id="rId1"/>
            </p:custDataLst>
          </p:nvPr>
        </p:nvPicPr>
        <p:blipFill rotWithShape="1">
          <a:blip r:embed="rId3">
            <a:extLst>
              <a:ext uri="{28A0092B-C50C-407E-A947-70E740481C1C}">
                <a14:useLocalDpi xmlns:a14="http://schemas.microsoft.com/office/drawing/2010/main" val="0"/>
              </a:ext>
            </a:extLst>
          </a:blip>
          <a:srcRect l="14904" r="14904"/>
          <a:stretch/>
        </p:blipFill>
        <p:spPr/>
      </p:pic>
      <p:sp>
        <p:nvSpPr>
          <p:cNvPr id="16" name="Title 4">
            <a:extLst>
              <a:ext uri="{FF2B5EF4-FFF2-40B4-BE49-F238E27FC236}">
                <a16:creationId xmlns:a16="http://schemas.microsoft.com/office/drawing/2014/main" id="{34EEB068-09B6-495C-BDFA-F40935642E02}"/>
              </a:ext>
            </a:extLst>
          </p:cNvPr>
          <p:cNvSpPr>
            <a:spLocks noGrp="1"/>
          </p:cNvSpPr>
          <p:nvPr>
            <p:ph type="title"/>
          </p:nvPr>
        </p:nvSpPr>
        <p:spPr>
          <a:xfrm>
            <a:off x="487878" y="621409"/>
            <a:ext cx="5912922" cy="1674672"/>
          </a:xfrm>
        </p:spPr>
        <p:txBody>
          <a:bodyPr/>
          <a:lstStyle/>
          <a:p>
            <a:r>
              <a:rPr lang="en-US" sz="2400" u="sng" dirty="0">
                <a:solidFill>
                  <a:srgbClr val="00B0F0"/>
                </a:solidFill>
              </a:rPr>
              <a:t>CCPA Deep Dive</a:t>
            </a:r>
            <a:br>
              <a:rPr lang="en-US" sz="2400" u="sng" dirty="0">
                <a:solidFill>
                  <a:srgbClr val="00B0F0"/>
                </a:solidFill>
              </a:rPr>
            </a:br>
            <a:r>
              <a:rPr lang="en-US" sz="2400" u="sng" dirty="0">
                <a:solidFill>
                  <a:srgbClr val="00B0F0"/>
                </a:solidFill>
              </a:rPr>
              <a:t>Financial Incentive Notice Requirements</a:t>
            </a:r>
          </a:p>
        </p:txBody>
      </p:sp>
      <p:sp>
        <p:nvSpPr>
          <p:cNvPr id="4" name="Slide Number Placeholder 3">
            <a:extLst>
              <a:ext uri="{FF2B5EF4-FFF2-40B4-BE49-F238E27FC236}">
                <a16:creationId xmlns:a16="http://schemas.microsoft.com/office/drawing/2014/main" id="{E63E1948-5C36-4A5C-A68D-068A81FC3C3D}"/>
              </a:ext>
            </a:extLst>
          </p:cNvPr>
          <p:cNvSpPr>
            <a:spLocks noGrp="1"/>
          </p:cNvSpPr>
          <p:nvPr>
            <p:ph type="sldNum" sz="quarter" idx="16"/>
          </p:nvPr>
        </p:nvSpPr>
        <p:spPr/>
        <p:txBody>
          <a:bodyPr/>
          <a:lstStyle/>
          <a:p>
            <a:fld id="{23AA811B-2EBD-4900-905E-5BE206449611}" type="slidenum">
              <a:rPr lang="en-US" smtClean="0"/>
              <a:pPr/>
              <a:t>14</a:t>
            </a:fld>
            <a:endParaRPr lang="en-US" dirty="0"/>
          </a:p>
        </p:txBody>
      </p:sp>
      <p:sp>
        <p:nvSpPr>
          <p:cNvPr id="8" name="Text Placeholder 9">
            <a:extLst>
              <a:ext uri="{FF2B5EF4-FFF2-40B4-BE49-F238E27FC236}">
                <a16:creationId xmlns:a16="http://schemas.microsoft.com/office/drawing/2014/main" id="{6068FD16-BFF1-F442-339A-FED3300952E8}"/>
              </a:ext>
            </a:extLst>
          </p:cNvPr>
          <p:cNvSpPr>
            <a:spLocks noGrp="1"/>
          </p:cNvSpPr>
          <p:nvPr>
            <p:ph type="body" sz="quarter" idx="17"/>
          </p:nvPr>
        </p:nvSpPr>
        <p:spPr>
          <a:xfrm>
            <a:off x="648299" y="1882106"/>
            <a:ext cx="4721225" cy="3741738"/>
          </a:xfrm>
        </p:spPr>
        <p:txBody>
          <a:bodyPr/>
          <a:lstStyle/>
          <a:p>
            <a:r>
              <a:rPr lang="en-US" dirty="0"/>
              <a:t>A succinct summary of the financial incentive or price or service difference offered.</a:t>
            </a:r>
          </a:p>
          <a:p>
            <a:r>
              <a:rPr lang="en-US" dirty="0"/>
              <a:t>A description of the material terms of the financial incentive or price or service difference.</a:t>
            </a:r>
          </a:p>
          <a:p>
            <a:r>
              <a:rPr lang="en-US" dirty="0"/>
              <a:t>How the consumer can opt-in and opt-out.</a:t>
            </a:r>
          </a:p>
          <a:p>
            <a:r>
              <a:rPr lang="en-US" dirty="0"/>
              <a:t>A statement of the right to withdraw.</a:t>
            </a:r>
          </a:p>
          <a:p>
            <a:r>
              <a:rPr lang="en-US" dirty="0"/>
              <a:t>An explanation of how the price or service difference is reasonably related to the value of the consumer’s data, including: </a:t>
            </a:r>
          </a:p>
          <a:p>
            <a:pPr lvl="1"/>
            <a:r>
              <a:rPr lang="en-US" dirty="0"/>
              <a:t>(A) a good faith estimate of the value of the consumer’s data that forms the basis for offering the price or service difference; and </a:t>
            </a:r>
          </a:p>
          <a:p>
            <a:pPr lvl="1"/>
            <a:r>
              <a:rPr lang="en-US" dirty="0"/>
              <a:t>(B) a description of the method(s) the business uses to calculate the value of the data. </a:t>
            </a:r>
          </a:p>
        </p:txBody>
      </p:sp>
    </p:spTree>
    <p:extLst>
      <p:ext uri="{BB962C8B-B14F-4D97-AF65-F5344CB8AC3E}">
        <p14:creationId xmlns:p14="http://schemas.microsoft.com/office/powerpoint/2010/main" val="1462939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92D23D4-D0FA-22DF-3228-765C85A8A23E}"/>
              </a:ext>
            </a:extLst>
          </p:cNvPr>
          <p:cNvSpPr>
            <a:spLocks noGrp="1"/>
          </p:cNvSpPr>
          <p:nvPr>
            <p:ph type="body" sz="quarter" idx="13"/>
          </p:nvPr>
        </p:nvSpPr>
        <p:spPr>
          <a:xfrm>
            <a:off x="574674" y="1727200"/>
            <a:ext cx="10896889" cy="2530800"/>
          </a:xfrm>
        </p:spPr>
        <p:txBody>
          <a:bodyPr/>
          <a:lstStyle/>
          <a:p>
            <a:r>
              <a:rPr lang="en-US" sz="3200" dirty="0"/>
              <a:t>We may not always realize it, but these brick and mortar stores are collecting our data – and they’re finding new ways to profit from it. On Data Privacy Day, we’re issuing notices to businesses that operate loyalty programs and use personal information in violation of California’s data privacy law. (Jan. 2022)</a:t>
            </a:r>
          </a:p>
        </p:txBody>
      </p:sp>
      <p:sp>
        <p:nvSpPr>
          <p:cNvPr id="10" name="Text Placeholder 9">
            <a:extLst>
              <a:ext uri="{FF2B5EF4-FFF2-40B4-BE49-F238E27FC236}">
                <a16:creationId xmlns:a16="http://schemas.microsoft.com/office/drawing/2014/main" id="{79E05AA8-0F37-A3BA-8A85-6FF054BBC606}"/>
              </a:ext>
            </a:extLst>
          </p:cNvPr>
          <p:cNvSpPr>
            <a:spLocks noGrp="1"/>
          </p:cNvSpPr>
          <p:nvPr>
            <p:ph type="body" sz="quarter" idx="19"/>
          </p:nvPr>
        </p:nvSpPr>
        <p:spPr>
          <a:xfrm>
            <a:off x="8786424" y="5741716"/>
            <a:ext cx="2175264" cy="252425"/>
          </a:xfrm>
        </p:spPr>
        <p:txBody>
          <a:bodyPr/>
          <a:lstStyle/>
          <a:p>
            <a:r>
              <a:rPr lang="en-US" sz="1200" dirty="0"/>
              <a:t>Rob Bonta</a:t>
            </a:r>
          </a:p>
        </p:txBody>
      </p:sp>
      <p:sp>
        <p:nvSpPr>
          <p:cNvPr id="11" name="Text Placeholder 10">
            <a:extLst>
              <a:ext uri="{FF2B5EF4-FFF2-40B4-BE49-F238E27FC236}">
                <a16:creationId xmlns:a16="http://schemas.microsoft.com/office/drawing/2014/main" id="{00EC2F7A-D583-98F5-942B-F8409E7B8B30}"/>
              </a:ext>
            </a:extLst>
          </p:cNvPr>
          <p:cNvSpPr>
            <a:spLocks noGrp="1"/>
          </p:cNvSpPr>
          <p:nvPr>
            <p:ph type="body" sz="quarter" idx="20"/>
          </p:nvPr>
        </p:nvSpPr>
        <p:spPr>
          <a:xfrm>
            <a:off x="8786424" y="5983064"/>
            <a:ext cx="1886213" cy="162000"/>
          </a:xfrm>
        </p:spPr>
        <p:txBody>
          <a:bodyPr/>
          <a:lstStyle/>
          <a:p>
            <a:r>
              <a:rPr lang="en-US" sz="1200" dirty="0"/>
              <a:t>California Attorney General</a:t>
            </a:r>
          </a:p>
        </p:txBody>
      </p:sp>
      <p:pic>
        <p:nvPicPr>
          <p:cNvPr id="14" name="Picture Placeholder 13" descr="A person smiling in front of a flag&#10;&#10;Description automatically generated with medium confidence">
            <a:extLst>
              <a:ext uri="{FF2B5EF4-FFF2-40B4-BE49-F238E27FC236}">
                <a16:creationId xmlns:a16="http://schemas.microsoft.com/office/drawing/2014/main" id="{A8BBBA7C-198F-2B44-EC1E-AACE34CF50B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a:stretch>
            <a:fillRect/>
          </a:stretch>
        </p:blipFill>
        <p:spPr>
          <a:xfrm>
            <a:off x="8534400" y="4149037"/>
            <a:ext cx="1481363" cy="1481363"/>
          </a:xfrm>
        </p:spPr>
      </p:pic>
      <p:sp>
        <p:nvSpPr>
          <p:cNvPr id="8" name="Slide Number Placeholder 7">
            <a:extLst>
              <a:ext uri="{FF2B5EF4-FFF2-40B4-BE49-F238E27FC236}">
                <a16:creationId xmlns:a16="http://schemas.microsoft.com/office/drawing/2014/main" id="{1A6D0CFE-D752-221D-E7F8-B3B56D27D345}"/>
              </a:ext>
            </a:extLst>
          </p:cNvPr>
          <p:cNvSpPr>
            <a:spLocks noGrp="1"/>
          </p:cNvSpPr>
          <p:nvPr>
            <p:ph type="sldNum" sz="quarter" idx="24"/>
          </p:nvPr>
        </p:nvSpPr>
        <p:spPr/>
        <p:txBody>
          <a:bodyPr/>
          <a:lstStyle/>
          <a:p>
            <a:fld id="{23AA811B-2EBD-4900-905E-5BE206449611}" type="slidenum">
              <a:rPr lang="en-GB" smtClean="0"/>
              <a:pPr/>
              <a:t>15</a:t>
            </a:fld>
            <a:endParaRPr lang="en-GB" dirty="0"/>
          </a:p>
        </p:txBody>
      </p:sp>
    </p:spTree>
    <p:extLst>
      <p:ext uri="{BB962C8B-B14F-4D97-AF65-F5344CB8AC3E}">
        <p14:creationId xmlns:p14="http://schemas.microsoft.com/office/powerpoint/2010/main" val="413504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5">
            <a:extLst>
              <a:ext uri="{FF2B5EF4-FFF2-40B4-BE49-F238E27FC236}">
                <a16:creationId xmlns:a16="http://schemas.microsoft.com/office/drawing/2014/main" id="{FDB28C79-82B0-4252-9279-1BCE91BAFA00}"/>
              </a:ext>
            </a:extLst>
          </p:cNvPr>
          <p:cNvPicPr>
            <a:picLocks noGrp="1" noChangeAspect="1"/>
          </p:cNvPicPr>
          <p:nvPr>
            <p:ph type="pic" sz="quarter" idx="18"/>
            <p:custDataLst>
              <p:tags r:id="rId1"/>
            </p:custDataLst>
          </p:nvPr>
        </p:nvPicPr>
        <p:blipFill rotWithShape="1">
          <a:blip r:embed="rId3">
            <a:extLst>
              <a:ext uri="{28A0092B-C50C-407E-A947-70E740481C1C}">
                <a14:useLocalDpi xmlns:a14="http://schemas.microsoft.com/office/drawing/2010/main" val="0"/>
              </a:ext>
            </a:extLst>
          </a:blip>
          <a:srcRect l="14904" r="14904"/>
          <a:stretch/>
        </p:blipFill>
        <p:spPr/>
      </p:pic>
      <p:sp>
        <p:nvSpPr>
          <p:cNvPr id="16" name="Title 4">
            <a:extLst>
              <a:ext uri="{FF2B5EF4-FFF2-40B4-BE49-F238E27FC236}">
                <a16:creationId xmlns:a16="http://schemas.microsoft.com/office/drawing/2014/main" id="{34EEB068-09B6-495C-BDFA-F40935642E02}"/>
              </a:ext>
            </a:extLst>
          </p:cNvPr>
          <p:cNvSpPr>
            <a:spLocks noGrp="1"/>
          </p:cNvSpPr>
          <p:nvPr>
            <p:ph type="title"/>
          </p:nvPr>
        </p:nvSpPr>
        <p:spPr>
          <a:xfrm>
            <a:off x="576000" y="303285"/>
            <a:ext cx="4719900" cy="819662"/>
          </a:xfrm>
        </p:spPr>
        <p:txBody>
          <a:bodyPr/>
          <a:lstStyle/>
          <a:p>
            <a:r>
              <a:rPr lang="en-US" sz="2400" u="sng" dirty="0">
                <a:solidFill>
                  <a:srgbClr val="00B0F0"/>
                </a:solidFill>
              </a:rPr>
              <a:t>CCPA Deep Dive </a:t>
            </a:r>
            <a:br>
              <a:rPr lang="en-US" sz="2400" u="sng" dirty="0">
                <a:solidFill>
                  <a:srgbClr val="00B0F0"/>
                </a:solidFill>
              </a:rPr>
            </a:br>
            <a:r>
              <a:rPr lang="en-US" sz="2400" u="sng" dirty="0">
                <a:solidFill>
                  <a:srgbClr val="00B0F0"/>
                </a:solidFill>
              </a:rPr>
              <a:t>Data minimization – NEW</a:t>
            </a:r>
          </a:p>
        </p:txBody>
      </p:sp>
      <p:sp>
        <p:nvSpPr>
          <p:cNvPr id="8" name="Content Placeholder 7">
            <a:extLst>
              <a:ext uri="{FF2B5EF4-FFF2-40B4-BE49-F238E27FC236}">
                <a16:creationId xmlns:a16="http://schemas.microsoft.com/office/drawing/2014/main" id="{9A8B5ED7-A47C-A129-0BC8-A46EE76E67B7}"/>
              </a:ext>
            </a:extLst>
          </p:cNvPr>
          <p:cNvSpPr>
            <a:spLocks noGrp="1"/>
          </p:cNvSpPr>
          <p:nvPr>
            <p:ph type="body" sz="quarter" idx="17"/>
          </p:nvPr>
        </p:nvSpPr>
        <p:spPr>
          <a:xfrm>
            <a:off x="574675" y="1289332"/>
            <a:ext cx="4721225" cy="3740954"/>
          </a:xfrm>
        </p:spPr>
        <p:txBody>
          <a:bodyPr/>
          <a:lstStyle/>
          <a:p>
            <a:r>
              <a:rPr lang="en-US" b="1" u="sng" dirty="0"/>
              <a:t>New rule</a:t>
            </a:r>
            <a:r>
              <a:rPr lang="en-US" dirty="0"/>
              <a:t>. Companies can only collect, use, retain, or “share” consumer personal information that is “reasonably necessary and proportionate” to achieve: (1) the purpose for which it was collected or processed; or (2) another disclosed purpose that is “compatible” with the context in which it was collected.</a:t>
            </a:r>
          </a:p>
          <a:p>
            <a:r>
              <a:rPr lang="en-US" b="1" u="sng" dirty="0"/>
              <a:t>Original purpose </a:t>
            </a:r>
            <a:r>
              <a:rPr lang="en-US" dirty="0"/>
              <a:t>(1) must consider: (i) relationship between the consumer and business; (ii) the type, nature, and amount of personal information involved; (iii) the source of personal information and method for collection; (iv) the specificity, explicitness, and prominence of the disclosure; and (v) the degree to which the involvement of third parties is apparent to the consumer.</a:t>
            </a:r>
          </a:p>
          <a:p>
            <a:r>
              <a:rPr lang="en-US" b="1" u="sng" dirty="0"/>
              <a:t>Secondary purpose </a:t>
            </a:r>
            <a:r>
              <a:rPr lang="en-US" dirty="0"/>
              <a:t>(2) must consider: (i) the reasonable expectation of the consumer; (ii) the disclosed purpose; and (iii) the strength of connection between the secondary purpose and expectation of consumer.</a:t>
            </a:r>
          </a:p>
        </p:txBody>
      </p:sp>
      <p:sp>
        <p:nvSpPr>
          <p:cNvPr id="4" name="Slide Number Placeholder 3">
            <a:extLst>
              <a:ext uri="{FF2B5EF4-FFF2-40B4-BE49-F238E27FC236}">
                <a16:creationId xmlns:a16="http://schemas.microsoft.com/office/drawing/2014/main" id="{E63E1948-5C36-4A5C-A68D-068A81FC3C3D}"/>
              </a:ext>
            </a:extLst>
          </p:cNvPr>
          <p:cNvSpPr>
            <a:spLocks noGrp="1"/>
          </p:cNvSpPr>
          <p:nvPr>
            <p:ph type="sldNum" sz="quarter" idx="16"/>
          </p:nvPr>
        </p:nvSpPr>
        <p:spPr/>
        <p:txBody>
          <a:bodyPr/>
          <a:lstStyle/>
          <a:p>
            <a:fld id="{23AA811B-2EBD-4900-905E-5BE206449611}" type="slidenum">
              <a:rPr lang="en-US" smtClean="0"/>
              <a:pPr/>
              <a:t>16</a:t>
            </a:fld>
            <a:endParaRPr lang="en-US" dirty="0"/>
          </a:p>
        </p:txBody>
      </p:sp>
    </p:spTree>
    <p:extLst>
      <p:ext uri="{BB962C8B-B14F-4D97-AF65-F5344CB8AC3E}">
        <p14:creationId xmlns:p14="http://schemas.microsoft.com/office/powerpoint/2010/main" val="404131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up of a calculator&#10;&#10;Description automatically generated with medium confidence">
            <a:extLst>
              <a:ext uri="{FF2B5EF4-FFF2-40B4-BE49-F238E27FC236}">
                <a16:creationId xmlns:a16="http://schemas.microsoft.com/office/drawing/2014/main" id="{1FDE3C9C-28C8-380B-1F74-DCDC975D00F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325" r="20325"/>
          <a:stretch>
            <a:fillRect/>
          </a:stretch>
        </p:blipFill>
        <p:spPr/>
      </p:pic>
      <p:sp>
        <p:nvSpPr>
          <p:cNvPr id="3" name="Title 2">
            <a:extLst>
              <a:ext uri="{FF2B5EF4-FFF2-40B4-BE49-F238E27FC236}">
                <a16:creationId xmlns:a16="http://schemas.microsoft.com/office/drawing/2014/main" id="{F754F3FA-76F4-6882-8BC4-9FF7161A809E}"/>
              </a:ext>
            </a:extLst>
          </p:cNvPr>
          <p:cNvSpPr>
            <a:spLocks noGrp="1"/>
          </p:cNvSpPr>
          <p:nvPr>
            <p:ph type="title"/>
          </p:nvPr>
        </p:nvSpPr>
        <p:spPr/>
        <p:txBody>
          <a:bodyPr/>
          <a:lstStyle/>
          <a:p>
            <a:r>
              <a:rPr lang="en-US" dirty="0"/>
              <a:t>CCPA Deep Dive</a:t>
            </a:r>
            <a:br>
              <a:rPr lang="en-US" dirty="0"/>
            </a:br>
            <a:r>
              <a:rPr lang="en-US" dirty="0"/>
              <a:t>Consumer Rights</a:t>
            </a:r>
          </a:p>
        </p:txBody>
      </p:sp>
      <p:sp>
        <p:nvSpPr>
          <p:cNvPr id="4" name="Content Placeholder 3">
            <a:extLst>
              <a:ext uri="{FF2B5EF4-FFF2-40B4-BE49-F238E27FC236}">
                <a16:creationId xmlns:a16="http://schemas.microsoft.com/office/drawing/2014/main" id="{C43EFC0E-F779-24D8-2589-3BC2A653A945}"/>
              </a:ext>
            </a:extLst>
          </p:cNvPr>
          <p:cNvSpPr>
            <a:spLocks noGrp="1"/>
          </p:cNvSpPr>
          <p:nvPr>
            <p:ph idx="1"/>
          </p:nvPr>
        </p:nvSpPr>
        <p:spPr/>
        <p:txBody>
          <a:bodyPr/>
          <a:lstStyle/>
          <a:p>
            <a:r>
              <a:rPr lang="en-US" b="1" u="sng" dirty="0">
                <a:solidFill>
                  <a:srgbClr val="00B0F0"/>
                </a:solidFill>
              </a:rPr>
              <a:t>Right of Access</a:t>
            </a:r>
            <a:r>
              <a:rPr lang="en-US" dirty="0"/>
              <a:t>. Right to access information and specific pieces. What is a specific piece?</a:t>
            </a:r>
          </a:p>
          <a:p>
            <a:r>
              <a:rPr lang="en-US" b="1" u="sng" dirty="0">
                <a:solidFill>
                  <a:srgbClr val="00B0F0"/>
                </a:solidFill>
              </a:rPr>
              <a:t>Right of Deletion</a:t>
            </a:r>
            <a:r>
              <a:rPr lang="en-US" dirty="0"/>
              <a:t>. Right remains the same, with broad exceptions.</a:t>
            </a:r>
          </a:p>
          <a:p>
            <a:r>
              <a:rPr lang="en-US" b="1" u="sng" dirty="0">
                <a:solidFill>
                  <a:srgbClr val="00B0F0"/>
                </a:solidFill>
              </a:rPr>
              <a:t>Right of Correction</a:t>
            </a:r>
            <a:r>
              <a:rPr lang="en-US" dirty="0"/>
              <a:t>. New right. How do you verify the information is accurate to be correct?</a:t>
            </a:r>
          </a:p>
          <a:p>
            <a:r>
              <a:rPr lang="en-US" b="1" u="sng" dirty="0">
                <a:solidFill>
                  <a:srgbClr val="00B0F0"/>
                </a:solidFill>
              </a:rPr>
              <a:t>Right to Opt-Out of the “Sale” or “Sharing” of Personal Information</a:t>
            </a:r>
            <a:r>
              <a:rPr lang="en-US" dirty="0"/>
              <a:t>. Broad definition of “sale” occurring. What is cross-context behavioral advertising?</a:t>
            </a:r>
          </a:p>
          <a:p>
            <a:r>
              <a:rPr lang="en-US" b="1" u="sng" dirty="0">
                <a:solidFill>
                  <a:srgbClr val="00B0F0"/>
                </a:solidFill>
              </a:rPr>
              <a:t>Right to Limit the Use of Sensitive Personal Information</a:t>
            </a:r>
            <a:r>
              <a:rPr lang="en-US" dirty="0"/>
              <a:t>. Are you using sensitive personal information to derive a “characteristic” about individuals?</a:t>
            </a:r>
          </a:p>
          <a:p>
            <a:r>
              <a:rPr lang="en-US" b="1" u="sng" dirty="0">
                <a:solidFill>
                  <a:srgbClr val="00B0F0"/>
                </a:solidFill>
              </a:rPr>
              <a:t>Right of Non-Discrimination</a:t>
            </a:r>
            <a:r>
              <a:rPr lang="en-US" dirty="0"/>
              <a:t>. Loyalty programs, etc.</a:t>
            </a:r>
          </a:p>
        </p:txBody>
      </p:sp>
      <p:sp>
        <p:nvSpPr>
          <p:cNvPr id="6" name="Date Placeholder 5">
            <a:extLst>
              <a:ext uri="{FF2B5EF4-FFF2-40B4-BE49-F238E27FC236}">
                <a16:creationId xmlns:a16="http://schemas.microsoft.com/office/drawing/2014/main" id="{D0A197B4-E804-52E4-B88F-0246D59FF85B}"/>
              </a:ext>
            </a:extLst>
          </p:cNvPr>
          <p:cNvSpPr>
            <a:spLocks noGrp="1"/>
          </p:cNvSpPr>
          <p:nvPr>
            <p:ph type="dt" sz="half" idx="15"/>
          </p:nvPr>
        </p:nvSpPr>
        <p:spPr/>
        <p:txBody>
          <a:bodyPr/>
          <a:lstStyle/>
          <a:p>
            <a:endParaRPr lang="en-GB" dirty="0"/>
          </a:p>
        </p:txBody>
      </p:sp>
      <p:sp>
        <p:nvSpPr>
          <p:cNvPr id="8" name="Slide Number Placeholder 7">
            <a:extLst>
              <a:ext uri="{FF2B5EF4-FFF2-40B4-BE49-F238E27FC236}">
                <a16:creationId xmlns:a16="http://schemas.microsoft.com/office/drawing/2014/main" id="{2A095813-131B-64A3-BEA7-8DBDC0781856}"/>
              </a:ext>
            </a:extLst>
          </p:cNvPr>
          <p:cNvSpPr>
            <a:spLocks noGrp="1"/>
          </p:cNvSpPr>
          <p:nvPr>
            <p:ph type="sldNum" sz="quarter" idx="17"/>
          </p:nvPr>
        </p:nvSpPr>
        <p:spPr/>
        <p:txBody>
          <a:bodyPr/>
          <a:lstStyle/>
          <a:p>
            <a:fld id="{23AA811B-2EBD-4900-905E-5BE206449611}" type="slidenum">
              <a:rPr lang="en-GB" smtClean="0"/>
              <a:pPr/>
              <a:t>17</a:t>
            </a:fld>
            <a:endParaRPr lang="en-GB" dirty="0"/>
          </a:p>
        </p:txBody>
      </p:sp>
    </p:spTree>
    <p:extLst>
      <p:ext uri="{BB962C8B-B14F-4D97-AF65-F5344CB8AC3E}">
        <p14:creationId xmlns:p14="http://schemas.microsoft.com/office/powerpoint/2010/main" val="1823194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7"/>
          </p:nvPr>
        </p:nvSpPr>
        <p:spPr>
          <a:xfrm>
            <a:off x="415922" y="514573"/>
            <a:ext cx="4910400" cy="6518138"/>
          </a:xfrm>
        </p:spPr>
        <p:txBody>
          <a:bodyPr/>
          <a:lstStyle/>
          <a:p>
            <a:pPr marL="0" indent="0">
              <a:buNone/>
            </a:pPr>
            <a:r>
              <a:rPr lang="en-US" sz="2000" b="1" u="sng" dirty="0">
                <a:solidFill>
                  <a:srgbClr val="00B0F0"/>
                </a:solidFill>
              </a:rPr>
              <a:t>CCPA Deep Dive</a:t>
            </a:r>
          </a:p>
          <a:p>
            <a:pPr marL="0" indent="0">
              <a:buNone/>
            </a:pPr>
            <a:r>
              <a:rPr lang="en-US" sz="2000" b="1" u="sng" dirty="0">
                <a:solidFill>
                  <a:srgbClr val="00B0F0"/>
                </a:solidFill>
              </a:rPr>
              <a:t>Breaking Down “Selling” and “Sharing”</a:t>
            </a:r>
          </a:p>
          <a:p>
            <a:endParaRPr lang="en-US" sz="1700" b="1" u="sng" dirty="0"/>
          </a:p>
          <a:p>
            <a:r>
              <a:rPr lang="en-US" sz="1700" b="1" u="sng" dirty="0"/>
              <a:t>CCPA Today</a:t>
            </a:r>
            <a:r>
              <a:rPr lang="en-US" sz="1700" dirty="0"/>
              <a:t>. California residents have the right to opt-out of the “sale” of personal information. Sale is any exchange for money or “valuable consideration.” Exemptions for “service providers.”</a:t>
            </a:r>
          </a:p>
          <a:p>
            <a:r>
              <a:rPr lang="en-US" sz="1700" b="1" u="sng" dirty="0"/>
              <a:t>CCPA / AG Interpretation</a:t>
            </a:r>
            <a:r>
              <a:rPr lang="en-US" sz="1700" dirty="0"/>
              <a:t>. The Sephora settlement shows a broad interpretation by the AG. </a:t>
            </a:r>
          </a:p>
          <a:p>
            <a:r>
              <a:rPr lang="en-US" sz="1700" b="1" u="sng" dirty="0"/>
              <a:t>CPRA Changes – “Sharing”</a:t>
            </a:r>
            <a:r>
              <a:rPr lang="en-US" sz="1700" dirty="0"/>
              <a:t>. CPRA says California residents also get a chance to opt-out of “sharing” PI. “Sharing” is defined as making available for “cross-context behavioral advertising” (i.e., retargeting).  </a:t>
            </a:r>
          </a:p>
          <a:p>
            <a:r>
              <a:rPr lang="en-US" sz="1700" b="1" u="sng" dirty="0"/>
              <a:t>Grey Areas</a:t>
            </a:r>
            <a:r>
              <a:rPr lang="en-US" sz="1700" dirty="0"/>
              <a:t>. Are analytics a sale? What about SDK’s through mobile applications? This is a high profile and potentially high risk area of enforcement.  </a:t>
            </a:r>
            <a:endParaRPr lang="en-US" sz="1800" dirty="0"/>
          </a:p>
        </p:txBody>
      </p:sp>
      <p:sp>
        <p:nvSpPr>
          <p:cNvPr id="8" name="Slide Number Placeholder 7"/>
          <p:cNvSpPr>
            <a:spLocks noGrp="1"/>
          </p:cNvSpPr>
          <p:nvPr>
            <p:ph type="sldNum" sz="quarter" idx="16"/>
          </p:nvPr>
        </p:nvSpPr>
        <p:spPr/>
        <p:txBody>
          <a:bodyPr/>
          <a:lstStyle/>
          <a:p>
            <a:fld id="{23AA811B-2EBD-4900-905E-5BE206449611}" type="slidenum">
              <a:rPr lang="en-GB" smtClean="0"/>
              <a:pPr/>
              <a:t>18</a:t>
            </a:fld>
            <a:endParaRPr lang="en-GB" dirty="0"/>
          </a:p>
        </p:txBody>
      </p:sp>
      <p:pic>
        <p:nvPicPr>
          <p:cNvPr id="9" name="Picture Placeholder 5">
            <a:extLst>
              <a:ext uri="{FF2B5EF4-FFF2-40B4-BE49-F238E27FC236}">
                <a16:creationId xmlns:a16="http://schemas.microsoft.com/office/drawing/2014/main" id="{34BBF074-FFC1-0E35-87F6-5FE3A0632A62}"/>
              </a:ext>
            </a:extLst>
          </p:cNvPr>
          <p:cNvPicPr>
            <a:picLocks noGrp="1" noChangeAspect="1"/>
          </p:cNvPicPr>
          <p:nvPr>
            <p:ph type="pic" sz="quarter" idx="18"/>
            <p:custDataLst>
              <p:tags r:id="rId1"/>
            </p:custDataLst>
          </p:nvPr>
        </p:nvPicPr>
        <p:blipFill rotWithShape="1">
          <a:blip r:embed="rId3">
            <a:extLst>
              <a:ext uri="{28A0092B-C50C-407E-A947-70E740481C1C}">
                <a14:useLocalDpi xmlns:a14="http://schemas.microsoft.com/office/drawing/2010/main" val="0"/>
              </a:ext>
            </a:extLst>
          </a:blip>
          <a:srcRect l="14904" r="14904"/>
          <a:stretch/>
        </p:blipFill>
        <p:spPr>
          <a:xfrm>
            <a:off x="6096000" y="0"/>
            <a:ext cx="6096000" cy="6856413"/>
          </a:xfrm>
        </p:spPr>
      </p:pic>
    </p:spTree>
    <p:extLst>
      <p:ext uri="{BB962C8B-B14F-4D97-AF65-F5344CB8AC3E}">
        <p14:creationId xmlns:p14="http://schemas.microsoft.com/office/powerpoint/2010/main" val="331059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DEEE82-BB50-77C7-6314-AF576418E2A0}"/>
              </a:ext>
            </a:extLst>
          </p:cNvPr>
          <p:cNvSpPr>
            <a:spLocks noGrp="1"/>
          </p:cNvSpPr>
          <p:nvPr>
            <p:ph type="title"/>
          </p:nvPr>
        </p:nvSpPr>
        <p:spPr/>
        <p:txBody>
          <a:bodyPr/>
          <a:lstStyle/>
          <a:p>
            <a:r>
              <a:rPr lang="en-US" dirty="0"/>
              <a:t>CCPA Deep Dive</a:t>
            </a:r>
            <a:br>
              <a:rPr lang="en-US" dirty="0"/>
            </a:br>
            <a:r>
              <a:rPr lang="en-US" dirty="0"/>
              <a:t>New Contracting Requirements</a:t>
            </a:r>
          </a:p>
        </p:txBody>
      </p:sp>
      <p:sp>
        <p:nvSpPr>
          <p:cNvPr id="4" name="Content Placeholder 3">
            <a:extLst>
              <a:ext uri="{FF2B5EF4-FFF2-40B4-BE49-F238E27FC236}">
                <a16:creationId xmlns:a16="http://schemas.microsoft.com/office/drawing/2014/main" id="{EFDDF375-23E1-685E-A9E1-D65AF9EABF86}"/>
              </a:ext>
            </a:extLst>
          </p:cNvPr>
          <p:cNvSpPr>
            <a:spLocks noGrp="1"/>
          </p:cNvSpPr>
          <p:nvPr>
            <p:ph idx="1"/>
          </p:nvPr>
        </p:nvSpPr>
        <p:spPr/>
        <p:txBody>
          <a:bodyPr/>
          <a:lstStyle/>
          <a:p>
            <a:pPr marL="0" indent="0">
              <a:buNone/>
            </a:pPr>
            <a:r>
              <a:rPr lang="en-US" b="1" u="sng" dirty="0">
                <a:solidFill>
                  <a:srgbClr val="00B0F0"/>
                </a:solidFill>
              </a:rPr>
              <a:t>All Contracts</a:t>
            </a:r>
          </a:p>
          <a:p>
            <a:r>
              <a:rPr lang="en-US" dirty="0"/>
              <a:t>Must </a:t>
            </a:r>
            <a:r>
              <a:rPr lang="en-US" b="1" dirty="0">
                <a:solidFill>
                  <a:srgbClr val="7030A0"/>
                </a:solidFill>
              </a:rPr>
              <a:t>specify</a:t>
            </a:r>
            <a:r>
              <a:rPr lang="en-US" dirty="0"/>
              <a:t> the personal information that is sold or disclosed by the business for a limited and specified purpose. </a:t>
            </a:r>
          </a:p>
          <a:p>
            <a:r>
              <a:rPr lang="en-US" dirty="0"/>
              <a:t>Must </a:t>
            </a:r>
            <a:r>
              <a:rPr lang="en-US" b="1" dirty="0">
                <a:solidFill>
                  <a:srgbClr val="7030A0"/>
                </a:solidFill>
              </a:rPr>
              <a:t>require</a:t>
            </a:r>
            <a:r>
              <a:rPr lang="en-US" dirty="0"/>
              <a:t> the receiving party to comply with the CCPA, as applicable.</a:t>
            </a:r>
          </a:p>
          <a:p>
            <a:r>
              <a:rPr lang="en-US" dirty="0"/>
              <a:t>Must </a:t>
            </a:r>
            <a:r>
              <a:rPr lang="en-US" b="1" dirty="0">
                <a:solidFill>
                  <a:srgbClr val="7030A0"/>
                </a:solidFill>
              </a:rPr>
              <a:t>grant</a:t>
            </a:r>
            <a:r>
              <a:rPr lang="en-US" dirty="0"/>
              <a:t> the business the right to take “reasonable and appropriate steps” to help ensure that the receiving party uses the personal information transferred in a manner consistent with the business’s obligations under the CCPA.</a:t>
            </a:r>
          </a:p>
          <a:p>
            <a:r>
              <a:rPr lang="en-US" b="1" dirty="0">
                <a:solidFill>
                  <a:srgbClr val="7030A0"/>
                </a:solidFill>
              </a:rPr>
              <a:t>Requires</a:t>
            </a:r>
            <a:r>
              <a:rPr lang="en-US" dirty="0"/>
              <a:t> the receiving party to notify the business in the event it cannot meet its obligations under the CCPA.</a:t>
            </a:r>
          </a:p>
          <a:p>
            <a:r>
              <a:rPr lang="en-US" b="1" dirty="0">
                <a:solidFill>
                  <a:srgbClr val="7030A0"/>
                </a:solidFill>
              </a:rPr>
              <a:t>Requires</a:t>
            </a:r>
            <a:r>
              <a:rPr lang="en-US" dirty="0"/>
              <a:t> the business to take “reasonable and appropriate steps” to stop and remediate unauthorized use of personal information. </a:t>
            </a:r>
          </a:p>
          <a:p>
            <a:endParaRPr lang="en-US" dirty="0"/>
          </a:p>
        </p:txBody>
      </p:sp>
      <p:sp>
        <p:nvSpPr>
          <p:cNvPr id="21" name="Content Placeholder 20">
            <a:extLst>
              <a:ext uri="{FF2B5EF4-FFF2-40B4-BE49-F238E27FC236}">
                <a16:creationId xmlns:a16="http://schemas.microsoft.com/office/drawing/2014/main" id="{E28B29F6-7944-E045-FC73-A4EE0164F8A8}"/>
              </a:ext>
            </a:extLst>
          </p:cNvPr>
          <p:cNvSpPr>
            <a:spLocks noGrp="1"/>
          </p:cNvSpPr>
          <p:nvPr>
            <p:ph sz="half" idx="2"/>
          </p:nvPr>
        </p:nvSpPr>
        <p:spPr/>
        <p:txBody>
          <a:bodyPr/>
          <a:lstStyle/>
          <a:p>
            <a:pPr marL="0" indent="0">
              <a:buNone/>
            </a:pPr>
            <a:r>
              <a:rPr lang="en-US" b="1" u="sng" dirty="0">
                <a:solidFill>
                  <a:srgbClr val="00B0F0"/>
                </a:solidFill>
              </a:rPr>
              <a:t>Service Providers / Contractors</a:t>
            </a:r>
          </a:p>
          <a:p>
            <a:r>
              <a:rPr lang="en-US" dirty="0"/>
              <a:t>Contract must </a:t>
            </a:r>
            <a:r>
              <a:rPr lang="en-US" b="1" dirty="0">
                <a:solidFill>
                  <a:srgbClr val="7030A0"/>
                </a:solidFill>
              </a:rPr>
              <a:t>prohibit</a:t>
            </a:r>
            <a:r>
              <a:rPr lang="en-US" dirty="0"/>
              <a:t> the receiving party from “selling” or “sharing” personal information.</a:t>
            </a:r>
          </a:p>
          <a:p>
            <a:r>
              <a:rPr lang="en-US" dirty="0"/>
              <a:t>Contract must </a:t>
            </a:r>
            <a:r>
              <a:rPr lang="en-US" b="1" dirty="0">
                <a:solidFill>
                  <a:srgbClr val="7030A0"/>
                </a:solidFill>
              </a:rPr>
              <a:t>prohibit</a:t>
            </a:r>
            <a:r>
              <a:rPr lang="en-US" dirty="0"/>
              <a:t> the receiving party from retaining, using, or disclosing the personal information for any purpose other than that disclosed in the contract, or outside the business relationship.</a:t>
            </a:r>
          </a:p>
          <a:p>
            <a:r>
              <a:rPr lang="en-US" dirty="0"/>
              <a:t>Contract must </a:t>
            </a:r>
            <a:r>
              <a:rPr lang="en-US" b="1" dirty="0">
                <a:solidFill>
                  <a:srgbClr val="7030A0"/>
                </a:solidFill>
              </a:rPr>
              <a:t>prohibit</a:t>
            </a:r>
            <a:r>
              <a:rPr lang="en-US" dirty="0"/>
              <a:t> the receiving party from “combining” the personal information it receives with any other personal information except to provide the underlying services.</a:t>
            </a:r>
          </a:p>
          <a:p>
            <a:r>
              <a:rPr lang="en-US" dirty="0"/>
              <a:t>Contract </a:t>
            </a:r>
            <a:r>
              <a:rPr lang="en-US" b="1" dirty="0">
                <a:solidFill>
                  <a:srgbClr val="7030A0"/>
                </a:solidFill>
              </a:rPr>
              <a:t>may</a:t>
            </a:r>
            <a:r>
              <a:rPr lang="en-US" dirty="0"/>
              <a:t> allow the business to monitor the receiving party’s compliance with the contract through manual or automated scans, assessments, or other testing. </a:t>
            </a:r>
          </a:p>
        </p:txBody>
      </p:sp>
      <p:sp>
        <p:nvSpPr>
          <p:cNvPr id="8" name="Slide Number Placeholder 7">
            <a:extLst>
              <a:ext uri="{FF2B5EF4-FFF2-40B4-BE49-F238E27FC236}">
                <a16:creationId xmlns:a16="http://schemas.microsoft.com/office/drawing/2014/main" id="{63325AEF-D107-3520-D42D-6015FCCC5626}"/>
              </a:ext>
            </a:extLst>
          </p:cNvPr>
          <p:cNvSpPr>
            <a:spLocks noGrp="1"/>
          </p:cNvSpPr>
          <p:nvPr>
            <p:ph type="sldNum" sz="quarter" idx="16"/>
          </p:nvPr>
        </p:nvSpPr>
        <p:spPr/>
        <p:txBody>
          <a:bodyPr/>
          <a:lstStyle/>
          <a:p>
            <a:fld id="{23AA811B-2EBD-4900-905E-5BE206449611}" type="slidenum">
              <a:rPr lang="en-GB" smtClean="0"/>
              <a:pPr/>
              <a:t>19</a:t>
            </a:fld>
            <a:endParaRPr lang="en-GB" dirty="0"/>
          </a:p>
        </p:txBody>
      </p:sp>
    </p:spTree>
    <p:extLst>
      <p:ext uri="{BB962C8B-B14F-4D97-AF65-F5344CB8AC3E}">
        <p14:creationId xmlns:p14="http://schemas.microsoft.com/office/powerpoint/2010/main" val="183036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61C7-417F-0909-0005-D085701910AD}"/>
              </a:ext>
            </a:extLst>
          </p:cNvPr>
          <p:cNvSpPr>
            <a:spLocks noGrp="1"/>
          </p:cNvSpPr>
          <p:nvPr>
            <p:ph type="title"/>
          </p:nvPr>
        </p:nvSpPr>
        <p:spPr/>
        <p:txBody>
          <a:bodyPr/>
          <a:lstStyle/>
          <a:p>
            <a:r>
              <a:rPr lang="en-US" dirty="0"/>
              <a:t>Can’t Hear the Program?</a:t>
            </a:r>
          </a:p>
        </p:txBody>
      </p:sp>
      <p:sp>
        <p:nvSpPr>
          <p:cNvPr id="4" name="TextBox 3">
            <a:extLst>
              <a:ext uri="{FF2B5EF4-FFF2-40B4-BE49-F238E27FC236}">
                <a16:creationId xmlns:a16="http://schemas.microsoft.com/office/drawing/2014/main" id="{AEF7D2C3-AA3D-2BF4-04B3-00216EFE7FB9}"/>
              </a:ext>
            </a:extLst>
          </p:cNvPr>
          <p:cNvSpPr txBox="1"/>
          <p:nvPr/>
        </p:nvSpPr>
        <p:spPr>
          <a:xfrm>
            <a:off x="1594641" y="2164635"/>
            <a:ext cx="3124200" cy="1015663"/>
          </a:xfrm>
          <a:prstGeom prst="rect">
            <a:avLst/>
          </a:prstGeom>
          <a:noFill/>
        </p:spPr>
        <p:txBody>
          <a:bodyPr wrap="square" rtlCol="0">
            <a:spAutoFit/>
          </a:bodyPr>
          <a:lstStyle/>
          <a:p>
            <a:r>
              <a:rPr lang="en-US" sz="2000" dirty="0"/>
              <a:t>Click the three dots at the bottom of the screen, and select Switch Audio</a:t>
            </a:r>
            <a:r>
              <a:rPr lang="en-US" dirty="0"/>
              <a:t>.</a:t>
            </a:r>
            <a:endParaRPr lang="en-US" sz="1600" dirty="0"/>
          </a:p>
        </p:txBody>
      </p:sp>
      <p:pic>
        <p:nvPicPr>
          <p:cNvPr id="6" name="Picture 5">
            <a:extLst>
              <a:ext uri="{FF2B5EF4-FFF2-40B4-BE49-F238E27FC236}">
                <a16:creationId xmlns:a16="http://schemas.microsoft.com/office/drawing/2014/main" id="{8CD19114-EB17-5D16-2F2C-D0F95F615900}"/>
              </a:ext>
            </a:extLst>
          </p:cNvPr>
          <p:cNvPicPr>
            <a:picLocks noChangeAspect="1"/>
          </p:cNvPicPr>
          <p:nvPr/>
        </p:nvPicPr>
        <p:blipFill>
          <a:blip r:embed="rId2"/>
          <a:stretch>
            <a:fillRect/>
          </a:stretch>
        </p:blipFill>
        <p:spPr>
          <a:xfrm>
            <a:off x="1942304" y="3260284"/>
            <a:ext cx="2428875" cy="2333625"/>
          </a:xfrm>
          <a:prstGeom prst="rect">
            <a:avLst/>
          </a:prstGeom>
        </p:spPr>
      </p:pic>
      <p:sp>
        <p:nvSpPr>
          <p:cNvPr id="9" name="TextBox 8">
            <a:extLst>
              <a:ext uri="{FF2B5EF4-FFF2-40B4-BE49-F238E27FC236}">
                <a16:creationId xmlns:a16="http://schemas.microsoft.com/office/drawing/2014/main" id="{3EBDBB12-E16C-6DC1-48DF-3B5DC727B8FA}"/>
              </a:ext>
            </a:extLst>
          </p:cNvPr>
          <p:cNvSpPr txBox="1"/>
          <p:nvPr/>
        </p:nvSpPr>
        <p:spPr>
          <a:xfrm>
            <a:off x="6083449" y="2164634"/>
            <a:ext cx="3233928" cy="1015663"/>
          </a:xfrm>
          <a:prstGeom prst="rect">
            <a:avLst/>
          </a:prstGeom>
          <a:noFill/>
        </p:spPr>
        <p:txBody>
          <a:bodyPr wrap="square" rtlCol="0">
            <a:spAutoFit/>
          </a:bodyPr>
          <a:lstStyle/>
          <a:p>
            <a:r>
              <a:rPr lang="en-US" sz="2000" dirty="0"/>
              <a:t>Select your preferred method of connection for the webinar. </a:t>
            </a:r>
          </a:p>
        </p:txBody>
      </p:sp>
      <p:pic>
        <p:nvPicPr>
          <p:cNvPr id="10" name="Picture 9">
            <a:extLst>
              <a:ext uri="{FF2B5EF4-FFF2-40B4-BE49-F238E27FC236}">
                <a16:creationId xmlns:a16="http://schemas.microsoft.com/office/drawing/2014/main" id="{6878D2A8-5987-1C13-A7D2-23A36272AA11}"/>
              </a:ext>
            </a:extLst>
          </p:cNvPr>
          <p:cNvPicPr>
            <a:picLocks noChangeAspect="1"/>
          </p:cNvPicPr>
          <p:nvPr/>
        </p:nvPicPr>
        <p:blipFill>
          <a:blip r:embed="rId3"/>
          <a:stretch>
            <a:fillRect/>
          </a:stretch>
        </p:blipFill>
        <p:spPr>
          <a:xfrm>
            <a:off x="6248400" y="3240323"/>
            <a:ext cx="2523743" cy="2347311"/>
          </a:xfrm>
          <a:prstGeom prst="rect">
            <a:avLst/>
          </a:prstGeom>
        </p:spPr>
      </p:pic>
    </p:spTree>
    <p:extLst>
      <p:ext uri="{BB962C8B-B14F-4D97-AF65-F5344CB8AC3E}">
        <p14:creationId xmlns:p14="http://schemas.microsoft.com/office/powerpoint/2010/main" val="2723224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AE03CB-0579-32E9-F4C8-9292AD702A92}"/>
              </a:ext>
            </a:extLst>
          </p:cNvPr>
          <p:cNvSpPr>
            <a:spLocks noGrp="1"/>
          </p:cNvSpPr>
          <p:nvPr>
            <p:ph sz="quarter" idx="18"/>
          </p:nvPr>
        </p:nvSpPr>
        <p:spPr>
          <a:xfrm>
            <a:off x="660221" y="1211972"/>
            <a:ext cx="4432300" cy="5257228"/>
          </a:xfrm>
        </p:spPr>
        <p:txBody>
          <a:bodyPr/>
          <a:lstStyle/>
          <a:p>
            <a:pPr marL="0" indent="0">
              <a:buNone/>
            </a:pPr>
            <a:r>
              <a:rPr lang="en-US" b="1" u="sng" dirty="0">
                <a:solidFill>
                  <a:srgbClr val="00B0F0"/>
                </a:solidFill>
              </a:rPr>
              <a:t>Background</a:t>
            </a:r>
          </a:p>
          <a:p>
            <a:r>
              <a:rPr lang="en-US" sz="1400" dirty="0">
                <a:solidFill>
                  <a:schemeClr val="bg1"/>
                </a:solidFill>
              </a:rPr>
              <a:t>Takes effect 7/1/24.</a:t>
            </a:r>
          </a:p>
          <a:p>
            <a:r>
              <a:rPr lang="en-US" sz="1400" dirty="0">
                <a:solidFill>
                  <a:schemeClr val="bg1"/>
                </a:solidFill>
              </a:rPr>
              <a:t>Requires a business that provides an online service, product, or feature “likely to be accessed by children” to abide by certain requirements. “Child” is under 18.</a:t>
            </a:r>
          </a:p>
          <a:p>
            <a:r>
              <a:rPr lang="en-US" sz="1400" dirty="0">
                <a:solidFill>
                  <a:schemeClr val="bg1"/>
                </a:solidFill>
              </a:rPr>
              <a:t>“Likely to be accessed by children” means it is reasonable to expect, based on the following “indicators” that the online service, product, or feature would be accessed by “children”:</a:t>
            </a:r>
          </a:p>
          <a:p>
            <a:pPr lvl="1"/>
            <a:r>
              <a:rPr lang="en-US" sz="1200" dirty="0">
                <a:solidFill>
                  <a:schemeClr val="bg1"/>
                </a:solidFill>
              </a:rPr>
              <a:t>The service, product, or feature is directed toward children as defined under COPPA;</a:t>
            </a:r>
          </a:p>
          <a:p>
            <a:pPr lvl="1"/>
            <a:r>
              <a:rPr lang="en-US" sz="1200" dirty="0">
                <a:solidFill>
                  <a:schemeClr val="bg1"/>
                </a:solidFill>
              </a:rPr>
              <a:t>The service, product, or feature is determined “</a:t>
            </a:r>
            <a:r>
              <a:rPr lang="en-US" sz="1200" b="1" dirty="0">
                <a:solidFill>
                  <a:schemeClr val="bg1"/>
                </a:solidFill>
              </a:rPr>
              <a:t>based on competent and reliable evidence regarding audience composition</a:t>
            </a:r>
            <a:r>
              <a:rPr lang="en-US" sz="1200" dirty="0">
                <a:solidFill>
                  <a:schemeClr val="bg1"/>
                </a:solidFill>
              </a:rPr>
              <a:t>” to be routinely access by a “</a:t>
            </a:r>
            <a:r>
              <a:rPr lang="en-US" sz="1200" b="1" dirty="0">
                <a:solidFill>
                  <a:schemeClr val="bg1"/>
                </a:solidFill>
              </a:rPr>
              <a:t>significant number of children</a:t>
            </a:r>
            <a:r>
              <a:rPr lang="en-US" sz="1200" dirty="0">
                <a:solidFill>
                  <a:schemeClr val="bg1"/>
                </a:solidFill>
              </a:rPr>
              <a:t>”;</a:t>
            </a:r>
          </a:p>
          <a:p>
            <a:pPr lvl="1"/>
            <a:r>
              <a:rPr lang="en-US" sz="1200" dirty="0">
                <a:solidFill>
                  <a:schemeClr val="bg1"/>
                </a:solidFill>
              </a:rPr>
              <a:t>The service, product, or feature has advertisements marketed to children;</a:t>
            </a:r>
          </a:p>
          <a:p>
            <a:pPr lvl="1"/>
            <a:r>
              <a:rPr lang="en-US" sz="1200" dirty="0">
                <a:solidFill>
                  <a:schemeClr val="bg1"/>
                </a:solidFill>
              </a:rPr>
              <a:t>The service, product, or feature has “</a:t>
            </a:r>
            <a:r>
              <a:rPr lang="en-US" sz="1200" b="1" dirty="0">
                <a:solidFill>
                  <a:schemeClr val="bg1"/>
                </a:solidFill>
              </a:rPr>
              <a:t>design elements</a:t>
            </a:r>
            <a:r>
              <a:rPr lang="en-US" sz="1200" dirty="0">
                <a:solidFill>
                  <a:schemeClr val="bg1"/>
                </a:solidFill>
              </a:rPr>
              <a:t>” that are “</a:t>
            </a:r>
            <a:r>
              <a:rPr lang="en-US" sz="1200" b="1" dirty="0">
                <a:solidFill>
                  <a:schemeClr val="bg1"/>
                </a:solidFill>
              </a:rPr>
              <a:t>known to be of interest</a:t>
            </a:r>
            <a:r>
              <a:rPr lang="en-US" sz="1200" dirty="0">
                <a:solidFill>
                  <a:schemeClr val="bg1"/>
                </a:solidFill>
              </a:rPr>
              <a:t>” to children, including, but not limited to, games, cartoons, music, and celebrities who appeal to children;</a:t>
            </a:r>
          </a:p>
          <a:p>
            <a:pPr lvl="1"/>
            <a:r>
              <a:rPr lang="en-US" sz="1200" dirty="0">
                <a:solidFill>
                  <a:schemeClr val="bg1"/>
                </a:solidFill>
              </a:rPr>
              <a:t>A “</a:t>
            </a:r>
            <a:r>
              <a:rPr lang="en-US" sz="1200" b="1" dirty="0">
                <a:solidFill>
                  <a:schemeClr val="bg1"/>
                </a:solidFill>
              </a:rPr>
              <a:t>significant amount</a:t>
            </a:r>
            <a:r>
              <a:rPr lang="en-US" sz="1200" dirty="0">
                <a:solidFill>
                  <a:schemeClr val="bg1"/>
                </a:solidFill>
              </a:rPr>
              <a:t>” of the audience is determined, based on internal research, to be children.</a:t>
            </a:r>
          </a:p>
        </p:txBody>
      </p:sp>
      <p:sp>
        <p:nvSpPr>
          <p:cNvPr id="3" name="Title 2">
            <a:extLst>
              <a:ext uri="{FF2B5EF4-FFF2-40B4-BE49-F238E27FC236}">
                <a16:creationId xmlns:a16="http://schemas.microsoft.com/office/drawing/2014/main" id="{94FBE28E-4A54-04E6-9A24-7B1101FCDA71}"/>
              </a:ext>
            </a:extLst>
          </p:cNvPr>
          <p:cNvSpPr>
            <a:spLocks noGrp="1"/>
          </p:cNvSpPr>
          <p:nvPr>
            <p:ph type="title"/>
          </p:nvPr>
        </p:nvSpPr>
        <p:spPr>
          <a:xfrm>
            <a:off x="242637" y="592443"/>
            <a:ext cx="6457794" cy="482310"/>
          </a:xfrm>
        </p:spPr>
        <p:txBody>
          <a:bodyPr/>
          <a:lstStyle/>
          <a:p>
            <a:r>
              <a:rPr lang="en-US" sz="2300" dirty="0"/>
              <a:t>California Age-Appropriate Design Code Act</a:t>
            </a:r>
          </a:p>
        </p:txBody>
      </p:sp>
      <p:sp>
        <p:nvSpPr>
          <p:cNvPr id="21" name="Content Placeholder 20">
            <a:extLst>
              <a:ext uri="{FF2B5EF4-FFF2-40B4-BE49-F238E27FC236}">
                <a16:creationId xmlns:a16="http://schemas.microsoft.com/office/drawing/2014/main" id="{DDE5DFEB-A464-939D-24B8-BF5CED4AB25A}"/>
              </a:ext>
            </a:extLst>
          </p:cNvPr>
          <p:cNvSpPr>
            <a:spLocks noGrp="1"/>
          </p:cNvSpPr>
          <p:nvPr>
            <p:ph type="body" sz="quarter" idx="17"/>
          </p:nvPr>
        </p:nvSpPr>
        <p:spPr>
          <a:xfrm>
            <a:off x="7228138" y="1215914"/>
            <a:ext cx="4721225" cy="5484447"/>
          </a:xfrm>
        </p:spPr>
        <p:txBody>
          <a:bodyPr/>
          <a:lstStyle/>
          <a:p>
            <a:pPr marL="0" indent="0">
              <a:buNone/>
            </a:pPr>
            <a:r>
              <a:rPr lang="en-US" b="1" u="sng" dirty="0">
                <a:solidFill>
                  <a:srgbClr val="00B0F0"/>
                </a:solidFill>
              </a:rPr>
              <a:t>Requirements</a:t>
            </a:r>
          </a:p>
          <a:p>
            <a:r>
              <a:rPr lang="en-US" sz="1400" dirty="0">
                <a:solidFill>
                  <a:schemeClr val="tx1"/>
                </a:solidFill>
              </a:rPr>
              <a:t>Complete a data impact assessment; </a:t>
            </a:r>
          </a:p>
          <a:p>
            <a:r>
              <a:rPr lang="en-US" sz="1400" dirty="0">
                <a:solidFill>
                  <a:schemeClr val="tx1"/>
                </a:solidFill>
              </a:rPr>
              <a:t>Document any risk of “material detriment” to children and create a timed plan to mitigate said risk before the service, product, or feature is offered to children;</a:t>
            </a:r>
          </a:p>
          <a:p>
            <a:r>
              <a:rPr lang="en-US" sz="1400" dirty="0">
                <a:solidFill>
                  <a:schemeClr val="tx1"/>
                </a:solidFill>
              </a:rPr>
              <a:t>Provide a copy of the data impact assessment to the AG if requested;</a:t>
            </a:r>
          </a:p>
          <a:p>
            <a:r>
              <a:rPr lang="en-US" sz="1400" dirty="0">
                <a:solidFill>
                  <a:schemeClr val="tx1"/>
                </a:solidFill>
              </a:rPr>
              <a:t>Estimate the age of users with a reasonable level of certainty appropriate to the risks that arise from the service, product, or feature.</a:t>
            </a:r>
          </a:p>
          <a:p>
            <a:r>
              <a:rPr lang="en-US" sz="1400" dirty="0">
                <a:solidFill>
                  <a:schemeClr val="tx1"/>
                </a:solidFill>
              </a:rPr>
              <a:t>Configure all default privacy settings to a feature that offers a “high level of privacy”;</a:t>
            </a:r>
          </a:p>
          <a:p>
            <a:r>
              <a:rPr lang="en-US" sz="1400" dirty="0">
                <a:solidFill>
                  <a:schemeClr val="tx1"/>
                </a:solidFill>
              </a:rPr>
              <a:t>Provide clear information about practices;</a:t>
            </a:r>
          </a:p>
          <a:p>
            <a:r>
              <a:rPr lang="en-US" sz="1400" dirty="0">
                <a:solidFill>
                  <a:schemeClr val="tx1"/>
                </a:solidFill>
              </a:rPr>
              <a:t>Provide a “signal” when the child is being monitored;</a:t>
            </a:r>
          </a:p>
          <a:p>
            <a:r>
              <a:rPr lang="en-US" sz="1400" dirty="0">
                <a:solidFill>
                  <a:schemeClr val="tx1"/>
                </a:solidFill>
              </a:rPr>
              <a:t>Enforce terms;</a:t>
            </a:r>
          </a:p>
          <a:p>
            <a:r>
              <a:rPr lang="en-US" sz="1400" dirty="0">
                <a:solidFill>
                  <a:schemeClr val="tx1"/>
                </a:solidFill>
              </a:rPr>
              <a:t>Provide responsive tools to help report concerns.</a:t>
            </a:r>
          </a:p>
        </p:txBody>
      </p:sp>
      <p:sp>
        <p:nvSpPr>
          <p:cNvPr id="8" name="Slide Number Placeholder 7">
            <a:extLst>
              <a:ext uri="{FF2B5EF4-FFF2-40B4-BE49-F238E27FC236}">
                <a16:creationId xmlns:a16="http://schemas.microsoft.com/office/drawing/2014/main" id="{9016619F-0E68-2AD3-BBA3-49EC17A6AB81}"/>
              </a:ext>
            </a:extLst>
          </p:cNvPr>
          <p:cNvSpPr>
            <a:spLocks noGrp="1"/>
          </p:cNvSpPr>
          <p:nvPr>
            <p:ph type="sldNum" sz="quarter" idx="22"/>
          </p:nvPr>
        </p:nvSpPr>
        <p:spPr/>
        <p:txBody>
          <a:bodyPr/>
          <a:lstStyle/>
          <a:p>
            <a:fld id="{23AA811B-2EBD-4900-905E-5BE206449611}" type="slidenum">
              <a:rPr lang="en-GB" smtClean="0"/>
              <a:pPr/>
              <a:t>20</a:t>
            </a:fld>
            <a:endParaRPr lang="en-GB" dirty="0"/>
          </a:p>
        </p:txBody>
      </p:sp>
    </p:spTree>
    <p:extLst>
      <p:ext uri="{BB962C8B-B14F-4D97-AF65-F5344CB8AC3E}">
        <p14:creationId xmlns:p14="http://schemas.microsoft.com/office/powerpoint/2010/main" val="346167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558634" y="1104841"/>
            <a:ext cx="4719900" cy="5231791"/>
          </a:xfrm>
        </p:spPr>
        <p:txBody>
          <a:bodyPr/>
          <a:lstStyle/>
          <a:p>
            <a:pPr marL="0" indent="0">
              <a:buNone/>
            </a:pPr>
            <a:r>
              <a:rPr lang="en-US" sz="2000" b="1" u="sng" dirty="0">
                <a:solidFill>
                  <a:srgbClr val="00B0F0"/>
                </a:solidFill>
              </a:rPr>
              <a:t>Virginia Consumer Data Protection Act (</a:t>
            </a:r>
            <a:r>
              <a:rPr lang="en-US" sz="2000" b="1" u="sng" dirty="0" err="1">
                <a:solidFill>
                  <a:srgbClr val="00B0F0"/>
                </a:solidFill>
              </a:rPr>
              <a:t>VCDPA</a:t>
            </a:r>
            <a:r>
              <a:rPr lang="en-US" sz="2000" b="1" u="sng" dirty="0">
                <a:solidFill>
                  <a:srgbClr val="00B0F0"/>
                </a:solidFill>
              </a:rPr>
              <a:t>)</a:t>
            </a:r>
          </a:p>
          <a:p>
            <a:r>
              <a:rPr lang="en-US" dirty="0"/>
              <a:t>Passed in March 2021.</a:t>
            </a:r>
          </a:p>
          <a:p>
            <a:r>
              <a:rPr lang="en-US" dirty="0"/>
              <a:t>Effective 1/1/23, enforced 7/1/23.</a:t>
            </a:r>
          </a:p>
          <a:p>
            <a:r>
              <a:rPr lang="en-US" dirty="0"/>
              <a:t>Covered businesses are those that process 100k residents data annually, or process 25k annually and derive 50% or more of revenue from “selling” personal data.</a:t>
            </a:r>
          </a:p>
          <a:p>
            <a:r>
              <a:rPr lang="en-US" dirty="0"/>
              <a:t>Broad consumer rights and business obligations.</a:t>
            </a:r>
          </a:p>
          <a:p>
            <a:r>
              <a:rPr lang="en-US" dirty="0"/>
              <a:t>No private right of action. Enforced solely by Virginia AG.</a:t>
            </a:r>
          </a:p>
          <a:p>
            <a:endParaRPr lang="en-US" dirty="0"/>
          </a:p>
        </p:txBody>
      </p:sp>
      <p:sp>
        <p:nvSpPr>
          <p:cNvPr id="8" name="Slide Number Placeholder 7"/>
          <p:cNvSpPr>
            <a:spLocks noGrp="1"/>
          </p:cNvSpPr>
          <p:nvPr>
            <p:ph type="sldNum" sz="quarter" idx="16"/>
          </p:nvPr>
        </p:nvSpPr>
        <p:spPr/>
        <p:txBody>
          <a:bodyPr/>
          <a:lstStyle/>
          <a:p>
            <a:fld id="{23AA811B-2EBD-4900-905E-5BE206449611}" type="slidenum">
              <a:rPr lang="en-GB" smtClean="0"/>
              <a:pPr/>
              <a:t>21</a:t>
            </a:fld>
            <a:endParaRPr lang="en-GB" dirty="0"/>
          </a:p>
        </p:txBody>
      </p:sp>
      <p:pic>
        <p:nvPicPr>
          <p:cNvPr id="11" name="Picture Placeholder 10"/>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4994" r="24994"/>
          <a:stretch>
            <a:fillRect/>
          </a:stretch>
        </p:blipFill>
        <p:spPr/>
      </p:pic>
    </p:spTree>
    <p:extLst>
      <p:ext uri="{BB962C8B-B14F-4D97-AF65-F5344CB8AC3E}">
        <p14:creationId xmlns:p14="http://schemas.microsoft.com/office/powerpoint/2010/main" val="226955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576000" y="1147042"/>
            <a:ext cx="4721225" cy="4562164"/>
          </a:xfrm>
        </p:spPr>
        <p:txBody>
          <a:bodyPr/>
          <a:lstStyle/>
          <a:p>
            <a:pPr marL="0" indent="0">
              <a:buNone/>
            </a:pPr>
            <a:r>
              <a:rPr lang="en-US" sz="2000" b="1" u="sng" dirty="0">
                <a:solidFill>
                  <a:srgbClr val="00B0F0"/>
                </a:solidFill>
              </a:rPr>
              <a:t>Colorado Privacy Act (CPA)</a:t>
            </a:r>
          </a:p>
          <a:p>
            <a:r>
              <a:rPr lang="en-US" dirty="0"/>
              <a:t>Passed in June 2021.</a:t>
            </a:r>
          </a:p>
          <a:p>
            <a:r>
              <a:rPr lang="en-US" dirty="0"/>
              <a:t>Effective 7/1/23.</a:t>
            </a:r>
          </a:p>
          <a:p>
            <a:r>
              <a:rPr lang="en-US" dirty="0"/>
              <a:t>Covered businesses are those that process 100k residents' data annually, or process 25k annually and derive 50% or more of revenue from “selling” personal data.</a:t>
            </a:r>
          </a:p>
          <a:p>
            <a:r>
              <a:rPr lang="en-US" dirty="0"/>
              <a:t>Nearly identical to Virginia law relating to rights and obligations.</a:t>
            </a:r>
          </a:p>
          <a:p>
            <a:r>
              <a:rPr lang="en-US" dirty="0"/>
              <a:t>No private right of action.</a:t>
            </a:r>
          </a:p>
          <a:p>
            <a:r>
              <a:rPr lang="en-US" dirty="0"/>
              <a:t>Colorado AG enforces. </a:t>
            </a:r>
          </a:p>
          <a:p>
            <a:r>
              <a:rPr lang="en-US" dirty="0"/>
              <a:t>New rules adopted on 3/15.</a:t>
            </a:r>
          </a:p>
          <a:p>
            <a:endParaRPr lang="en-US" dirty="0"/>
          </a:p>
          <a:p>
            <a:pPr marL="0" indent="0">
              <a:buNone/>
            </a:pPr>
            <a:endParaRPr lang="en-US" dirty="0"/>
          </a:p>
        </p:txBody>
      </p:sp>
      <p:sp>
        <p:nvSpPr>
          <p:cNvPr id="7" name="Footer Placeholder 6"/>
          <p:cNvSpPr>
            <a:spLocks noGrp="1"/>
          </p:cNvSpPr>
          <p:nvPr>
            <p:ph type="ftr" sz="quarter" idx="15"/>
          </p:nvPr>
        </p:nvSpPr>
        <p:spPr/>
        <p:txBody>
          <a:bodyPr/>
          <a:lstStyle/>
          <a:p>
            <a:endParaRPr lang="en-GB" dirty="0"/>
          </a:p>
        </p:txBody>
      </p:sp>
      <p:sp>
        <p:nvSpPr>
          <p:cNvPr id="8" name="Slide Number Placeholder 7"/>
          <p:cNvSpPr>
            <a:spLocks noGrp="1"/>
          </p:cNvSpPr>
          <p:nvPr>
            <p:ph type="sldNum" sz="quarter" idx="16"/>
          </p:nvPr>
        </p:nvSpPr>
        <p:spPr/>
        <p:txBody>
          <a:bodyPr/>
          <a:lstStyle/>
          <a:p>
            <a:fld id="{23AA811B-2EBD-4900-905E-5BE206449611}" type="slidenum">
              <a:rPr lang="en-GB" smtClean="0"/>
              <a:pPr/>
              <a:t>22</a:t>
            </a:fld>
            <a:endParaRPr lang="en-GB" dirty="0"/>
          </a:p>
        </p:txBody>
      </p:sp>
      <p:pic>
        <p:nvPicPr>
          <p:cNvPr id="9" name="Picture Placeholder 8" descr="A city skyline at night&#10;&#10;Description automatically generated with medium confidence">
            <a:extLst>
              <a:ext uri="{FF2B5EF4-FFF2-40B4-BE49-F238E27FC236}">
                <a16:creationId xmlns:a16="http://schemas.microsoft.com/office/drawing/2014/main" id="{01091F04-37FB-4E7A-8351-FEFFD8F9D4F3}"/>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2954" r="12954"/>
          <a:stretch>
            <a:fillRect/>
          </a:stretch>
        </p:blipFill>
        <p:spPr/>
      </p:pic>
    </p:spTree>
    <p:extLst>
      <p:ext uri="{BB962C8B-B14F-4D97-AF65-F5344CB8AC3E}">
        <p14:creationId xmlns:p14="http://schemas.microsoft.com/office/powerpoint/2010/main" val="2114319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nature, valley, canyon&#10;&#10;Description automatically generated">
            <a:extLst>
              <a:ext uri="{FF2B5EF4-FFF2-40B4-BE49-F238E27FC236}">
                <a16:creationId xmlns:a16="http://schemas.microsoft.com/office/drawing/2014/main" id="{5E9B808A-AA5F-4473-AD5D-D21993F49562}"/>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4994" r="24994"/>
          <a:stretch>
            <a:fillRect/>
          </a:stretch>
        </p:blipFill>
        <p:spPr/>
      </p:pic>
      <p:sp>
        <p:nvSpPr>
          <p:cNvPr id="4" name="Text Placeholder 3">
            <a:extLst>
              <a:ext uri="{FF2B5EF4-FFF2-40B4-BE49-F238E27FC236}">
                <a16:creationId xmlns:a16="http://schemas.microsoft.com/office/drawing/2014/main" id="{695F2943-2ECB-47D2-BC74-F847F4D3B6DD}"/>
              </a:ext>
            </a:extLst>
          </p:cNvPr>
          <p:cNvSpPr>
            <a:spLocks noGrp="1"/>
          </p:cNvSpPr>
          <p:nvPr>
            <p:ph type="body" sz="quarter" idx="17"/>
          </p:nvPr>
        </p:nvSpPr>
        <p:spPr>
          <a:xfrm>
            <a:off x="632673" y="1078737"/>
            <a:ext cx="4721225" cy="4698774"/>
          </a:xfrm>
        </p:spPr>
        <p:txBody>
          <a:bodyPr/>
          <a:lstStyle/>
          <a:p>
            <a:pPr marL="0" indent="0">
              <a:buNone/>
            </a:pPr>
            <a:r>
              <a:rPr lang="en-US" sz="2000" b="1" u="sng" dirty="0">
                <a:solidFill>
                  <a:srgbClr val="00B0F0"/>
                </a:solidFill>
              </a:rPr>
              <a:t>Utah Consumer Privacy Act (</a:t>
            </a:r>
            <a:r>
              <a:rPr lang="en-US" sz="2000" b="1" u="sng" dirty="0" err="1">
                <a:solidFill>
                  <a:srgbClr val="00B0F0"/>
                </a:solidFill>
              </a:rPr>
              <a:t>UCPA</a:t>
            </a:r>
            <a:r>
              <a:rPr lang="en-US" sz="2000" b="1" u="sng" dirty="0">
                <a:solidFill>
                  <a:srgbClr val="00B0F0"/>
                </a:solidFill>
              </a:rPr>
              <a:t>)</a:t>
            </a:r>
          </a:p>
          <a:p>
            <a:r>
              <a:rPr lang="en-US" dirty="0"/>
              <a:t>Signed 3/24/22.</a:t>
            </a:r>
          </a:p>
          <a:p>
            <a:r>
              <a:rPr lang="en-US" dirty="0"/>
              <a:t>Effective 12/31/23.</a:t>
            </a:r>
          </a:p>
          <a:p>
            <a:r>
              <a:rPr lang="en-US" dirty="0"/>
              <a:t>Covered businesses are those that have $25m or more in gross annual revenue </a:t>
            </a:r>
            <a:r>
              <a:rPr lang="en-US" b="1" u="sng" dirty="0"/>
              <a:t>and</a:t>
            </a:r>
            <a:r>
              <a:rPr lang="en-US" b="1" dirty="0"/>
              <a:t> </a:t>
            </a:r>
            <a:r>
              <a:rPr lang="en-US" dirty="0"/>
              <a:t>process 100k residents' data annually, or process 25k annually and derive 50% or more of revenue from “selling” personal data.</a:t>
            </a:r>
          </a:p>
          <a:p>
            <a:r>
              <a:rPr lang="en-US" dirty="0"/>
              <a:t>Similar features to CA, VA, and CO, with some differences. </a:t>
            </a:r>
          </a:p>
          <a:p>
            <a:r>
              <a:rPr lang="en-US" dirty="0"/>
              <a:t>No private right of action.</a:t>
            </a:r>
          </a:p>
          <a:p>
            <a:r>
              <a:rPr lang="en-US" dirty="0"/>
              <a:t>UT AG enforces, 30 days to cure.</a:t>
            </a:r>
          </a:p>
          <a:p>
            <a:pPr marL="0" indent="0">
              <a:buNone/>
            </a:pPr>
            <a:endParaRPr lang="en-US" sz="1600" dirty="0"/>
          </a:p>
          <a:p>
            <a:endParaRPr lang="en-US" dirty="0"/>
          </a:p>
        </p:txBody>
      </p:sp>
      <p:sp>
        <p:nvSpPr>
          <p:cNvPr id="8" name="Slide Number Placeholder 7">
            <a:extLst>
              <a:ext uri="{FF2B5EF4-FFF2-40B4-BE49-F238E27FC236}">
                <a16:creationId xmlns:a16="http://schemas.microsoft.com/office/drawing/2014/main" id="{9EB46D26-88CE-4A01-AE55-7819F36BAE6F}"/>
              </a:ext>
            </a:extLst>
          </p:cNvPr>
          <p:cNvSpPr>
            <a:spLocks noGrp="1"/>
          </p:cNvSpPr>
          <p:nvPr>
            <p:ph type="sldNum" sz="quarter" idx="16"/>
          </p:nvPr>
        </p:nvSpPr>
        <p:spPr/>
        <p:txBody>
          <a:bodyPr/>
          <a:lstStyle/>
          <a:p>
            <a:fld id="{23AA811B-2EBD-4900-905E-5BE206449611}" type="slidenum">
              <a:rPr lang="en-GB" smtClean="0"/>
              <a:pPr/>
              <a:t>23</a:t>
            </a:fld>
            <a:endParaRPr lang="en-GB" dirty="0"/>
          </a:p>
        </p:txBody>
      </p:sp>
    </p:spTree>
    <p:extLst>
      <p:ext uri="{BB962C8B-B14F-4D97-AF65-F5344CB8AC3E}">
        <p14:creationId xmlns:p14="http://schemas.microsoft.com/office/powerpoint/2010/main" val="347117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vector graphics, clipart&#10;&#10;Description automatically generated">
            <a:extLst>
              <a:ext uri="{FF2B5EF4-FFF2-40B4-BE49-F238E27FC236}">
                <a16:creationId xmlns:a16="http://schemas.microsoft.com/office/drawing/2014/main" id="{67B5AFD3-1E7B-42BC-9539-8F7E6AF5899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5659" r="15659"/>
          <a:stretch>
            <a:fillRect/>
          </a:stretch>
        </p:blipFill>
        <p:spPr/>
      </p:pic>
      <p:sp>
        <p:nvSpPr>
          <p:cNvPr id="4" name="Text Placeholder 3">
            <a:extLst>
              <a:ext uri="{FF2B5EF4-FFF2-40B4-BE49-F238E27FC236}">
                <a16:creationId xmlns:a16="http://schemas.microsoft.com/office/drawing/2014/main" id="{7B5F9ACC-6A59-4104-B919-D22E6693CCE0}"/>
              </a:ext>
            </a:extLst>
          </p:cNvPr>
          <p:cNvSpPr>
            <a:spLocks noGrp="1"/>
          </p:cNvSpPr>
          <p:nvPr>
            <p:ph type="body" sz="quarter" idx="17"/>
          </p:nvPr>
        </p:nvSpPr>
        <p:spPr>
          <a:xfrm>
            <a:off x="532256" y="1065276"/>
            <a:ext cx="4721225" cy="4570437"/>
          </a:xfrm>
        </p:spPr>
        <p:txBody>
          <a:bodyPr/>
          <a:lstStyle/>
          <a:p>
            <a:pPr marL="0" indent="0">
              <a:buNone/>
            </a:pPr>
            <a:r>
              <a:rPr lang="en-US" sz="2000" b="1" u="sng" dirty="0">
                <a:solidFill>
                  <a:srgbClr val="00B0F0"/>
                </a:solidFill>
              </a:rPr>
              <a:t>Connecticut Data Privacy Act (</a:t>
            </a:r>
            <a:r>
              <a:rPr lang="en-US" sz="2000" b="1" u="sng" dirty="0" err="1">
                <a:solidFill>
                  <a:srgbClr val="00B0F0"/>
                </a:solidFill>
              </a:rPr>
              <a:t>CDPA</a:t>
            </a:r>
            <a:r>
              <a:rPr lang="en-US" sz="2000" b="1" u="sng" dirty="0">
                <a:solidFill>
                  <a:srgbClr val="00B0F0"/>
                </a:solidFill>
              </a:rPr>
              <a:t>)</a:t>
            </a:r>
          </a:p>
          <a:p>
            <a:r>
              <a:rPr lang="en-US" dirty="0"/>
              <a:t>Pending signature.</a:t>
            </a:r>
          </a:p>
          <a:p>
            <a:r>
              <a:rPr lang="en-US" dirty="0"/>
              <a:t>Effective 7/1/23.</a:t>
            </a:r>
          </a:p>
          <a:p>
            <a:r>
              <a:rPr lang="en-US" dirty="0"/>
              <a:t>Covered businesses are those that process 100k residents' data annually, or process 25k annually and derive 50% or more of revenue from “selling” personal data.</a:t>
            </a:r>
          </a:p>
          <a:p>
            <a:r>
              <a:rPr lang="en-US" dirty="0"/>
              <a:t>Similar features to other states, but some differences.  </a:t>
            </a:r>
          </a:p>
          <a:p>
            <a:r>
              <a:rPr lang="en-US" dirty="0"/>
              <a:t>No private right of action.</a:t>
            </a:r>
          </a:p>
          <a:p>
            <a:r>
              <a:rPr lang="en-US" dirty="0"/>
              <a:t>CT AG to enforce beginning 1/1/25. 60 days to cure. </a:t>
            </a:r>
          </a:p>
          <a:p>
            <a:endParaRPr lang="en-US" dirty="0"/>
          </a:p>
        </p:txBody>
      </p:sp>
      <p:sp>
        <p:nvSpPr>
          <p:cNvPr id="8" name="Slide Number Placeholder 7">
            <a:extLst>
              <a:ext uri="{FF2B5EF4-FFF2-40B4-BE49-F238E27FC236}">
                <a16:creationId xmlns:a16="http://schemas.microsoft.com/office/drawing/2014/main" id="{F619642A-0E38-4B58-B869-FF99B26A44F5}"/>
              </a:ext>
            </a:extLst>
          </p:cNvPr>
          <p:cNvSpPr>
            <a:spLocks noGrp="1"/>
          </p:cNvSpPr>
          <p:nvPr>
            <p:ph type="sldNum" sz="quarter" idx="16"/>
          </p:nvPr>
        </p:nvSpPr>
        <p:spPr/>
        <p:txBody>
          <a:bodyPr/>
          <a:lstStyle/>
          <a:p>
            <a:fld id="{23AA811B-2EBD-4900-905E-5BE206449611}" type="slidenum">
              <a:rPr lang="en-GB" smtClean="0"/>
              <a:pPr/>
              <a:t>24</a:t>
            </a:fld>
            <a:endParaRPr lang="en-GB" dirty="0"/>
          </a:p>
        </p:txBody>
      </p:sp>
    </p:spTree>
    <p:extLst>
      <p:ext uri="{BB962C8B-B14F-4D97-AF65-F5344CB8AC3E}">
        <p14:creationId xmlns:p14="http://schemas.microsoft.com/office/powerpoint/2010/main" val="111471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Letter&#10;&#10;Description automatically generated with medium confidence">
            <a:extLst>
              <a:ext uri="{FF2B5EF4-FFF2-40B4-BE49-F238E27FC236}">
                <a16:creationId xmlns:a16="http://schemas.microsoft.com/office/drawing/2014/main" id="{E6F9B77A-6989-0390-D506-C3CAD5B39BE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0254" r="20254"/>
          <a:stretch>
            <a:fillRect/>
          </a:stretch>
        </p:blipFill>
        <p:spPr/>
      </p:pic>
      <p:sp>
        <p:nvSpPr>
          <p:cNvPr id="3" name="Title 2">
            <a:extLst>
              <a:ext uri="{FF2B5EF4-FFF2-40B4-BE49-F238E27FC236}">
                <a16:creationId xmlns:a16="http://schemas.microsoft.com/office/drawing/2014/main" id="{BDC52BA4-91EA-410F-2315-A7B493C2EFC7}"/>
              </a:ext>
            </a:extLst>
          </p:cNvPr>
          <p:cNvSpPr>
            <a:spLocks noGrp="1"/>
          </p:cNvSpPr>
          <p:nvPr>
            <p:ph type="title"/>
          </p:nvPr>
        </p:nvSpPr>
        <p:spPr/>
        <p:txBody>
          <a:bodyPr/>
          <a:lstStyle/>
          <a:p>
            <a:r>
              <a:rPr lang="en-US" u="sng" dirty="0">
                <a:solidFill>
                  <a:srgbClr val="00B0F0"/>
                </a:solidFill>
              </a:rPr>
              <a:t>Iowa Privacy Act</a:t>
            </a:r>
          </a:p>
        </p:txBody>
      </p:sp>
      <p:sp>
        <p:nvSpPr>
          <p:cNvPr id="4" name="Text Placeholder 3">
            <a:extLst>
              <a:ext uri="{FF2B5EF4-FFF2-40B4-BE49-F238E27FC236}">
                <a16:creationId xmlns:a16="http://schemas.microsoft.com/office/drawing/2014/main" id="{2C154F78-1323-F0EC-0C76-F5B39D80A20E}"/>
              </a:ext>
            </a:extLst>
          </p:cNvPr>
          <p:cNvSpPr>
            <a:spLocks noGrp="1"/>
          </p:cNvSpPr>
          <p:nvPr>
            <p:ph type="body" sz="quarter" idx="17"/>
          </p:nvPr>
        </p:nvSpPr>
        <p:spPr/>
        <p:txBody>
          <a:bodyPr/>
          <a:lstStyle/>
          <a:p>
            <a:r>
              <a:rPr lang="en-US" dirty="0"/>
              <a:t>Similar to Utah and other states.</a:t>
            </a:r>
          </a:p>
          <a:p>
            <a:r>
              <a:rPr lang="en-US" dirty="0"/>
              <a:t>Passed out of legislature last week.</a:t>
            </a:r>
          </a:p>
          <a:p>
            <a:r>
              <a:rPr lang="en-US" dirty="0"/>
              <a:t>Takes effect January 2025.</a:t>
            </a:r>
          </a:p>
          <a:p>
            <a:r>
              <a:rPr lang="en-US" dirty="0"/>
              <a:t>No private right of action.</a:t>
            </a:r>
          </a:p>
          <a:p>
            <a:endParaRPr lang="en-US" dirty="0"/>
          </a:p>
        </p:txBody>
      </p:sp>
      <p:sp>
        <p:nvSpPr>
          <p:cNvPr id="8" name="Slide Number Placeholder 7">
            <a:extLst>
              <a:ext uri="{FF2B5EF4-FFF2-40B4-BE49-F238E27FC236}">
                <a16:creationId xmlns:a16="http://schemas.microsoft.com/office/drawing/2014/main" id="{DD151FED-0D28-B8E5-DE46-10BF68C9432E}"/>
              </a:ext>
            </a:extLst>
          </p:cNvPr>
          <p:cNvSpPr>
            <a:spLocks noGrp="1"/>
          </p:cNvSpPr>
          <p:nvPr>
            <p:ph type="sldNum" sz="quarter" idx="16"/>
          </p:nvPr>
        </p:nvSpPr>
        <p:spPr/>
        <p:txBody>
          <a:bodyPr/>
          <a:lstStyle/>
          <a:p>
            <a:fld id="{23AA811B-2EBD-4900-905E-5BE206449611}" type="slidenum">
              <a:rPr lang="en-GB" smtClean="0"/>
              <a:pPr/>
              <a:t>25</a:t>
            </a:fld>
            <a:endParaRPr lang="en-GB" dirty="0"/>
          </a:p>
        </p:txBody>
      </p:sp>
    </p:spTree>
    <p:extLst>
      <p:ext uri="{BB962C8B-B14F-4D97-AF65-F5344CB8AC3E}">
        <p14:creationId xmlns:p14="http://schemas.microsoft.com/office/powerpoint/2010/main" val="359728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B683F8-96BB-B96C-D450-6BE88B0C2786}"/>
              </a:ext>
            </a:extLst>
          </p:cNvPr>
          <p:cNvSpPr>
            <a:spLocks noGrp="1"/>
          </p:cNvSpPr>
          <p:nvPr>
            <p:ph type="title"/>
          </p:nvPr>
        </p:nvSpPr>
        <p:spPr>
          <a:xfrm>
            <a:off x="576000" y="1769549"/>
            <a:ext cx="4719900" cy="482310"/>
          </a:xfrm>
        </p:spPr>
        <p:txBody>
          <a:bodyPr/>
          <a:lstStyle/>
          <a:p>
            <a:r>
              <a:rPr lang="en-US" u="sng" dirty="0">
                <a:solidFill>
                  <a:srgbClr val="00B0F0"/>
                </a:solidFill>
              </a:rPr>
              <a:t>Federal Developments</a:t>
            </a:r>
          </a:p>
        </p:txBody>
      </p:sp>
      <p:sp>
        <p:nvSpPr>
          <p:cNvPr id="4" name="Text Placeholder 3">
            <a:extLst>
              <a:ext uri="{FF2B5EF4-FFF2-40B4-BE49-F238E27FC236}">
                <a16:creationId xmlns:a16="http://schemas.microsoft.com/office/drawing/2014/main" id="{945FE918-C9AA-6156-0CCD-1EC340983676}"/>
              </a:ext>
            </a:extLst>
          </p:cNvPr>
          <p:cNvSpPr>
            <a:spLocks noGrp="1"/>
          </p:cNvSpPr>
          <p:nvPr>
            <p:ph type="body" sz="quarter" idx="17"/>
          </p:nvPr>
        </p:nvSpPr>
        <p:spPr/>
        <p:txBody>
          <a:bodyPr/>
          <a:lstStyle/>
          <a:p>
            <a:r>
              <a:rPr lang="en-US" dirty="0"/>
              <a:t>Dozens of pending bills to address consumer data privacy.</a:t>
            </a:r>
          </a:p>
          <a:p>
            <a:r>
              <a:rPr lang="en-US" dirty="0"/>
              <a:t>The American Data Privacy and Protection Act made it through the House Committee in the last Congress. What will happen now?</a:t>
            </a:r>
          </a:p>
          <a:p>
            <a:r>
              <a:rPr lang="en-US" dirty="0"/>
              <a:t>Substantial movement on updating the </a:t>
            </a:r>
            <a:r>
              <a:rPr lang="en-US" dirty="0" err="1"/>
              <a:t>GLBA</a:t>
            </a:r>
            <a:r>
              <a:rPr lang="en-US" dirty="0"/>
              <a:t>, and potential AI frameworks.</a:t>
            </a:r>
          </a:p>
          <a:p>
            <a:r>
              <a:rPr lang="en-US" dirty="0"/>
              <a:t>Numerous health, financial, and education related privacy bills as well. Bipartisan movement.</a:t>
            </a:r>
          </a:p>
        </p:txBody>
      </p:sp>
      <p:sp>
        <p:nvSpPr>
          <p:cNvPr id="8" name="Slide Number Placeholder 7">
            <a:extLst>
              <a:ext uri="{FF2B5EF4-FFF2-40B4-BE49-F238E27FC236}">
                <a16:creationId xmlns:a16="http://schemas.microsoft.com/office/drawing/2014/main" id="{0465C2FD-B0D1-FA30-DD22-6E79A67B7FE0}"/>
              </a:ext>
            </a:extLst>
          </p:cNvPr>
          <p:cNvSpPr>
            <a:spLocks noGrp="1"/>
          </p:cNvSpPr>
          <p:nvPr>
            <p:ph type="sldNum" sz="quarter" idx="16"/>
          </p:nvPr>
        </p:nvSpPr>
        <p:spPr/>
        <p:txBody>
          <a:bodyPr/>
          <a:lstStyle/>
          <a:p>
            <a:fld id="{23AA811B-2EBD-4900-905E-5BE206449611}" type="slidenum">
              <a:rPr lang="en-GB" smtClean="0"/>
              <a:pPr/>
              <a:t>26</a:t>
            </a:fld>
            <a:endParaRPr lang="en-GB" dirty="0"/>
          </a:p>
        </p:txBody>
      </p:sp>
      <p:pic>
        <p:nvPicPr>
          <p:cNvPr id="38" name="Picture Placeholder 37" descr="A picture containing light&#10;&#10;Description automatically generated">
            <a:extLst>
              <a:ext uri="{FF2B5EF4-FFF2-40B4-BE49-F238E27FC236}">
                <a16:creationId xmlns:a16="http://schemas.microsoft.com/office/drawing/2014/main" id="{76A7492D-CA3F-DD13-3581-CE3571A71ACF}"/>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0364" r="20364"/>
          <a:stretch>
            <a:fillRect/>
          </a:stretch>
        </p:blipFill>
        <p:spPr/>
      </p:pic>
    </p:spTree>
    <p:extLst>
      <p:ext uri="{BB962C8B-B14F-4D97-AF65-F5344CB8AC3E}">
        <p14:creationId xmlns:p14="http://schemas.microsoft.com/office/powerpoint/2010/main" val="2245339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4769772-866B-4F05-9A94-57DB0BA25E60}"/>
              </a:ext>
            </a:extLst>
          </p:cNvPr>
          <p:cNvSpPr>
            <a:spLocks noGrp="1"/>
          </p:cNvSpPr>
          <p:nvPr>
            <p:ph type="sldNum" sz="quarter" idx="17"/>
          </p:nvPr>
        </p:nvSpPr>
        <p:spPr/>
        <p:txBody>
          <a:bodyPr/>
          <a:lstStyle/>
          <a:p>
            <a:fld id="{23AA811B-2EBD-4900-905E-5BE206449611}" type="slidenum">
              <a:rPr lang="en-GB" smtClean="0"/>
              <a:pPr/>
              <a:t>27</a:t>
            </a:fld>
            <a:endParaRPr lang="en-GB" dirty="0"/>
          </a:p>
        </p:txBody>
      </p:sp>
      <p:sp>
        <p:nvSpPr>
          <p:cNvPr id="9" name="Title 8">
            <a:extLst>
              <a:ext uri="{FF2B5EF4-FFF2-40B4-BE49-F238E27FC236}">
                <a16:creationId xmlns:a16="http://schemas.microsoft.com/office/drawing/2014/main" id="{0FFD49FB-BF0E-489F-A8D3-45C08040DB71}"/>
              </a:ext>
            </a:extLst>
          </p:cNvPr>
          <p:cNvSpPr>
            <a:spLocks noGrp="1"/>
          </p:cNvSpPr>
          <p:nvPr>
            <p:ph type="ctrTitle"/>
          </p:nvPr>
        </p:nvSpPr>
        <p:spPr>
          <a:xfrm>
            <a:off x="576000" y="406572"/>
            <a:ext cx="11041200" cy="917229"/>
          </a:xfrm>
        </p:spPr>
        <p:txBody>
          <a:bodyPr/>
          <a:lstStyle/>
          <a:p>
            <a:r>
              <a:rPr lang="en-US" dirty="0"/>
              <a:t>Key Takeaways</a:t>
            </a:r>
          </a:p>
        </p:txBody>
      </p:sp>
      <p:sp>
        <p:nvSpPr>
          <p:cNvPr id="19" name="Content Placeholder 18">
            <a:extLst>
              <a:ext uri="{FF2B5EF4-FFF2-40B4-BE49-F238E27FC236}">
                <a16:creationId xmlns:a16="http://schemas.microsoft.com/office/drawing/2014/main" id="{E4ACBFE0-6FAA-46E5-A2B6-0B9535AECB6B}"/>
              </a:ext>
            </a:extLst>
          </p:cNvPr>
          <p:cNvSpPr>
            <a:spLocks noGrp="1"/>
          </p:cNvSpPr>
          <p:nvPr>
            <p:ph type="subTitle" idx="1"/>
          </p:nvPr>
        </p:nvSpPr>
        <p:spPr>
          <a:xfrm>
            <a:off x="576000" y="1754730"/>
            <a:ext cx="4589558" cy="4982953"/>
          </a:xfrm>
        </p:spPr>
        <p:txBody>
          <a:bodyPr/>
          <a:lstStyle/>
          <a:p>
            <a:pPr marL="342900" indent="-342900">
              <a:buFont typeface="Wingdings" panose="05000000000000000000" pitchFamily="2" charset="2"/>
              <a:buChar char="q"/>
            </a:pPr>
            <a:r>
              <a:rPr lang="en-US" sz="1800" b="1" dirty="0">
                <a:solidFill>
                  <a:srgbClr val="00B0F0"/>
                </a:solidFill>
              </a:rPr>
              <a:t>Understand Coverage &amp; Make Strategic Decisions</a:t>
            </a:r>
            <a:r>
              <a:rPr lang="en-US" sz="1800" dirty="0"/>
              <a:t>. Know whether you’re covered under the CCPA or other states and carefully examine ways to structure how you collect data in-person, over the telephone, and over your websites.</a:t>
            </a:r>
          </a:p>
          <a:p>
            <a:pPr marL="342900" indent="-342900">
              <a:buFont typeface="Wingdings" panose="05000000000000000000" pitchFamily="2" charset="2"/>
              <a:buChar char="q"/>
            </a:pPr>
            <a:r>
              <a:rPr lang="en-US" sz="1800" b="1" dirty="0">
                <a:solidFill>
                  <a:srgbClr val="00B0F0"/>
                </a:solidFill>
              </a:rPr>
              <a:t>Understand Technical Needs</a:t>
            </a:r>
            <a:r>
              <a:rPr lang="en-US" sz="1800" dirty="0"/>
              <a:t>. What is your digital advertising roadmap? What are you doing in the marketing and advertising space? Are you “selling” or “sharing”?</a:t>
            </a:r>
          </a:p>
          <a:p>
            <a:pPr marL="342900" indent="-342900">
              <a:buFont typeface="Wingdings" panose="05000000000000000000" pitchFamily="2" charset="2"/>
              <a:buChar char="q"/>
            </a:pPr>
            <a:r>
              <a:rPr lang="en-US" sz="1800" b="1" dirty="0">
                <a:solidFill>
                  <a:srgbClr val="00B0F0"/>
                </a:solidFill>
              </a:rPr>
              <a:t>Increase Data Visibility</a:t>
            </a:r>
            <a:r>
              <a:rPr lang="en-US" sz="1800" dirty="0"/>
              <a:t>. Mapping your processes, data, and people will help understand the scope of obligations.</a:t>
            </a:r>
          </a:p>
          <a:p>
            <a:pPr marL="342900" indent="-342900">
              <a:buFont typeface="Wingdings" panose="05000000000000000000" pitchFamily="2" charset="2"/>
              <a:buChar char="q"/>
            </a:pPr>
            <a:endParaRPr lang="en-US" sz="1800" b="1" dirty="0">
              <a:solidFill>
                <a:srgbClr val="00B0F0"/>
              </a:solidFill>
            </a:endParaRPr>
          </a:p>
          <a:p>
            <a:endParaRPr lang="en-US" dirty="0"/>
          </a:p>
        </p:txBody>
      </p:sp>
      <p:sp>
        <p:nvSpPr>
          <p:cNvPr id="20" name="Content Placeholder 19">
            <a:extLst>
              <a:ext uri="{FF2B5EF4-FFF2-40B4-BE49-F238E27FC236}">
                <a16:creationId xmlns:a16="http://schemas.microsoft.com/office/drawing/2014/main" id="{2101C0F6-717D-4FBB-A4B9-0F33598B4DEC}"/>
              </a:ext>
            </a:extLst>
          </p:cNvPr>
          <p:cNvSpPr>
            <a:spLocks noGrp="1"/>
          </p:cNvSpPr>
          <p:nvPr>
            <p:ph type="body" sz="quarter" idx="18"/>
          </p:nvPr>
        </p:nvSpPr>
        <p:spPr>
          <a:xfrm>
            <a:off x="5805999" y="1754730"/>
            <a:ext cx="5376863" cy="4822533"/>
          </a:xfrm>
        </p:spPr>
        <p:txBody>
          <a:bodyPr/>
          <a:lstStyle/>
          <a:p>
            <a:pPr marL="342900" indent="-342900">
              <a:buFont typeface="Wingdings" panose="05000000000000000000" pitchFamily="2" charset="2"/>
              <a:buChar char="q"/>
            </a:pPr>
            <a:r>
              <a:rPr lang="en-US" sz="1800" b="1" dirty="0">
                <a:solidFill>
                  <a:srgbClr val="00B0F0"/>
                </a:solidFill>
              </a:rPr>
              <a:t>Start Now On Updates</a:t>
            </a:r>
            <a:r>
              <a:rPr lang="en-US" sz="1800" dirty="0"/>
              <a:t>. Even though we’re past January 1, the regulations taking effect is the perfect time to re-up compliance. Begin building out updates to your privacy policy, internal policies, and contractual updates. Watch use of session replay, Meta pixel, Google Analytics, chat bots, biometric tools, voice prints, and any other high-profile uses of data. Ensure low-hanging fruit such as privacy policies and cookie banners are regularly updated.</a:t>
            </a:r>
          </a:p>
          <a:p>
            <a:pPr marL="342900" indent="-342900">
              <a:buFont typeface="Wingdings" panose="05000000000000000000" pitchFamily="2" charset="2"/>
              <a:buChar char="q"/>
            </a:pPr>
            <a:r>
              <a:rPr lang="en-US" sz="1800" b="1" dirty="0">
                <a:solidFill>
                  <a:srgbClr val="00B0F0"/>
                </a:solidFill>
              </a:rPr>
              <a:t>Watch Regulatory Changes</a:t>
            </a:r>
            <a:r>
              <a:rPr lang="en-US" sz="1800" dirty="0"/>
              <a:t>. Draft regulations in California may have significant impact on planning. Stay engaged!</a:t>
            </a:r>
          </a:p>
          <a:p>
            <a:pPr marL="342900" indent="-342900">
              <a:buFont typeface="Wingdings" panose="05000000000000000000" pitchFamily="2" charset="2"/>
              <a:buChar char="q"/>
            </a:pPr>
            <a:r>
              <a:rPr lang="en-US" sz="1800" b="1" dirty="0">
                <a:solidFill>
                  <a:srgbClr val="00B0F0"/>
                </a:solidFill>
              </a:rPr>
              <a:t>Don’t Sleep On Security</a:t>
            </a:r>
            <a:r>
              <a:rPr lang="en-US" sz="1800" dirty="0"/>
              <a:t>. Align your organization with the CIS controls to maintain “reasonable” security!</a:t>
            </a:r>
          </a:p>
          <a:p>
            <a:endParaRPr lang="en-US" dirty="0"/>
          </a:p>
        </p:txBody>
      </p:sp>
    </p:spTree>
    <p:extLst>
      <p:ext uri="{BB962C8B-B14F-4D97-AF65-F5344CB8AC3E}">
        <p14:creationId xmlns:p14="http://schemas.microsoft.com/office/powerpoint/2010/main" val="4213953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D6F5D2-CBAF-438A-8ED4-BDF65D0198D5}"/>
              </a:ext>
            </a:extLst>
          </p:cNvPr>
          <p:cNvSpPr>
            <a:spLocks noGrp="1"/>
          </p:cNvSpPr>
          <p:nvPr>
            <p:ph type="title"/>
          </p:nvPr>
        </p:nvSpPr>
        <p:spPr>
          <a:xfrm>
            <a:off x="3367326" y="2661473"/>
            <a:ext cx="11041200" cy="1144800"/>
          </a:xfrm>
        </p:spPr>
        <p:txBody>
          <a:bodyPr/>
          <a:lstStyle/>
          <a:p>
            <a:r>
              <a:rPr lang="en-US" sz="6000" dirty="0"/>
              <a:t>Questions?</a:t>
            </a:r>
          </a:p>
        </p:txBody>
      </p:sp>
      <p:sp>
        <p:nvSpPr>
          <p:cNvPr id="4" name="Slide Number Placeholder 3">
            <a:extLst>
              <a:ext uri="{FF2B5EF4-FFF2-40B4-BE49-F238E27FC236}">
                <a16:creationId xmlns:a16="http://schemas.microsoft.com/office/drawing/2014/main" id="{A5E4C403-F55A-42FF-A210-F4976B618F4D}"/>
              </a:ext>
            </a:extLst>
          </p:cNvPr>
          <p:cNvSpPr>
            <a:spLocks noGrp="1"/>
          </p:cNvSpPr>
          <p:nvPr>
            <p:ph type="sldNum" sz="quarter" idx="12"/>
          </p:nvPr>
        </p:nvSpPr>
        <p:spPr/>
        <p:txBody>
          <a:bodyPr/>
          <a:lstStyle/>
          <a:p>
            <a:fld id="{23AA811B-2EBD-4900-905E-5BE206449611}" type="slidenum">
              <a:rPr lang="en-GB" smtClean="0"/>
              <a:pPr/>
              <a:t>28</a:t>
            </a:fld>
            <a:endParaRPr lang="en-GB" dirty="0"/>
          </a:p>
        </p:txBody>
      </p:sp>
    </p:spTree>
    <p:extLst>
      <p:ext uri="{BB962C8B-B14F-4D97-AF65-F5344CB8AC3E}">
        <p14:creationId xmlns:p14="http://schemas.microsoft.com/office/powerpoint/2010/main" val="90305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DE67CC-F446-3F1C-EFC2-AD23FABFD0F2}"/>
              </a:ext>
            </a:extLst>
          </p:cNvPr>
          <p:cNvSpPr>
            <a:spLocks noGrp="1"/>
          </p:cNvSpPr>
          <p:nvPr>
            <p:ph type="title"/>
          </p:nvPr>
        </p:nvSpPr>
        <p:spPr/>
        <p:txBody>
          <a:bodyPr/>
          <a:lstStyle/>
          <a:p>
            <a:r>
              <a:rPr lang="en-US" dirty="0"/>
              <a:t>Questions during Program</a:t>
            </a:r>
          </a:p>
        </p:txBody>
      </p:sp>
      <p:pic>
        <p:nvPicPr>
          <p:cNvPr id="2" name="Picture 1">
            <a:extLst>
              <a:ext uri="{FF2B5EF4-FFF2-40B4-BE49-F238E27FC236}">
                <a16:creationId xmlns:a16="http://schemas.microsoft.com/office/drawing/2014/main" id="{89B40220-4A7A-E929-117C-DA6D398D5389}"/>
              </a:ext>
            </a:extLst>
          </p:cNvPr>
          <p:cNvPicPr>
            <a:picLocks noChangeAspect="1"/>
          </p:cNvPicPr>
          <p:nvPr/>
        </p:nvPicPr>
        <p:blipFill>
          <a:blip r:embed="rId2"/>
          <a:stretch>
            <a:fillRect/>
          </a:stretch>
        </p:blipFill>
        <p:spPr>
          <a:xfrm>
            <a:off x="6400800" y="2677084"/>
            <a:ext cx="3733800" cy="1895475"/>
          </a:xfrm>
          <a:prstGeom prst="rect">
            <a:avLst/>
          </a:prstGeom>
        </p:spPr>
      </p:pic>
      <p:sp>
        <p:nvSpPr>
          <p:cNvPr id="4" name="TextBox 3">
            <a:extLst>
              <a:ext uri="{FF2B5EF4-FFF2-40B4-BE49-F238E27FC236}">
                <a16:creationId xmlns:a16="http://schemas.microsoft.com/office/drawing/2014/main" id="{3E9460A9-6E51-1F39-D34B-EF51AA4EE963}"/>
              </a:ext>
            </a:extLst>
          </p:cNvPr>
          <p:cNvSpPr txBox="1"/>
          <p:nvPr/>
        </p:nvSpPr>
        <p:spPr>
          <a:xfrm>
            <a:off x="1673770" y="2362938"/>
            <a:ext cx="3188208" cy="2523768"/>
          </a:xfrm>
          <a:prstGeom prst="rect">
            <a:avLst/>
          </a:prstGeom>
          <a:noFill/>
        </p:spPr>
        <p:txBody>
          <a:bodyPr wrap="square" rtlCol="0">
            <a:spAutoFit/>
          </a:bodyPr>
          <a:lstStyle/>
          <a:p>
            <a:endParaRPr lang="en-US" dirty="0"/>
          </a:p>
          <a:p>
            <a:r>
              <a:rPr lang="en-US" sz="2000" dirty="0"/>
              <a:t>Use the Q&amp;A Box on the right side of your screen to send questions during the presentation.  </a:t>
            </a:r>
          </a:p>
          <a:p>
            <a:endParaRPr lang="en-US" sz="2000" dirty="0"/>
          </a:p>
          <a:p>
            <a:r>
              <a:rPr lang="en-US" sz="2000" b="1" dirty="0"/>
              <a:t>Send questions to </a:t>
            </a:r>
            <a:br>
              <a:rPr lang="en-US" sz="2000" b="1" dirty="0"/>
            </a:br>
            <a:r>
              <a:rPr lang="en-US" sz="2000" b="1" dirty="0"/>
              <a:t>All Panelists</a:t>
            </a:r>
            <a:endParaRPr lang="en-US" dirty="0"/>
          </a:p>
        </p:txBody>
      </p:sp>
    </p:spTree>
    <p:extLst>
      <p:ext uri="{BB962C8B-B14F-4D97-AF65-F5344CB8AC3E}">
        <p14:creationId xmlns:p14="http://schemas.microsoft.com/office/powerpoint/2010/main" val="178467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02CE-8CC5-FA4E-31EC-BAAEB6865284}"/>
              </a:ext>
            </a:extLst>
          </p:cNvPr>
          <p:cNvSpPr>
            <a:spLocks noGrp="1"/>
          </p:cNvSpPr>
          <p:nvPr>
            <p:ph type="title"/>
          </p:nvPr>
        </p:nvSpPr>
        <p:spPr/>
        <p:txBody>
          <a:bodyPr/>
          <a:lstStyle/>
          <a:p>
            <a:r>
              <a:rPr lang="en-US" dirty="0"/>
              <a:t>Webinar Disclosure</a:t>
            </a:r>
          </a:p>
        </p:txBody>
      </p:sp>
      <p:sp>
        <p:nvSpPr>
          <p:cNvPr id="5" name="TextBox 4"/>
          <p:cNvSpPr txBox="1"/>
          <p:nvPr/>
        </p:nvSpPr>
        <p:spPr>
          <a:xfrm>
            <a:off x="990600" y="2209800"/>
            <a:ext cx="10287000" cy="4093428"/>
          </a:xfrm>
          <a:prstGeom prst="rect">
            <a:avLst/>
          </a:prstGeom>
          <a:noFill/>
        </p:spPr>
        <p:txBody>
          <a:bodyPr wrap="square" rtlCol="0">
            <a:spAutoFit/>
          </a:bodyPr>
          <a:lstStyle/>
          <a:p>
            <a:r>
              <a:rPr lang="en-US" sz="2000" dirty="0"/>
              <a:t>By hosting this Webinar, California Grocers Association (CGA) and the CGA Educational Foundation (CGAEF) are providing an opportunity for their members and attendees to obtain general information that may be of interest to your company.   The Webinar is designed to provide practical and useful information on the subject matter covered. However, CGA /CGAEF is not engaged in rendering legal, accounting or other professional advice or services. </a:t>
            </a:r>
          </a:p>
          <a:p>
            <a:br>
              <a:rPr lang="en-US" sz="2000" dirty="0"/>
            </a:br>
            <a:endParaRPr lang="en-US" sz="2000" dirty="0"/>
          </a:p>
          <a:p>
            <a:r>
              <a:rPr lang="en-US" sz="2000" dirty="0"/>
              <a:t>CGA/CGAEF does not review or approve the content of the webinar presented by guest speakers and others, and makes no representations or warranties about the accuracy or legality of any compliance or other recommendations provided during the webinar. If legal advice or other expert assistance is required, the services of a competent professional should be sought.</a:t>
            </a:r>
            <a:endParaRPr lang="en-US" dirty="0"/>
          </a:p>
        </p:txBody>
      </p:sp>
    </p:spTree>
    <p:extLst>
      <p:ext uri="{BB962C8B-B14F-4D97-AF65-F5344CB8AC3E}">
        <p14:creationId xmlns:p14="http://schemas.microsoft.com/office/powerpoint/2010/main" val="420853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EF0F61-82CB-C3FE-62DE-321673014E2D}"/>
              </a:ext>
            </a:extLst>
          </p:cNvPr>
          <p:cNvSpPr txBox="1">
            <a:spLocks/>
          </p:cNvSpPr>
          <p:nvPr/>
        </p:nvSpPr>
        <p:spPr bwMode="auto">
          <a:xfrm>
            <a:off x="0" y="582372"/>
            <a:ext cx="6400800" cy="868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4000" kern="0" dirty="0">
                <a:solidFill>
                  <a:schemeClr val="bg1"/>
                </a:solidFill>
              </a:rPr>
              <a:t>About Our Presenter</a:t>
            </a:r>
            <a:r>
              <a:rPr lang="en-US" altLang="en-US" kern="0" dirty="0">
                <a:solidFill>
                  <a:schemeClr val="bg1"/>
                </a:solidFill>
              </a:rPr>
              <a:t> </a:t>
            </a:r>
            <a:endParaRPr lang="en-US" altLang="en-US" sz="4000" kern="0" dirty="0">
              <a:solidFill>
                <a:schemeClr val="bg1"/>
              </a:solidFill>
            </a:endParaRPr>
          </a:p>
        </p:txBody>
      </p:sp>
      <p:pic>
        <p:nvPicPr>
          <p:cNvPr id="11" name="Picture Placeholder 10" descr="A person in a suit and tie&#10;&#10;Description automatically generated with medium confidence">
            <a:extLst>
              <a:ext uri="{FF2B5EF4-FFF2-40B4-BE49-F238E27FC236}">
                <a16:creationId xmlns:a16="http://schemas.microsoft.com/office/drawing/2014/main" id="{68530D4D-8248-1799-15EA-5EB9057DBB7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2509" b="12509"/>
          <a:stretch>
            <a:fillRect/>
          </a:stretch>
        </p:blipFill>
        <p:spPr/>
      </p:pic>
      <p:sp>
        <p:nvSpPr>
          <p:cNvPr id="5" name="Text Placeholder 4">
            <a:extLst>
              <a:ext uri="{FF2B5EF4-FFF2-40B4-BE49-F238E27FC236}">
                <a16:creationId xmlns:a16="http://schemas.microsoft.com/office/drawing/2014/main" id="{052D6927-02D0-42EC-E36F-276D3DF88458}"/>
              </a:ext>
            </a:extLst>
          </p:cNvPr>
          <p:cNvSpPr>
            <a:spLocks noGrp="1"/>
          </p:cNvSpPr>
          <p:nvPr>
            <p:ph type="body" sz="quarter" idx="17"/>
          </p:nvPr>
        </p:nvSpPr>
        <p:spPr>
          <a:xfrm>
            <a:off x="552032" y="2100489"/>
            <a:ext cx="5296736" cy="3740954"/>
          </a:xfrm>
        </p:spPr>
        <p:txBody>
          <a:bodyPr/>
          <a:lstStyle/>
          <a:p>
            <a:pPr marL="0" indent="0">
              <a:spcBef>
                <a:spcPts val="600"/>
              </a:spcBef>
              <a:spcAft>
                <a:spcPts val="0"/>
              </a:spcAft>
              <a:buNone/>
            </a:pPr>
            <a:r>
              <a:rPr lang="en-US" sz="2000" b="1" dirty="0">
                <a:solidFill>
                  <a:schemeClr val="bg1"/>
                </a:solidFill>
              </a:rPr>
              <a:t>Peter Stockburger</a:t>
            </a:r>
          </a:p>
          <a:p>
            <a:pPr marL="0" indent="0">
              <a:spcBef>
                <a:spcPts val="600"/>
              </a:spcBef>
              <a:buNone/>
            </a:pPr>
            <a:r>
              <a:rPr lang="en-US" sz="2000" b="1" dirty="0"/>
              <a:t>Dentons </a:t>
            </a:r>
            <a:br>
              <a:rPr lang="en-US" sz="2000" dirty="0">
                <a:solidFill>
                  <a:schemeClr val="bg1"/>
                </a:solidFill>
              </a:rPr>
            </a:br>
            <a:r>
              <a:rPr lang="en-US" sz="2000" i="1" dirty="0"/>
              <a:t>San Diego Managing Partner</a:t>
            </a:r>
            <a:br>
              <a:rPr lang="en-US" sz="2000" i="1" dirty="0">
                <a:solidFill>
                  <a:schemeClr val="bg1"/>
                </a:solidFill>
              </a:rPr>
            </a:br>
            <a:r>
              <a:rPr lang="en-US" sz="2000" dirty="0">
                <a:solidFill>
                  <a:schemeClr val="bg1"/>
                </a:solidFill>
              </a:rPr>
              <a:t>619.595.8018</a:t>
            </a:r>
          </a:p>
          <a:p>
            <a:pPr marL="0" indent="0">
              <a:spcBef>
                <a:spcPts val="600"/>
              </a:spcBef>
              <a:buNone/>
            </a:pPr>
            <a:r>
              <a:rPr lang="en-US" sz="2000" dirty="0">
                <a:solidFill>
                  <a:schemeClr val="bg1"/>
                </a:solidFill>
              </a:rPr>
              <a:t>peter.stockburger@dentons.com</a:t>
            </a:r>
          </a:p>
          <a:p>
            <a:endParaRPr lang="en-US" dirty="0"/>
          </a:p>
        </p:txBody>
      </p:sp>
    </p:spTree>
    <p:extLst>
      <p:ext uri="{BB962C8B-B14F-4D97-AF65-F5344CB8AC3E}">
        <p14:creationId xmlns:p14="http://schemas.microsoft.com/office/powerpoint/2010/main" val="30143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p>
            <a:endParaRPr lang="en-GB" dirty="0"/>
          </a:p>
        </p:txBody>
      </p:sp>
      <p:sp>
        <p:nvSpPr>
          <p:cNvPr id="3" name="Slide Number Placeholder 2"/>
          <p:cNvSpPr>
            <a:spLocks noGrp="1"/>
          </p:cNvSpPr>
          <p:nvPr>
            <p:ph type="sldNum" sz="quarter" idx="17"/>
          </p:nvPr>
        </p:nvSpPr>
        <p:spPr/>
        <p:txBody>
          <a:bodyPr/>
          <a:lstStyle/>
          <a:p>
            <a:fld id="{23AA811B-2EBD-4900-905E-5BE206449611}" type="slidenum">
              <a:rPr lang="en-GB" smtClean="0"/>
              <a:pPr/>
              <a:t>6</a:t>
            </a:fld>
            <a:endParaRPr lang="en-GB" dirty="0"/>
          </a:p>
        </p:txBody>
      </p:sp>
      <p:sp>
        <p:nvSpPr>
          <p:cNvPr id="7" name="Title 6"/>
          <p:cNvSpPr>
            <a:spLocks noGrp="1"/>
          </p:cNvSpPr>
          <p:nvPr>
            <p:ph type="title"/>
          </p:nvPr>
        </p:nvSpPr>
        <p:spPr/>
        <p:txBody>
          <a:bodyPr/>
          <a:lstStyle/>
          <a:p>
            <a:r>
              <a:rPr lang="en-US" dirty="0"/>
              <a:t>Agenda</a:t>
            </a:r>
          </a:p>
        </p:txBody>
      </p:sp>
      <p:sp>
        <p:nvSpPr>
          <p:cNvPr id="8" name="Text Placeholder 7"/>
          <p:cNvSpPr>
            <a:spLocks noGrp="1"/>
          </p:cNvSpPr>
          <p:nvPr>
            <p:ph type="body" sz="quarter" idx="13"/>
          </p:nvPr>
        </p:nvSpPr>
        <p:spPr>
          <a:xfrm>
            <a:off x="575999" y="1728000"/>
            <a:ext cx="10814811" cy="4264813"/>
          </a:xfrm>
        </p:spPr>
        <p:txBody>
          <a:bodyPr/>
          <a:lstStyle/>
          <a:p>
            <a:pPr marL="457200" indent="-457200">
              <a:buFont typeface="Wingdings" panose="05000000000000000000" pitchFamily="2" charset="2"/>
              <a:buChar char="ü"/>
            </a:pPr>
            <a:r>
              <a:rPr lang="en-US" sz="2400" dirty="0"/>
              <a:t>CCPA background – where we are today.</a:t>
            </a:r>
          </a:p>
          <a:p>
            <a:pPr marL="457200" indent="-457200">
              <a:buFont typeface="Wingdings" panose="05000000000000000000" pitchFamily="2" charset="2"/>
              <a:buChar char="ü"/>
            </a:pPr>
            <a:r>
              <a:rPr lang="en-US" sz="2400" dirty="0"/>
              <a:t>Regulatory / enforcement update.</a:t>
            </a:r>
          </a:p>
          <a:p>
            <a:pPr marL="457200" indent="-457200">
              <a:buFont typeface="Wingdings" panose="05000000000000000000" pitchFamily="2" charset="2"/>
              <a:buChar char="ü"/>
            </a:pPr>
            <a:r>
              <a:rPr lang="en-US" sz="2400" dirty="0"/>
              <a:t>CCPA deep dive – coverage, notices, data minimization, rights, loyalty programs, and contracting.</a:t>
            </a:r>
          </a:p>
          <a:p>
            <a:pPr marL="457200" indent="-457200">
              <a:buFont typeface="Wingdings" panose="05000000000000000000" pitchFamily="2" charset="2"/>
              <a:buChar char="ü"/>
            </a:pPr>
            <a:r>
              <a:rPr lang="en-US" sz="2400" dirty="0"/>
              <a:t>California Age-Appropriate Design Code Act – a new wrinkle.</a:t>
            </a:r>
          </a:p>
          <a:p>
            <a:pPr marL="457200" indent="-457200">
              <a:buFont typeface="Wingdings" panose="05000000000000000000" pitchFamily="2" charset="2"/>
              <a:buChar char="ü"/>
            </a:pPr>
            <a:r>
              <a:rPr lang="en-US" sz="2400" dirty="0"/>
              <a:t>Other states and federal law…what’s happening?</a:t>
            </a:r>
          </a:p>
          <a:p>
            <a:pPr marL="457200" indent="-457200">
              <a:buFont typeface="Wingdings" panose="05000000000000000000" pitchFamily="2" charset="2"/>
              <a:buChar char="ü"/>
            </a:pPr>
            <a:r>
              <a:rPr lang="en-US" sz="2400" dirty="0"/>
              <a:t>Questions and takeaways throughout.</a:t>
            </a:r>
          </a:p>
          <a:p>
            <a:pPr>
              <a:buNone/>
            </a:pPr>
            <a:endParaRPr lang="en-US" sz="2400" dirty="0"/>
          </a:p>
          <a:p>
            <a:pPr>
              <a:buNone/>
            </a:pPr>
            <a:endParaRPr lang="en-US" sz="2400" dirty="0"/>
          </a:p>
        </p:txBody>
      </p:sp>
    </p:spTree>
    <p:extLst>
      <p:ext uri="{BB962C8B-B14F-4D97-AF65-F5344CB8AC3E}">
        <p14:creationId xmlns:p14="http://schemas.microsoft.com/office/powerpoint/2010/main" val="1334882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Privacy Landscape</a:t>
            </a:r>
          </a:p>
        </p:txBody>
      </p:sp>
      <p:sp>
        <p:nvSpPr>
          <p:cNvPr id="7" name="Slide Number Placeholder 6"/>
          <p:cNvSpPr>
            <a:spLocks noGrp="1"/>
          </p:cNvSpPr>
          <p:nvPr>
            <p:ph type="sldNum" sz="quarter" idx="16"/>
          </p:nvPr>
        </p:nvSpPr>
        <p:spPr/>
        <p:txBody>
          <a:bodyPr/>
          <a:lstStyle/>
          <a:p>
            <a:fld id="{23AA811B-2EBD-4900-905E-5BE206449611}" type="slidenum">
              <a:rPr lang="en-GB" smtClean="0"/>
              <a:pPr/>
              <a:t>7</a:t>
            </a:fld>
            <a:endParaRPr lang="en-GB" dirty="0"/>
          </a:p>
        </p:txBody>
      </p:sp>
      <p:graphicFrame>
        <p:nvGraphicFramePr>
          <p:cNvPr id="8" name="Diagram 7"/>
          <p:cNvGraphicFramePr/>
          <p:nvPr/>
        </p:nvGraphicFramePr>
        <p:xfrm>
          <a:off x="280328" y="1319706"/>
          <a:ext cx="11574788" cy="48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0389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7"/>
          </p:nvPr>
        </p:nvSpPr>
        <p:spPr>
          <a:xfrm>
            <a:off x="574800" y="933958"/>
            <a:ext cx="4910400" cy="5922290"/>
          </a:xfrm>
        </p:spPr>
        <p:txBody>
          <a:bodyPr/>
          <a:lstStyle/>
          <a:p>
            <a:pPr marL="0" indent="0">
              <a:buNone/>
            </a:pPr>
            <a:r>
              <a:rPr lang="en-US" sz="2000" b="1" u="sng" dirty="0">
                <a:solidFill>
                  <a:srgbClr val="00B0F0"/>
                </a:solidFill>
              </a:rPr>
              <a:t>CCPA Background – Where Are We?</a:t>
            </a:r>
          </a:p>
          <a:p>
            <a:r>
              <a:rPr lang="en-US" sz="1700" dirty="0"/>
              <a:t>CCPA was drafted in 2018 and took effect on 1/1/20. </a:t>
            </a:r>
          </a:p>
          <a:p>
            <a:r>
              <a:rPr lang="en-US" sz="1700" dirty="0"/>
              <a:t>The AG began enforcing the law on 7/1/20. </a:t>
            </a:r>
          </a:p>
          <a:p>
            <a:r>
              <a:rPr lang="en-US" sz="1700" dirty="0"/>
              <a:t>No enforcement actions brought to date. Only a single publicly announced settlement. AG has announced various sweeps around loyalty programs, inferences, and mobile applications.</a:t>
            </a:r>
          </a:p>
          <a:p>
            <a:r>
              <a:rPr lang="en-US" sz="1700" dirty="0"/>
              <a:t>New amendment proposed to voters, the California Privacy Rights Act. Passed by 57%.</a:t>
            </a:r>
          </a:p>
          <a:p>
            <a:r>
              <a:rPr lang="en-US" sz="1700" dirty="0"/>
              <a:t>CPRA took effect 1/1/23, with new enforcement beginning 7/1/23.</a:t>
            </a:r>
          </a:p>
          <a:p>
            <a:r>
              <a:rPr lang="en-US" sz="1700" dirty="0"/>
              <a:t>New privacy agency taking over regulations and enforcement – the California Privacy Protection Agency. </a:t>
            </a:r>
          </a:p>
          <a:p>
            <a:r>
              <a:rPr lang="en-US" sz="1700" dirty="0"/>
              <a:t>Regulation and enforcement is ramping up…</a:t>
            </a:r>
          </a:p>
        </p:txBody>
      </p:sp>
      <p:sp>
        <p:nvSpPr>
          <p:cNvPr id="8" name="Slide Number Placeholder 7"/>
          <p:cNvSpPr>
            <a:spLocks noGrp="1"/>
          </p:cNvSpPr>
          <p:nvPr>
            <p:ph type="sldNum" sz="quarter" idx="16"/>
          </p:nvPr>
        </p:nvSpPr>
        <p:spPr/>
        <p:txBody>
          <a:bodyPr/>
          <a:lstStyle/>
          <a:p>
            <a:fld id="{23AA811B-2EBD-4900-905E-5BE206449611}" type="slidenum">
              <a:rPr lang="en-GB" smtClean="0"/>
              <a:pPr/>
              <a:t>8</a:t>
            </a:fld>
            <a:endParaRPr lang="en-GB" dirty="0"/>
          </a:p>
        </p:txBody>
      </p:sp>
      <p:pic>
        <p:nvPicPr>
          <p:cNvPr id="23" name="Picture Placeholder 22"/>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0364" r="20364"/>
          <a:stretch>
            <a:fillRect/>
          </a:stretch>
        </p:blipFill>
        <p:spPr/>
      </p:pic>
    </p:spTree>
    <p:extLst>
      <p:ext uri="{BB962C8B-B14F-4D97-AF65-F5344CB8AC3E}">
        <p14:creationId xmlns:p14="http://schemas.microsoft.com/office/powerpoint/2010/main" val="1506426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FA0BB-09A9-229B-9B8A-F022C201BC91}"/>
              </a:ext>
            </a:extLst>
          </p:cNvPr>
          <p:cNvSpPr>
            <a:spLocks noGrp="1"/>
          </p:cNvSpPr>
          <p:nvPr>
            <p:ph type="title"/>
          </p:nvPr>
        </p:nvSpPr>
        <p:spPr/>
        <p:txBody>
          <a:bodyPr/>
          <a:lstStyle/>
          <a:p>
            <a:r>
              <a:rPr lang="en-US" dirty="0"/>
              <a:t>Regulations &amp; Enforcement</a:t>
            </a:r>
          </a:p>
        </p:txBody>
      </p:sp>
      <p:sp>
        <p:nvSpPr>
          <p:cNvPr id="4" name="Content Placeholder 3">
            <a:extLst>
              <a:ext uri="{FF2B5EF4-FFF2-40B4-BE49-F238E27FC236}">
                <a16:creationId xmlns:a16="http://schemas.microsoft.com/office/drawing/2014/main" id="{7ADE92F0-13EB-9475-3715-2E750C2C803B}"/>
              </a:ext>
            </a:extLst>
          </p:cNvPr>
          <p:cNvSpPr>
            <a:spLocks noGrp="1"/>
          </p:cNvSpPr>
          <p:nvPr>
            <p:ph idx="1"/>
          </p:nvPr>
        </p:nvSpPr>
        <p:spPr>
          <a:xfrm>
            <a:off x="6674399" y="1727200"/>
            <a:ext cx="4942800" cy="5129048"/>
          </a:xfrm>
        </p:spPr>
        <p:txBody>
          <a:bodyPr/>
          <a:lstStyle/>
          <a:p>
            <a:r>
              <a:rPr lang="en-US" b="1" u="sng" dirty="0">
                <a:solidFill>
                  <a:srgbClr val="00B0F0"/>
                </a:solidFill>
              </a:rPr>
              <a:t>CCPA Regulations</a:t>
            </a:r>
            <a:r>
              <a:rPr lang="en-US" dirty="0"/>
              <a:t>. Draft final released by </a:t>
            </a:r>
            <a:r>
              <a:rPr lang="en-US" dirty="0" err="1"/>
              <a:t>CPPA</a:t>
            </a:r>
            <a:r>
              <a:rPr lang="en-US" dirty="0"/>
              <a:t> on 2/24/23. </a:t>
            </a:r>
            <a:r>
              <a:rPr lang="en-US" dirty="0" err="1"/>
              <a:t>OAL</a:t>
            </a:r>
            <a:r>
              <a:rPr lang="en-US" dirty="0"/>
              <a:t> has 30 days to review. As of today, no final regulations.</a:t>
            </a:r>
          </a:p>
          <a:p>
            <a:r>
              <a:rPr lang="en-US" b="1" u="sng" dirty="0">
                <a:solidFill>
                  <a:srgbClr val="00B0F0"/>
                </a:solidFill>
              </a:rPr>
              <a:t>California AG</a:t>
            </a:r>
            <a:r>
              <a:rPr lang="en-US" dirty="0"/>
              <a:t>. The AG has continued to enforce the CCPA. Sephora settlement announced last fall. Mobile application enforcement sweep announced in January. What is next?</a:t>
            </a:r>
          </a:p>
          <a:p>
            <a:r>
              <a:rPr lang="en-US" b="1" u="sng" dirty="0" err="1">
                <a:solidFill>
                  <a:srgbClr val="00B0F0"/>
                </a:solidFill>
              </a:rPr>
              <a:t>CPPA</a:t>
            </a:r>
            <a:r>
              <a:rPr lang="en-US" b="1" u="sng" dirty="0">
                <a:solidFill>
                  <a:srgbClr val="00B0F0"/>
                </a:solidFill>
              </a:rPr>
              <a:t> Gearing Up</a:t>
            </a:r>
            <a:r>
              <a:rPr lang="en-US" dirty="0"/>
              <a:t>. The </a:t>
            </a:r>
            <a:r>
              <a:rPr lang="en-US" dirty="0" err="1"/>
              <a:t>CPPA</a:t>
            </a:r>
            <a:r>
              <a:rPr lang="en-US" dirty="0"/>
              <a:t> announced at their March hearing that they are staffing up, seeking additional funding, and keeping their eyes focused on enforcement. </a:t>
            </a:r>
          </a:p>
          <a:p>
            <a:r>
              <a:rPr lang="en-US" b="1" u="sng" dirty="0">
                <a:solidFill>
                  <a:srgbClr val="00B0F0"/>
                </a:solidFill>
              </a:rPr>
              <a:t>Sky’s The Limit</a:t>
            </a:r>
            <a:r>
              <a:rPr lang="en-US" dirty="0"/>
              <a:t>. The AG and </a:t>
            </a:r>
            <a:r>
              <a:rPr lang="en-US" dirty="0" err="1"/>
              <a:t>CPPA</a:t>
            </a:r>
            <a:r>
              <a:rPr lang="en-US" dirty="0"/>
              <a:t> have no cap on penalties they can seek. With $2,500 per violation and $7,500 per intentional violation, the risk can be significant. </a:t>
            </a:r>
          </a:p>
          <a:p>
            <a:r>
              <a:rPr lang="en-US" b="1" u="sng" dirty="0">
                <a:solidFill>
                  <a:srgbClr val="00B0F0"/>
                </a:solidFill>
              </a:rPr>
              <a:t>New Rulemaking Is Underway</a:t>
            </a:r>
            <a:r>
              <a:rPr lang="en-US" dirty="0"/>
              <a:t>. The new rules will address cybersecurity audits and automated decision making.</a:t>
            </a:r>
          </a:p>
        </p:txBody>
      </p:sp>
      <p:sp>
        <p:nvSpPr>
          <p:cNvPr id="6" name="Date Placeholder 5">
            <a:extLst>
              <a:ext uri="{FF2B5EF4-FFF2-40B4-BE49-F238E27FC236}">
                <a16:creationId xmlns:a16="http://schemas.microsoft.com/office/drawing/2014/main" id="{D4866D13-328B-0F8D-1601-E9A3219B011C}"/>
              </a:ext>
            </a:extLst>
          </p:cNvPr>
          <p:cNvSpPr>
            <a:spLocks noGrp="1"/>
          </p:cNvSpPr>
          <p:nvPr>
            <p:ph type="dt" sz="half" idx="15"/>
          </p:nvPr>
        </p:nvSpPr>
        <p:spPr/>
        <p:txBody>
          <a:bodyPr/>
          <a:lstStyle/>
          <a:p>
            <a:endParaRPr lang="en-GB" dirty="0"/>
          </a:p>
        </p:txBody>
      </p:sp>
      <p:sp>
        <p:nvSpPr>
          <p:cNvPr id="8" name="Slide Number Placeholder 7">
            <a:extLst>
              <a:ext uri="{FF2B5EF4-FFF2-40B4-BE49-F238E27FC236}">
                <a16:creationId xmlns:a16="http://schemas.microsoft.com/office/drawing/2014/main" id="{9406B9C0-3973-1AAE-0FD9-07D6C71310F9}"/>
              </a:ext>
            </a:extLst>
          </p:cNvPr>
          <p:cNvSpPr>
            <a:spLocks noGrp="1"/>
          </p:cNvSpPr>
          <p:nvPr>
            <p:ph type="sldNum" sz="quarter" idx="17"/>
          </p:nvPr>
        </p:nvSpPr>
        <p:spPr/>
        <p:txBody>
          <a:bodyPr/>
          <a:lstStyle/>
          <a:p>
            <a:fld id="{23AA811B-2EBD-4900-905E-5BE206449611}" type="slidenum">
              <a:rPr lang="en-GB" smtClean="0"/>
              <a:pPr/>
              <a:t>9</a:t>
            </a:fld>
            <a:endParaRPr lang="en-GB" dirty="0"/>
          </a:p>
        </p:txBody>
      </p:sp>
      <p:pic>
        <p:nvPicPr>
          <p:cNvPr id="18" name="Picture Placeholder 17" descr="A picture containing outdoor, nature, wave&#10;&#10;Description automatically generated">
            <a:extLst>
              <a:ext uri="{FF2B5EF4-FFF2-40B4-BE49-F238E27FC236}">
                <a16:creationId xmlns:a16="http://schemas.microsoft.com/office/drawing/2014/main" id="{0BED2CF9-A91B-BD4E-F8A2-F8835FA3A23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886" r="14886"/>
          <a:stretch>
            <a:fillRect/>
          </a:stretch>
        </p:blipFill>
        <p:spPr/>
      </p:pic>
    </p:spTree>
    <p:extLst>
      <p:ext uri="{BB962C8B-B14F-4D97-AF65-F5344CB8AC3E}">
        <p14:creationId xmlns:p14="http://schemas.microsoft.com/office/powerpoint/2010/main" val="13420762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kate.cromie\AppData\Local\Temp\Templafy\PowerPointVsto\Assets\retail-2.jp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kate.cromie\AppData\Local\Temp\Templafy\PowerPointVsto\Assets\c567fcac-8aef-4ea6-ac61-5a580bef6aa2.jpeg"/>
</p:tagLst>
</file>

<file path=ppt/tags/tag18.xml><?xml version="1.0" encoding="utf-8"?>
<p:tagLst xmlns:a="http://schemas.openxmlformats.org/drawingml/2006/main" xmlns:r="http://schemas.openxmlformats.org/officeDocument/2006/relationships" xmlns:p="http://schemas.openxmlformats.org/presentationml/2006/main">
  <p:tag name="CONTAINEDIMAGEPATH" val="C:\Users\kate.cromie\AppData\Local\Temp\Templafy\PowerPointVsto\Assets\e089f148-6870-444c-bf9f-3fab0e637407.jpeg"/>
</p:tagLst>
</file>

<file path=ppt/tags/tag19.xml><?xml version="1.0" encoding="utf-8"?>
<p:tagLst xmlns:a="http://schemas.openxmlformats.org/drawingml/2006/main" xmlns:r="http://schemas.openxmlformats.org/officeDocument/2006/relationships" xmlns:p="http://schemas.openxmlformats.org/presentationml/2006/main">
  <p:tag name="CONTAINEDIMAGEPATH" val="C:\Users\kate.cromie\AppData\Local\Temp\Templafy\PowerPointVsto\Assets\b2eff149-5a9a-4867-8dcd-44db416f7e91.jpeg"/>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entons 16:9">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Dentons Template 16_9.pptx" id="{687B9634-ECF4-4C98-8CAD-1AD56C63FE11}" vid="{28791226-BB88-4C70-94F8-231C70C1DCC6}"/>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1 6 " ? > < p r o p e r t i e s   x m l n s = " h t t p : / / w w w . i m a n a g e . c o m / w o r k / x m l s c h e m a " >  
     < d o c u m e n t i d > U S _ A C T I V E ! 1 2 3 4 3 0 7 6 7 . 1 < / d o c u m e n t i d >  
     < s e n d e r i d > P S T O C K < / s e n d e r i d >  
     < s e n d e r e m a i l > P E T E R . S T O C K B U R G E R @ D E N T O N S . C O M < / s e n d e r e m a i l >  
     < l a s t m o d i f i e d > 2 0 2 3 - 0 3 - 2 8 T 0 8 : 0 7 : 2 1 . 0 0 0 0 0 0 0 - 0 7 : 0 0 < / l a s t m o d i f i e d >  
     < d a t a b a s e > U S _ A C T I V E < / d a t a b a s e >  
 < / p r o p e r t i e s > 
</file>

<file path=customXml/item2.xml><?xml version="1.0" encoding="utf-8"?>
<TemplafySlideFormConfiguration><![CDATA[{"formFields":[],"formDataEntries":[]}]]></TemplafySlideFormConfiguration>
</file>

<file path=customXml/item3.xml><?xml version="1.0" encoding="utf-8"?>
<TemplafySlideTemplateConfiguration><![CDATA[{"slideVersion":0,"isValidatorEnabled":false,"isLocked":false,"elementsMetadata":[],"slideId":"637811146380052185","enableDocumentContentUpdater":true,"version":"1.11"}]]></TemplafySlideTemplateConfiguration>
</file>

<file path=customXml/item4.xml><?xml version="1.0" encoding="utf-8"?>
<ct:contentTypeSchema xmlns:ct="http://schemas.microsoft.com/office/2006/metadata/contentType" xmlns:ma="http://schemas.microsoft.com/office/2006/metadata/properties/metaAttributes" ct:_="" ma:_="" ma:contentTypeName="Document" ma:contentTypeID="0x010100567399C0EACFED4BA64AFFEF1CAEE469" ma:contentTypeVersion="16" ma:contentTypeDescription="Create a new document." ma:contentTypeScope="" ma:versionID="d9b3cc8635c95184759ff6aef6342d18">
  <xsd:schema xmlns:xsd="http://www.w3.org/2001/XMLSchema" xmlns:xs="http://www.w3.org/2001/XMLSchema" xmlns:p="http://schemas.microsoft.com/office/2006/metadata/properties" xmlns:ns2="4d620fa7-e1fa-41c0-86ad-762cd103c2fc" xmlns:ns3="b4180773-cb8d-486a-8ac1-7593c1f38c7a" targetNamespace="http://schemas.microsoft.com/office/2006/metadata/properties" ma:root="true" ma:fieldsID="ed3fd6d153b8034029f7fd1702ca641e" ns2:_="" ns3:_="">
    <xsd:import namespace="4d620fa7-e1fa-41c0-86ad-762cd103c2fc"/>
    <xsd:import namespace="b4180773-cb8d-486a-8ac1-7593c1f38c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20fa7-e1fa-41c0-86ad-762cd103c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9e380a-450a-4d65-bf4b-6d20d581031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80773-cb8d-486a-8ac1-7593c1f38c7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c41bfd-6308-42cb-ad3b-1ba70ca2d4be}" ma:internalName="TaxCatchAll" ma:showField="CatchAllData" ma:web="b4180773-cb8d-486a-8ac1-7593c1f38c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lcf76f155ced4ddcb4097134ff3c332f xmlns="4d620fa7-e1fa-41c0-86ad-762cd103c2fc">
      <Terms xmlns="http://schemas.microsoft.com/office/infopath/2007/PartnerControls"/>
    </lcf76f155ced4ddcb4097134ff3c332f>
    <TaxCatchAll xmlns="b4180773-cb8d-486a-8ac1-7593c1f38c7a" xsi:nil="true"/>
  </documentManagement>
</p:properties>
</file>

<file path=customXml/itemProps1.xml><?xml version="1.0" encoding="utf-8"?>
<ds:datastoreItem xmlns:ds="http://schemas.openxmlformats.org/officeDocument/2006/customXml" ds:itemID="{EF450B11-34F5-4088-AC41-1C5C9E5088B6}">
  <ds:schemaRefs>
    <ds:schemaRef ds:uri="http://www.imanage.com/work/xmlschema"/>
  </ds:schemaRefs>
</ds:datastoreItem>
</file>

<file path=customXml/itemProps2.xml><?xml version="1.0" encoding="utf-8"?>
<ds:datastoreItem xmlns:ds="http://schemas.openxmlformats.org/officeDocument/2006/customXml" ds:itemID="{C370CCC1-3D99-43E2-ADE3-E53C5879D949}">
  <ds:schemaRefs/>
</ds:datastoreItem>
</file>

<file path=customXml/itemProps3.xml><?xml version="1.0" encoding="utf-8"?>
<ds:datastoreItem xmlns:ds="http://schemas.openxmlformats.org/officeDocument/2006/customXml" ds:itemID="{14B5BAA5-37A1-467B-9A11-23FFB54CA698}">
  <ds:schemaRefs/>
</ds:datastoreItem>
</file>

<file path=customXml/itemProps4.xml><?xml version="1.0" encoding="utf-8"?>
<ds:datastoreItem xmlns:ds="http://schemas.openxmlformats.org/officeDocument/2006/customXml" ds:itemID="{43478893-1C68-43A5-AEC4-43D71C643D68}"/>
</file>

<file path=customXml/itemProps5.xml><?xml version="1.0" encoding="utf-8"?>
<ds:datastoreItem xmlns:ds="http://schemas.openxmlformats.org/officeDocument/2006/customXml" ds:itemID="{D13F50A0-E55A-4CA6-9B12-A2B1448F82F4}"/>
</file>

<file path=customXml/itemProps6.xml><?xml version="1.0" encoding="utf-8"?>
<ds:datastoreItem xmlns:ds="http://schemas.openxmlformats.org/officeDocument/2006/customXml" ds:itemID="{16F7765B-6487-4480-B8E7-088D0335B607}"/>
</file>

<file path=docProps/app.xml><?xml version="1.0" encoding="utf-8"?>
<Properties xmlns="http://schemas.openxmlformats.org/officeDocument/2006/extended-properties" xmlns:vt="http://schemas.openxmlformats.org/officeDocument/2006/docPropsVTypes">
  <Template>Firm 16x9 Template</Template>
  <TotalTime>0</TotalTime>
  <Words>3217</Words>
  <Application>Microsoft Office PowerPoint</Application>
  <PresentationFormat>Widescreen</PresentationFormat>
  <Paragraphs>226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Arial Black</vt:lpstr>
      <vt:lpstr>Wingdings</vt:lpstr>
      <vt:lpstr>Dentons 16:9</vt:lpstr>
      <vt:lpstr>Decoding the CCPA:   What Grocers Need to Know </vt:lpstr>
      <vt:lpstr>Can’t Hear the Program?</vt:lpstr>
      <vt:lpstr>Questions during Program</vt:lpstr>
      <vt:lpstr>Webinar Disclosure</vt:lpstr>
      <vt:lpstr>PowerPoint Presentation</vt:lpstr>
      <vt:lpstr>Agenda</vt:lpstr>
      <vt:lpstr>US Privacy Landscape</vt:lpstr>
      <vt:lpstr>PowerPoint Presentation</vt:lpstr>
      <vt:lpstr>Regulations &amp; Enforcement</vt:lpstr>
      <vt:lpstr>CCPA Deep Dive Who Is Covered?</vt:lpstr>
      <vt:lpstr>CCPA Deep Dive What Data Is Covered?</vt:lpstr>
      <vt:lpstr>CCPA Deep Dive What Data Is Exempt?</vt:lpstr>
      <vt:lpstr>CCPA Deep Dive Notice Requirements</vt:lpstr>
      <vt:lpstr>CCPA Deep Dive Financial Incentive Notice Requirements</vt:lpstr>
      <vt:lpstr>PowerPoint Presentation</vt:lpstr>
      <vt:lpstr>CCPA Deep Dive  Data minimization – NEW</vt:lpstr>
      <vt:lpstr>CCPA Deep Dive Consumer Rights</vt:lpstr>
      <vt:lpstr>PowerPoint Presentation</vt:lpstr>
      <vt:lpstr>CCPA Deep Dive New Contracting Requirements</vt:lpstr>
      <vt:lpstr>California Age-Appropriate Design Code Act</vt:lpstr>
      <vt:lpstr>PowerPoint Presentation</vt:lpstr>
      <vt:lpstr>PowerPoint Presentation</vt:lpstr>
      <vt:lpstr>PowerPoint Presentation</vt:lpstr>
      <vt:lpstr>PowerPoint Presentation</vt:lpstr>
      <vt:lpstr>Iowa Privacy Act</vt:lpstr>
      <vt:lpstr>Federal Developments</vt:lpstr>
      <vt:lpstr>Key Takeaways</vt:lpstr>
      <vt:lpstr>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2022-01-13T06:34:13Z</dcterms:created>
  <dcterms:modified xsi:type="dcterms:W3CDTF">2023-03-28T15:31:11Z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0x010100567399C0EACFED4BA64AFFEF1CAEE469</vt:lpwstr>
  </property>
</Properties>
</file>