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5"/>
  </p:sldMasterIdLst>
  <p:notesMasterIdLst>
    <p:notesMasterId r:id="rId62"/>
  </p:notesMasterIdLst>
  <p:handoutMasterIdLst>
    <p:handoutMasterId r:id="rId63"/>
  </p:handoutMasterIdLst>
  <p:sldIdLst>
    <p:sldId id="257" r:id="rId6"/>
    <p:sldId id="502" r:id="rId7"/>
    <p:sldId id="503" r:id="rId8"/>
    <p:sldId id="504" r:id="rId9"/>
    <p:sldId id="408" r:id="rId10"/>
    <p:sldId id="423" r:id="rId11"/>
    <p:sldId id="424" r:id="rId12"/>
    <p:sldId id="500" r:id="rId13"/>
    <p:sldId id="471" r:id="rId14"/>
    <p:sldId id="472" r:id="rId15"/>
    <p:sldId id="473" r:id="rId16"/>
    <p:sldId id="474" r:id="rId17"/>
    <p:sldId id="466" r:id="rId18"/>
    <p:sldId id="467" r:id="rId19"/>
    <p:sldId id="421" r:id="rId20"/>
    <p:sldId id="468" r:id="rId21"/>
    <p:sldId id="469" r:id="rId22"/>
    <p:sldId id="475" r:id="rId23"/>
    <p:sldId id="428" r:id="rId24"/>
    <p:sldId id="430" r:id="rId25"/>
    <p:sldId id="450" r:id="rId26"/>
    <p:sldId id="449" r:id="rId27"/>
    <p:sldId id="431" r:id="rId28"/>
    <p:sldId id="452" r:id="rId29"/>
    <p:sldId id="453" r:id="rId30"/>
    <p:sldId id="433" r:id="rId31"/>
    <p:sldId id="476" r:id="rId32"/>
    <p:sldId id="483" r:id="rId33"/>
    <p:sldId id="484" r:id="rId34"/>
    <p:sldId id="480" r:id="rId35"/>
    <p:sldId id="486" r:id="rId36"/>
    <p:sldId id="482" r:id="rId37"/>
    <p:sldId id="485" r:id="rId38"/>
    <p:sldId id="440" r:id="rId39"/>
    <p:sldId id="478" r:id="rId40"/>
    <p:sldId id="464" r:id="rId41"/>
    <p:sldId id="489" r:id="rId42"/>
    <p:sldId id="490" r:id="rId43"/>
    <p:sldId id="455" r:id="rId44"/>
    <p:sldId id="458" r:id="rId45"/>
    <p:sldId id="492" r:id="rId46"/>
    <p:sldId id="493" r:id="rId47"/>
    <p:sldId id="494" r:id="rId48"/>
    <p:sldId id="495" r:id="rId49"/>
    <p:sldId id="488" r:id="rId50"/>
    <p:sldId id="487" r:id="rId51"/>
    <p:sldId id="497" r:id="rId52"/>
    <p:sldId id="496" r:id="rId53"/>
    <p:sldId id="498" r:id="rId54"/>
    <p:sldId id="420" r:id="rId55"/>
    <p:sldId id="438" r:id="rId56"/>
    <p:sldId id="477" r:id="rId57"/>
    <p:sldId id="439" r:id="rId58"/>
    <p:sldId id="462" r:id="rId59"/>
    <p:sldId id="501" r:id="rId60"/>
    <p:sldId id="413" r:id="rId61"/>
  </p:sldIdLst>
  <p:sldSz cx="9144000" cy="5143500" type="screen16x9"/>
  <p:notesSz cx="7315200" cy="9601200"/>
  <p:defaultTextStyle>
    <a:defPPr>
      <a:defRPr lang="en-US"/>
    </a:defPPr>
    <a:lvl1pPr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1313" indent="1158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4213" indent="2301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7113" indent="3444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0013" indent="4587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04" userDrawn="1">
          <p15:clr>
            <a:srgbClr val="A4A3A4"/>
          </p15:clr>
        </p15:guide>
        <p15:guide id="2" pos="264" userDrawn="1">
          <p15:clr>
            <a:srgbClr val="A4A3A4"/>
          </p15:clr>
        </p15:guide>
        <p15:guide id="3" orient="horz" pos="2916" userDrawn="1">
          <p15:clr>
            <a:srgbClr val="A4A3A4"/>
          </p15:clr>
        </p15:guide>
        <p15:guide id="4" pos="5601" userDrawn="1">
          <p15:clr>
            <a:srgbClr val="A4A3A4"/>
          </p15:clr>
        </p15:guide>
        <p15:guide id="5" pos="2880" userDrawn="1">
          <p15:clr>
            <a:srgbClr val="A4A3A4"/>
          </p15:clr>
        </p15:guide>
        <p15:guide id="6"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rik Magnus" initials="" lastIdx="0" clrIdx="2"/>
  <p:cmAuthor id="2" name="Rachel Goeriz" initials="RG" lastIdx="41" clrIdx="3">
    <p:extLst>
      <p:ext uri="{19B8F6BF-5375-455C-9EA6-DF929625EA0E}">
        <p15:presenceInfo xmlns:p15="http://schemas.microsoft.com/office/powerpoint/2012/main" userId="S::rgoeriz@exponent.com::aaf0b461-97c9-4274-be9b-cfd7ea9272e9" providerId="AD"/>
      </p:ext>
    </p:extLst>
  </p:cmAuthor>
  <p:cmAuthor id="3" name="Eric Markowsky" initials="EM" lastIdx="21" clrIdx="4">
    <p:extLst>
      <p:ext uri="{19B8F6BF-5375-455C-9EA6-DF929625EA0E}">
        <p15:presenceInfo xmlns:p15="http://schemas.microsoft.com/office/powerpoint/2012/main" userId="S::emarkowsky@exponent.com::8046b43c-abe7-4920-8a1d-66dae22b0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4A1"/>
    <a:srgbClr val="BF1E2E"/>
    <a:srgbClr val="1F282D"/>
    <a:srgbClr val="009193"/>
    <a:srgbClr val="7F7F7F"/>
    <a:srgbClr val="435A69"/>
    <a:srgbClr val="006364"/>
    <a:srgbClr val="007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34" autoAdjust="0"/>
    <p:restoredTop sz="94704"/>
  </p:normalViewPr>
  <p:slideViewPr>
    <p:cSldViewPr snapToGrid="0" snapToObjects="1">
      <p:cViewPr varScale="1">
        <p:scale>
          <a:sx n="86" d="100"/>
          <a:sy n="86" d="100"/>
        </p:scale>
        <p:origin x="1084" y="260"/>
      </p:cViewPr>
      <p:guideLst>
        <p:guide orient="horz" pos="804"/>
        <p:guide pos="264"/>
        <p:guide orient="horz" pos="2916"/>
        <p:guide pos="5601"/>
        <p:guide pos="2880"/>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84" d="100"/>
          <a:sy n="84" d="100"/>
        </p:scale>
        <p:origin x="370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2" Type="http://schemas.openxmlformats.org/officeDocument/2006/relationships/hyperlink" Target="https://2peeeps.blogspot.com/2011/09/most-unhealthy-places-and-objects.html" TargetMode="External"/><Relationship Id="rId1" Type="http://schemas.openxmlformats.org/officeDocument/2006/relationships/image" Target="../media/image35.jpeg"/></Relationships>
</file>

<file path=ppt/diagrams/_rels/drawing2.xml.rels><?xml version="1.0" encoding="UTF-8" standalone="yes"?>
<Relationships xmlns="http://schemas.openxmlformats.org/package/2006/relationships"><Relationship Id="rId2" Type="http://schemas.openxmlformats.org/officeDocument/2006/relationships/hyperlink" Target="https://2peeeps.blogspot.com/2011/09/most-unhealthy-places-and-objects.html" TargetMode="External"/><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34857-AD3F-4892-A34C-14B08734E9F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A28402C-5FA9-4D42-BB98-F63C82E85578}" type="parTrans" cxnId="{2B82A247-7BA6-42FC-A269-DE6CC4AB9C21}">
      <dgm:prSet/>
      <dgm:spPr/>
      <dgm:t>
        <a:bodyPr/>
        <a:lstStyle/>
        <a:p>
          <a:endParaRPr lang="en-US"/>
        </a:p>
      </dgm:t>
    </dgm:pt>
    <dgm:pt modelId="{E0252F87-9EBC-4145-825F-1656B0CB3B40}">
      <dgm:prSet phldrT="[Text]"/>
      <dgm:spPr/>
      <dgm:t>
        <a:bodyPr/>
        <a:lstStyle/>
        <a:p>
          <a:r>
            <a:rPr lang="en-US"/>
            <a:t>Distance + Time</a:t>
          </a:r>
        </a:p>
      </dgm:t>
    </dgm:pt>
    <dgm:pt modelId="{EC7288D3-5B5E-45B6-BB4E-E7FF5CA16D28}" type="sibTrans" cxnId="{2B82A247-7BA6-42FC-A269-DE6CC4AB9C21}">
      <dgm:prSet/>
      <dgm:spPr/>
      <dgm:t>
        <a:bodyPr/>
        <a:lstStyle/>
        <a:p>
          <a:endParaRPr lang="en-US"/>
        </a:p>
      </dgm:t>
    </dgm:pt>
    <dgm:pt modelId="{8F844459-B649-4A9D-8AA0-7656E428DCC4}" type="parTrans" cxnId="{913F7765-A093-4BCD-940D-1CAB1BE98624}">
      <dgm:prSet/>
      <dgm:spPr/>
      <dgm:t>
        <a:bodyPr/>
        <a:lstStyle/>
        <a:p>
          <a:endParaRPr lang="en-US"/>
        </a:p>
      </dgm:t>
    </dgm:pt>
    <dgm:pt modelId="{472A6853-A9FE-4317-9363-68F0F9863D23}">
      <dgm:prSet phldrT="[Text]"/>
      <dgm:spPr/>
      <dgm:t>
        <a:bodyPr/>
        <a:lstStyle/>
        <a:p>
          <a:r>
            <a:rPr lang="en-US"/>
            <a:t>Hygiene</a:t>
          </a:r>
        </a:p>
      </dgm:t>
    </dgm:pt>
    <dgm:pt modelId="{E25F1F74-579E-4E38-8FFE-6DE223A70352}" type="sibTrans" cxnId="{913F7765-A093-4BCD-940D-1CAB1BE98624}">
      <dgm:prSet/>
      <dgm:spPr/>
      <dgm:t>
        <a:bodyPr/>
        <a:lstStyle/>
        <a:p>
          <a:endParaRPr lang="en-US"/>
        </a:p>
      </dgm:t>
    </dgm:pt>
    <dgm:pt modelId="{3BA6EC40-CB5A-428B-B416-AD1991B6ABED}" type="parTrans" cxnId="{456CCD26-59A7-4DCE-835D-859D89627EC5}">
      <dgm:prSet/>
      <dgm:spPr/>
      <dgm:t>
        <a:bodyPr/>
        <a:lstStyle/>
        <a:p>
          <a:endParaRPr lang="en-US"/>
        </a:p>
      </dgm:t>
    </dgm:pt>
    <dgm:pt modelId="{6E7F153B-5FF2-4BD4-8D24-C83C612102DF}">
      <dgm:prSet phldrT="[Text]"/>
      <dgm:spPr/>
      <dgm:t>
        <a:bodyPr/>
        <a:lstStyle/>
        <a:p>
          <a:r>
            <a:rPr lang="en-US"/>
            <a:t>Clean</a:t>
          </a:r>
        </a:p>
      </dgm:t>
    </dgm:pt>
    <dgm:pt modelId="{AE59D288-BA60-4F47-B17C-9C891DB783B3}" type="sibTrans" cxnId="{456CCD26-59A7-4DCE-835D-859D89627EC5}">
      <dgm:prSet/>
      <dgm:spPr/>
      <dgm:t>
        <a:bodyPr/>
        <a:lstStyle/>
        <a:p>
          <a:endParaRPr lang="en-US"/>
        </a:p>
      </dgm:t>
    </dgm:pt>
    <dgm:pt modelId="{1C8E0A1F-224F-4FD8-82E1-5B5AEBDD9E4A}" type="parTrans" cxnId="{E62A259F-56A2-43A6-BEB1-02505F6780D1}">
      <dgm:prSet/>
      <dgm:spPr/>
      <dgm:t>
        <a:bodyPr/>
        <a:lstStyle/>
        <a:p>
          <a:endParaRPr lang="en-US"/>
        </a:p>
      </dgm:t>
    </dgm:pt>
    <dgm:pt modelId="{41BC733A-B3D5-4E0D-A7A4-B97CA993BDD7}">
      <dgm:prSet phldrT="[Text]" custT="1"/>
      <dgm:spPr/>
      <dgm:t>
        <a:bodyPr/>
        <a:lstStyle/>
        <a:p>
          <a:r>
            <a:rPr lang="en-US" sz="2200"/>
            <a:t>Risk Reduction</a:t>
          </a:r>
        </a:p>
      </dgm:t>
    </dgm:pt>
    <dgm:pt modelId="{629DFF4E-0181-458F-A229-0A7348E9B05F}" type="sibTrans" cxnId="{E62A259F-56A2-43A6-BEB1-02505F6780D1}">
      <dgm:prSet/>
      <dgm:spPr/>
      <dgm:t>
        <a:bodyPr/>
        <a:lstStyle/>
        <a:p>
          <a:endParaRPr lang="en-US"/>
        </a:p>
      </dgm:t>
    </dgm:pt>
    <dgm:pt modelId="{21775234-75C2-4FCD-B3AF-0A541AB67EE5}" type="pres">
      <dgm:prSet presAssocID="{EA134857-AD3F-4892-A34C-14B08734E9F0}" presName="Name0" presStyleCnt="0">
        <dgm:presLayoutVars>
          <dgm:chMax val="4"/>
          <dgm:resizeHandles val="exact"/>
        </dgm:presLayoutVars>
      </dgm:prSet>
      <dgm:spPr/>
      <dgm:t>
        <a:bodyPr/>
        <a:lstStyle/>
        <a:p>
          <a:endParaRPr/>
        </a:p>
      </dgm:t>
    </dgm:pt>
    <dgm:pt modelId="{22073CD5-84C6-40EB-A8E6-F3F54D0453DC}" type="pres">
      <dgm:prSet presAssocID="{EA134857-AD3F-4892-A34C-14B08734E9F0}" presName="ellipse" presStyleLbl="trBgShp" presStyleIdx="0" presStyleCnt="1"/>
      <dgm:spPr/>
      <dgm:t>
        <a:bodyPr/>
        <a:lstStyle/>
        <a:p>
          <a:endParaRPr/>
        </a:p>
      </dgm:t>
    </dgm:pt>
    <dgm:pt modelId="{D296249B-1FAA-4AF7-BFDA-80AF7BE82E6E}" type="pres">
      <dgm:prSet presAssocID="{EA134857-AD3F-4892-A34C-14B08734E9F0}" presName="arrow1" presStyleLbl="fgShp" presStyleIdx="0" presStyleCnt="1"/>
      <dgm:spPr/>
      <dgm:t>
        <a:bodyPr/>
        <a:lstStyle/>
        <a:p>
          <a:endParaRPr/>
        </a:p>
      </dgm:t>
    </dgm:pt>
    <dgm:pt modelId="{B03267B5-A535-4771-BE78-32B5A4E210DD}" type="pres">
      <dgm:prSet presAssocID="{EA134857-AD3F-4892-A34C-14B08734E9F0}" presName="rectangle" presStyleLbl="revTx" presStyleIdx="0" presStyleCnt="1">
        <dgm:presLayoutVars>
          <dgm:bulletEnabled val="1"/>
        </dgm:presLayoutVars>
      </dgm:prSet>
      <dgm:spPr/>
      <dgm:t>
        <a:bodyPr/>
        <a:lstStyle/>
        <a:p>
          <a:endParaRPr/>
        </a:p>
      </dgm:t>
    </dgm:pt>
    <dgm:pt modelId="{3BE3FC9C-C103-4822-A178-A64498620EC8}" type="pres">
      <dgm:prSet presAssocID="{472A6853-A9FE-4317-9363-68F0F9863D23}" presName="item1" presStyleLbl="node1" presStyleIdx="0" presStyleCnt="3">
        <dgm:presLayoutVars>
          <dgm:bulletEnabled val="1"/>
        </dgm:presLayoutVars>
      </dgm:prSet>
      <dgm:spPr/>
      <dgm:t>
        <a:bodyPr/>
        <a:lstStyle/>
        <a:p>
          <a:endParaRPr/>
        </a:p>
      </dgm:t>
    </dgm:pt>
    <dgm:pt modelId="{C4E159DC-4858-4C93-89F1-E2C768D8B6F2}" type="pres">
      <dgm:prSet presAssocID="{6E7F153B-5FF2-4BD4-8D24-C83C612102DF}" presName="item2" presStyleLbl="node1" presStyleIdx="1" presStyleCnt="3">
        <dgm:presLayoutVars>
          <dgm:bulletEnabled val="1"/>
        </dgm:presLayoutVars>
      </dgm:prSet>
      <dgm:spPr/>
      <dgm:t>
        <a:bodyPr/>
        <a:lstStyle/>
        <a:p>
          <a:endParaRPr/>
        </a:p>
      </dgm:t>
    </dgm:pt>
    <dgm:pt modelId="{1EB13173-044C-463B-AE40-7C8386BBA11E}" type="pres">
      <dgm:prSet presAssocID="{41BC733A-B3D5-4E0D-A7A4-B97CA993BDD7}" presName="item3" presStyleLbl="node1" presStyleIdx="2" presStyleCnt="3">
        <dgm:presLayoutVars>
          <dgm:bulletEnabled val="1"/>
        </dgm:presLayoutVars>
      </dgm:prSet>
      <dgm:spPr/>
      <dgm:t>
        <a:bodyPr/>
        <a:lstStyle/>
        <a:p>
          <a:endParaRPr/>
        </a:p>
      </dgm:t>
    </dgm:pt>
    <dgm:pt modelId="{673DE59B-9204-4059-AFDB-7265CDA593B3}" type="pres">
      <dgm:prSet presAssocID="{EA134857-AD3F-4892-A34C-14B08734E9F0}" presName="funnel" presStyleLbl="trAlignAcc1" presStyleIdx="0" presStyleCnt="1"/>
      <dgm:spPr/>
      <dgm:t>
        <a:bodyPr/>
        <a:lstStyle/>
        <a:p>
          <a:endParaRPr/>
        </a:p>
      </dgm:t>
    </dgm:pt>
  </dgm:ptLst>
  <dgm:cxnLst>
    <dgm:cxn modelId="{63DF5E1A-86B3-4374-8EF2-D4EF37435A74}" type="presOf" srcId="{41BC733A-B3D5-4E0D-A7A4-B97CA993BDD7}" destId="{B03267B5-A535-4771-BE78-32B5A4E210DD}" srcOrd="0" destOrd="0" presId="urn:microsoft.com/office/officeart/2005/8/layout/funnel1"/>
    <dgm:cxn modelId="{2B82A247-7BA6-42FC-A269-DE6CC4AB9C21}" srcId="{EA134857-AD3F-4892-A34C-14B08734E9F0}" destId="{E0252F87-9EBC-4145-825F-1656B0CB3B40}" srcOrd="0" destOrd="0" parTransId="{5A28402C-5FA9-4D42-BB98-F63C82E85578}" sibTransId="{EC7288D3-5B5E-45B6-BB4E-E7FF5CA16D28}"/>
    <dgm:cxn modelId="{EEE9656A-3DC4-4526-8835-9C73F4D4AFC3}" type="presOf" srcId="{6E7F153B-5FF2-4BD4-8D24-C83C612102DF}" destId="{3BE3FC9C-C103-4822-A178-A64498620EC8}" srcOrd="0" destOrd="0" presId="urn:microsoft.com/office/officeart/2005/8/layout/funnel1"/>
    <dgm:cxn modelId="{913F7765-A093-4BCD-940D-1CAB1BE98624}" srcId="{EA134857-AD3F-4892-A34C-14B08734E9F0}" destId="{472A6853-A9FE-4317-9363-68F0F9863D23}" srcOrd="1" destOrd="0" parTransId="{8F844459-B649-4A9D-8AA0-7656E428DCC4}" sibTransId="{E25F1F74-579E-4E38-8FFE-6DE223A70352}"/>
    <dgm:cxn modelId="{02E60566-CE61-41ED-A0EF-CEEBD7F77603}" type="presOf" srcId="{472A6853-A9FE-4317-9363-68F0F9863D23}" destId="{C4E159DC-4858-4C93-89F1-E2C768D8B6F2}" srcOrd="0" destOrd="0" presId="urn:microsoft.com/office/officeart/2005/8/layout/funnel1"/>
    <dgm:cxn modelId="{456CCD26-59A7-4DCE-835D-859D89627EC5}" srcId="{EA134857-AD3F-4892-A34C-14B08734E9F0}" destId="{6E7F153B-5FF2-4BD4-8D24-C83C612102DF}" srcOrd="2" destOrd="0" parTransId="{3BA6EC40-CB5A-428B-B416-AD1991B6ABED}" sibTransId="{AE59D288-BA60-4F47-B17C-9C891DB783B3}"/>
    <dgm:cxn modelId="{E0FF5884-AC97-479A-BC9B-5898C90EF665}" type="presOf" srcId="{EA134857-AD3F-4892-A34C-14B08734E9F0}" destId="{21775234-75C2-4FCD-B3AF-0A541AB67EE5}" srcOrd="0" destOrd="0" presId="urn:microsoft.com/office/officeart/2005/8/layout/funnel1"/>
    <dgm:cxn modelId="{59E7F40B-26F7-4AA0-9BF7-614DFAE7BD11}" type="presOf" srcId="{E0252F87-9EBC-4145-825F-1656B0CB3B40}" destId="{1EB13173-044C-463B-AE40-7C8386BBA11E}" srcOrd="0" destOrd="0" presId="urn:microsoft.com/office/officeart/2005/8/layout/funnel1"/>
    <dgm:cxn modelId="{E62A259F-56A2-43A6-BEB1-02505F6780D1}" srcId="{EA134857-AD3F-4892-A34C-14B08734E9F0}" destId="{41BC733A-B3D5-4E0D-A7A4-B97CA993BDD7}" srcOrd="3" destOrd="0" parTransId="{1C8E0A1F-224F-4FD8-82E1-5B5AEBDD9E4A}" sibTransId="{629DFF4E-0181-458F-A229-0A7348E9B05F}"/>
    <dgm:cxn modelId="{29F89353-282B-4E1A-A0FF-5DAE525DF549}" type="presParOf" srcId="{21775234-75C2-4FCD-B3AF-0A541AB67EE5}" destId="{22073CD5-84C6-40EB-A8E6-F3F54D0453DC}" srcOrd="0" destOrd="0" presId="urn:microsoft.com/office/officeart/2005/8/layout/funnel1"/>
    <dgm:cxn modelId="{827B5E65-F09E-49CA-A79E-68810BD4525F}" type="presParOf" srcId="{21775234-75C2-4FCD-B3AF-0A541AB67EE5}" destId="{D296249B-1FAA-4AF7-BFDA-80AF7BE82E6E}" srcOrd="1" destOrd="0" presId="urn:microsoft.com/office/officeart/2005/8/layout/funnel1"/>
    <dgm:cxn modelId="{51FC438F-C136-482D-BFB8-8865F122DDAB}" type="presParOf" srcId="{21775234-75C2-4FCD-B3AF-0A541AB67EE5}" destId="{B03267B5-A535-4771-BE78-32B5A4E210DD}" srcOrd="2" destOrd="0" presId="urn:microsoft.com/office/officeart/2005/8/layout/funnel1"/>
    <dgm:cxn modelId="{F6C91D31-8841-4A30-98B0-33FA75A34474}" type="presParOf" srcId="{21775234-75C2-4FCD-B3AF-0A541AB67EE5}" destId="{3BE3FC9C-C103-4822-A178-A64498620EC8}" srcOrd="3" destOrd="0" presId="urn:microsoft.com/office/officeart/2005/8/layout/funnel1"/>
    <dgm:cxn modelId="{DE3C4A5A-1492-422E-9784-496DD850B91C}" type="presParOf" srcId="{21775234-75C2-4FCD-B3AF-0A541AB67EE5}" destId="{C4E159DC-4858-4C93-89F1-E2C768D8B6F2}" srcOrd="4" destOrd="0" presId="urn:microsoft.com/office/officeart/2005/8/layout/funnel1"/>
    <dgm:cxn modelId="{9B7ED4AB-8F16-4933-865D-09D8C18EBC4E}" type="presParOf" srcId="{21775234-75C2-4FCD-B3AF-0A541AB67EE5}" destId="{1EB13173-044C-463B-AE40-7C8386BBA11E}" srcOrd="5" destOrd="0" presId="urn:microsoft.com/office/officeart/2005/8/layout/funnel1"/>
    <dgm:cxn modelId="{57F5D310-58EA-4C03-B60E-AA31A2B15C49}" type="presParOf" srcId="{21775234-75C2-4FCD-B3AF-0A541AB67EE5}" destId="{673DE59B-9204-4059-AFDB-7265CDA593B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082DA9-9201-4027-A7D2-697A4A70907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1CA628E-10EA-41E1-81B7-0714359EB414}" type="parTrans" cxnId="{A7256717-E0CE-49F5-9912-6A116725BAEC}">
      <dgm:prSet/>
      <dgm:spPr>
        <a:ln>
          <a:solidFill>
            <a:srgbClr val="3B3B3B"/>
          </a:solidFill>
        </a:ln>
      </dgm:spPr>
      <dgm:t>
        <a:bodyPr/>
        <a:lstStyle/>
        <a:p>
          <a:endParaRPr lang="en-US"/>
        </a:p>
      </dgm:t>
    </dgm:pt>
    <dgm:pt modelId="{11995124-3812-4659-B8A4-7645C43202BA}">
      <dgm:prSet phldrT="[Text]"/>
      <dgm:spPr/>
      <dgm:t>
        <a:bodyPr/>
        <a:lstStyle/>
        <a:p>
          <a:r>
            <a:rPr lang="en-US"/>
            <a:t>Cleaning</a:t>
          </a:r>
        </a:p>
      </dgm:t>
    </dgm:pt>
    <dgm:pt modelId="{E09A8584-D792-4730-9F06-17F17C6E844A}" type="parTrans" cxnId="{D4E55A0D-2ED6-43A1-A571-4F8CC8F1F7B0}">
      <dgm:prSet/>
      <dgm:spPr/>
      <dgm:t>
        <a:bodyPr/>
        <a:lstStyle/>
        <a:p>
          <a:endParaRPr lang="en-US"/>
        </a:p>
      </dgm:t>
    </dgm:pt>
    <dgm:pt modelId="{5806A703-089B-46C7-8109-89341D72D1C9}">
      <dgm:prSet phldrT="[Text]" custT="1"/>
      <dgm:spPr/>
      <dgm:t>
        <a:bodyPr/>
        <a:lstStyle/>
        <a:p>
          <a:pPr>
            <a:buClr>
              <a:srgbClr val="16A4A1"/>
            </a:buClr>
          </a:pPr>
          <a:r>
            <a:rPr lang="en-US" sz="1800"/>
            <a:t>Physical</a:t>
          </a:r>
        </a:p>
      </dgm:t>
    </dgm:pt>
    <dgm:pt modelId="{E1858650-B5B0-4580-AE66-DDC6CFB31034}" type="sibTrans" cxnId="{D4E55A0D-2ED6-43A1-A571-4F8CC8F1F7B0}">
      <dgm:prSet/>
      <dgm:spPr/>
      <dgm:t>
        <a:bodyPr/>
        <a:lstStyle/>
        <a:p>
          <a:endParaRPr lang="en-US"/>
        </a:p>
      </dgm:t>
    </dgm:pt>
    <dgm:pt modelId="{1A3114C5-55CC-4D8F-82CA-4C103BEF7640}" type="parTrans" cxnId="{195BB154-2435-4E52-850F-D02A3FE3CCBE}">
      <dgm:prSet/>
      <dgm:spPr/>
      <dgm:t>
        <a:bodyPr/>
        <a:lstStyle/>
        <a:p>
          <a:endParaRPr lang="en-US"/>
        </a:p>
      </dgm:t>
    </dgm:pt>
    <dgm:pt modelId="{FDA094C4-09ED-4766-A11A-3F3F466FE6B1}">
      <dgm:prSet phldrT="[Text]" custT="1"/>
      <dgm:spPr/>
      <dgm:t>
        <a:bodyPr/>
        <a:lstStyle/>
        <a:p>
          <a:pPr>
            <a:buClr>
              <a:srgbClr val="16A4A1"/>
            </a:buClr>
          </a:pPr>
          <a:r>
            <a:rPr lang="en-US" sz="1800"/>
            <a:t>Removes</a:t>
          </a:r>
        </a:p>
      </dgm:t>
    </dgm:pt>
    <dgm:pt modelId="{8F4C3F0A-B72D-4B78-AC82-35F27DE47B2D}" type="sibTrans" cxnId="{195BB154-2435-4E52-850F-D02A3FE3CCBE}">
      <dgm:prSet/>
      <dgm:spPr/>
      <dgm:t>
        <a:bodyPr/>
        <a:lstStyle/>
        <a:p>
          <a:endParaRPr lang="en-US"/>
        </a:p>
      </dgm:t>
    </dgm:pt>
    <dgm:pt modelId="{5754D40C-2EE3-4EEE-8D2D-76AB9340F390}" type="sibTrans" cxnId="{A7256717-E0CE-49F5-9912-6A116725BAEC}">
      <dgm:prSet/>
      <dgm:spPr/>
      <dgm:t>
        <a:bodyPr/>
        <a:lstStyle/>
        <a:p>
          <a:endParaRPr lang="en-US"/>
        </a:p>
      </dgm:t>
    </dgm:pt>
    <dgm:pt modelId="{526ACB2A-CA51-42F5-8516-4827F537291C}" type="parTrans" cxnId="{3767DA61-53E2-4C30-9BE0-B32A64196280}">
      <dgm:prSet/>
      <dgm:spPr>
        <a:ln>
          <a:solidFill>
            <a:srgbClr val="3B3B3B"/>
          </a:solidFill>
        </a:ln>
      </dgm:spPr>
      <dgm:t>
        <a:bodyPr/>
        <a:lstStyle/>
        <a:p>
          <a:endParaRPr lang="en-US"/>
        </a:p>
      </dgm:t>
    </dgm:pt>
    <dgm:pt modelId="{FC93558A-29E8-43D8-A4EF-137BBE35B23C}">
      <dgm:prSet phldrT="[Text]"/>
      <dgm:spPr>
        <a:solidFill>
          <a:srgbClr val="435A69"/>
        </a:solidFill>
      </dgm:spPr>
      <dgm:t>
        <a:bodyPr/>
        <a:lstStyle/>
        <a:p>
          <a:r>
            <a:rPr lang="en-US"/>
            <a:t>Sanitizing</a:t>
          </a:r>
        </a:p>
      </dgm:t>
    </dgm:pt>
    <dgm:pt modelId="{158598FC-CF4D-4EB8-8357-9597EB4A102C}" type="parTrans" cxnId="{8164AD11-A810-469B-97DE-E96F3FF95EB1}">
      <dgm:prSet/>
      <dgm:spPr/>
      <dgm:t>
        <a:bodyPr/>
        <a:lstStyle/>
        <a:p>
          <a:endParaRPr lang="en-US"/>
        </a:p>
      </dgm:t>
    </dgm:pt>
    <dgm:pt modelId="{A1E2F8D9-D17F-4FEE-A111-A1335FC6CE11}">
      <dgm:prSet phldrT="[Text]" custT="1"/>
      <dgm:spPr/>
      <dgm:t>
        <a:bodyPr/>
        <a:lstStyle/>
        <a:p>
          <a:pPr>
            <a:buClr>
              <a:srgbClr val="16A4A1"/>
            </a:buClr>
          </a:pPr>
          <a:r>
            <a:rPr lang="en-US" sz="1800"/>
            <a:t>Chemical</a:t>
          </a:r>
        </a:p>
      </dgm:t>
    </dgm:pt>
    <dgm:pt modelId="{F007DAE1-E9AD-476A-BEB6-9378B384E57E}" type="sibTrans" cxnId="{8164AD11-A810-469B-97DE-E96F3FF95EB1}">
      <dgm:prSet/>
      <dgm:spPr/>
      <dgm:t>
        <a:bodyPr/>
        <a:lstStyle/>
        <a:p>
          <a:endParaRPr lang="en-US"/>
        </a:p>
      </dgm:t>
    </dgm:pt>
    <dgm:pt modelId="{465E23EE-8825-427D-AA72-AD9D18387E4C}" type="parTrans" cxnId="{CA5EFBEB-51BA-4727-B3CE-E6CCCDD4FB12}">
      <dgm:prSet/>
      <dgm:spPr/>
      <dgm:t>
        <a:bodyPr/>
        <a:lstStyle/>
        <a:p>
          <a:endParaRPr lang="en-US"/>
        </a:p>
      </dgm:t>
    </dgm:pt>
    <dgm:pt modelId="{EE5C3882-84A4-4784-B575-59B1AC977422}">
      <dgm:prSet phldrT="[Text]" custT="1"/>
      <dgm:spPr/>
      <dgm:t>
        <a:bodyPr/>
        <a:lstStyle/>
        <a:p>
          <a:pPr>
            <a:buClr>
              <a:srgbClr val="16A4A1"/>
            </a:buClr>
          </a:pPr>
          <a:r>
            <a:rPr lang="en-US" sz="1800"/>
            <a:t>Reduces</a:t>
          </a:r>
        </a:p>
      </dgm:t>
    </dgm:pt>
    <dgm:pt modelId="{B8A47349-C0AF-41E8-AF92-FACD36B82538}" type="sibTrans" cxnId="{CA5EFBEB-51BA-4727-B3CE-E6CCCDD4FB12}">
      <dgm:prSet/>
      <dgm:spPr/>
      <dgm:t>
        <a:bodyPr/>
        <a:lstStyle/>
        <a:p>
          <a:endParaRPr lang="en-US"/>
        </a:p>
      </dgm:t>
    </dgm:pt>
    <dgm:pt modelId="{CB6A0769-6C64-4307-B504-0C7ABEC5FDB0}" type="sibTrans" cxnId="{3767DA61-53E2-4C30-9BE0-B32A64196280}">
      <dgm:prSet/>
      <dgm:spPr/>
      <dgm:t>
        <a:bodyPr/>
        <a:lstStyle/>
        <a:p>
          <a:endParaRPr lang="en-US"/>
        </a:p>
      </dgm:t>
    </dgm:pt>
    <dgm:pt modelId="{FBF521C1-37B6-40BF-A3C0-04FA86B92C83}" type="parTrans" cxnId="{1BED542B-5FEF-4C59-8A1E-E8F6A87AD456}">
      <dgm:prSet/>
      <dgm:spPr>
        <a:ln>
          <a:solidFill>
            <a:srgbClr val="3B3B3B"/>
          </a:solidFill>
        </a:ln>
      </dgm:spPr>
      <dgm:t>
        <a:bodyPr/>
        <a:lstStyle/>
        <a:p>
          <a:endParaRPr lang="en-US"/>
        </a:p>
      </dgm:t>
    </dgm:pt>
    <dgm:pt modelId="{F1A3724E-0FF1-4F6F-82C8-CD73B691CFD0}">
      <dgm:prSet phldrT="[Text]"/>
      <dgm:spPr>
        <a:solidFill>
          <a:schemeClr val="tx2">
            <a:lumMod val="75000"/>
          </a:schemeClr>
        </a:solidFill>
      </dgm:spPr>
      <dgm:t>
        <a:bodyPr/>
        <a:lstStyle/>
        <a:p>
          <a:r>
            <a:rPr lang="en-US"/>
            <a:t>Disinfecting</a:t>
          </a:r>
        </a:p>
      </dgm:t>
    </dgm:pt>
    <dgm:pt modelId="{DDD107DD-0F44-411E-A8DD-45492B63E661}" type="parTrans" cxnId="{50D512EB-C365-4A01-860D-20F1A2BBB673}">
      <dgm:prSet/>
      <dgm:spPr/>
      <dgm:t>
        <a:bodyPr/>
        <a:lstStyle/>
        <a:p>
          <a:endParaRPr lang="en-US"/>
        </a:p>
      </dgm:t>
    </dgm:pt>
    <dgm:pt modelId="{D99F2E3C-8C05-4F37-A73F-80A93484D8A5}">
      <dgm:prSet phldrT="[Text]" custT="1"/>
      <dgm:spPr/>
      <dgm:t>
        <a:bodyPr/>
        <a:lstStyle/>
        <a:p>
          <a:pPr>
            <a:buClr>
              <a:srgbClr val="16A4A1"/>
            </a:buClr>
          </a:pPr>
          <a:r>
            <a:rPr lang="en-US" sz="1800"/>
            <a:t>Chemical</a:t>
          </a:r>
        </a:p>
      </dgm:t>
    </dgm:pt>
    <dgm:pt modelId="{A3D2F065-AEA2-4183-882E-291A11266F49}" type="sibTrans" cxnId="{50D512EB-C365-4A01-860D-20F1A2BBB673}">
      <dgm:prSet/>
      <dgm:spPr/>
      <dgm:t>
        <a:bodyPr/>
        <a:lstStyle/>
        <a:p>
          <a:endParaRPr lang="en-US"/>
        </a:p>
      </dgm:t>
    </dgm:pt>
    <dgm:pt modelId="{E5EE9BED-DF78-456A-9F48-480D831B8276}" type="parTrans" cxnId="{623C04FA-C2BE-4F01-9ACD-A394B3C42804}">
      <dgm:prSet/>
      <dgm:spPr/>
      <dgm:t>
        <a:bodyPr/>
        <a:lstStyle/>
        <a:p>
          <a:endParaRPr lang="en-US"/>
        </a:p>
      </dgm:t>
    </dgm:pt>
    <dgm:pt modelId="{0545C243-8235-4F6A-80C8-69383E7982B0}">
      <dgm:prSet phldrT="[Text]" custT="1"/>
      <dgm:spPr/>
      <dgm:t>
        <a:bodyPr/>
        <a:lstStyle/>
        <a:p>
          <a:pPr>
            <a:buClr>
              <a:srgbClr val="16A4A1"/>
            </a:buClr>
          </a:pPr>
          <a:r>
            <a:rPr lang="en-US" sz="1800"/>
            <a:t>Kills</a:t>
          </a:r>
        </a:p>
      </dgm:t>
    </dgm:pt>
    <dgm:pt modelId="{AC91D2DD-941A-4F37-8BFE-DB8395ECCA9B}" type="sibTrans" cxnId="{623C04FA-C2BE-4F01-9ACD-A394B3C42804}">
      <dgm:prSet/>
      <dgm:spPr/>
      <dgm:t>
        <a:bodyPr/>
        <a:lstStyle/>
        <a:p>
          <a:endParaRPr lang="en-US"/>
        </a:p>
      </dgm:t>
    </dgm:pt>
    <dgm:pt modelId="{B7B27FA8-580D-40D2-93A0-D211C740C8E8}" type="sibTrans" cxnId="{1BED542B-5FEF-4C59-8A1E-E8F6A87AD456}">
      <dgm:prSet/>
      <dgm:spPr/>
      <dgm:t>
        <a:bodyPr/>
        <a:lstStyle/>
        <a:p>
          <a:endParaRPr lang="en-US"/>
        </a:p>
      </dgm:t>
    </dgm:pt>
    <dgm:pt modelId="{21E1C83B-E3E4-402B-9962-42DEFC4D7E1A}" type="pres">
      <dgm:prSet presAssocID="{57082DA9-9201-4027-A7D2-697A4A709071}" presName="composite" presStyleCnt="0">
        <dgm:presLayoutVars>
          <dgm:chMax val="5"/>
          <dgm:dir/>
          <dgm:animLvl val="ctr"/>
          <dgm:resizeHandles val="exact"/>
        </dgm:presLayoutVars>
      </dgm:prSet>
      <dgm:spPr/>
      <dgm:t>
        <a:bodyPr/>
        <a:lstStyle/>
        <a:p>
          <a:endParaRPr/>
        </a:p>
      </dgm:t>
    </dgm:pt>
    <dgm:pt modelId="{35F05D6E-9588-473A-BB7D-E0BC48C0AE5F}" type="pres">
      <dgm:prSet presAssocID="{57082DA9-9201-4027-A7D2-697A4A709071}" presName="cycle" presStyleCnt="0"/>
      <dgm:spPr/>
      <dgm:t>
        <a:bodyPr/>
        <a:lstStyle/>
        <a:p>
          <a:endParaRPr/>
        </a:p>
      </dgm:t>
    </dgm:pt>
    <dgm:pt modelId="{534B7272-7A91-44A2-8739-C897C578267D}" type="pres">
      <dgm:prSet presAssocID="{57082DA9-9201-4027-A7D2-697A4A709071}" presName="centerShape" presStyleCnt="0"/>
      <dgm:spPr/>
      <dgm:t>
        <a:bodyPr/>
        <a:lstStyle/>
        <a:p>
          <a:endParaRPr/>
        </a:p>
      </dgm:t>
    </dgm:pt>
    <dgm:pt modelId="{07EBEDB6-D4DB-4AD9-90C3-E366D88805D5}" type="pres">
      <dgm:prSet presAssocID="{57082DA9-9201-4027-A7D2-697A4A709071}" presName="connSite" presStyleLbl="node1" presStyleIdx="0" presStyleCnt="4"/>
      <dgm:spPr/>
      <dgm:t>
        <a:bodyPr/>
        <a:lstStyle/>
        <a:p>
          <a:endParaRPr/>
        </a:p>
      </dgm:t>
    </dgm:pt>
    <dgm:pt modelId="{211BB18D-AB3D-44D7-95D0-ABC387726C88}" type="pres">
      <dgm:prSet presAssocID="{57082DA9-9201-4027-A7D2-697A4A709071}"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a:ext>
              <a:ext uri="{837473B0-CC2E-450A-ABE3-18F120FF3D39}">
                <a1611:picAttrSrcUrl xmlns:a1611="http://schemas.microsoft.com/office/drawing/2016/11/main" xmlns="" r:id="rId2"/>
              </a:ext>
            </a:extLst>
          </a:blip>
          <a:srcRect/>
          <a:stretch>
            <a:fillRect/>
          </a:stretch>
        </a:blipFill>
      </dgm:spPr>
      <dgm:t>
        <a:bodyPr/>
        <a:lstStyle/>
        <a:p>
          <a:endParaRPr/>
        </a:p>
      </dgm:t>
    </dgm:pt>
    <dgm:pt modelId="{F15A832E-A3E1-4CED-A383-418841C26C06}" type="pres">
      <dgm:prSet presAssocID="{31CA628E-10EA-41E1-81B7-0714359EB414}" presName="Name25" presStyleLbl="parChTrans1D1" presStyleIdx="0" presStyleCnt="3"/>
      <dgm:spPr/>
      <dgm:t>
        <a:bodyPr/>
        <a:lstStyle/>
        <a:p>
          <a:endParaRPr/>
        </a:p>
      </dgm:t>
    </dgm:pt>
    <dgm:pt modelId="{7D4B840C-04F8-4B03-BA5F-71F7F074AB75}" type="pres">
      <dgm:prSet presAssocID="{11995124-3812-4659-B8A4-7645C43202BA}" presName="node" presStyleCnt="0"/>
      <dgm:spPr/>
      <dgm:t>
        <a:bodyPr/>
        <a:lstStyle/>
        <a:p>
          <a:endParaRPr/>
        </a:p>
      </dgm:t>
    </dgm:pt>
    <dgm:pt modelId="{0A1DD8AE-29B6-4414-B07C-00A0269C0625}" type="pres">
      <dgm:prSet presAssocID="{11995124-3812-4659-B8A4-7645C43202BA}" presName="parentNode" presStyleLbl="node1" presStyleIdx="1" presStyleCnt="4">
        <dgm:presLayoutVars>
          <dgm:chMax val="1"/>
          <dgm:bulletEnabled val="1"/>
        </dgm:presLayoutVars>
      </dgm:prSet>
      <dgm:spPr/>
      <dgm:t>
        <a:bodyPr/>
        <a:lstStyle/>
        <a:p>
          <a:endParaRPr/>
        </a:p>
      </dgm:t>
    </dgm:pt>
    <dgm:pt modelId="{4F9D7865-56CC-4311-993A-541C9E9865D4}" type="pres">
      <dgm:prSet presAssocID="{11995124-3812-4659-B8A4-7645C43202BA}" presName="childNode" presStyleLbl="revTx" presStyleIdx="0" presStyleCnt="3">
        <dgm:presLayoutVars>
          <dgm:bulletEnabled val="1"/>
        </dgm:presLayoutVars>
      </dgm:prSet>
      <dgm:spPr/>
      <dgm:t>
        <a:bodyPr/>
        <a:lstStyle/>
        <a:p>
          <a:endParaRPr/>
        </a:p>
      </dgm:t>
    </dgm:pt>
    <dgm:pt modelId="{DA01383C-B63A-40B8-BC4B-CA7F8033652C}" type="pres">
      <dgm:prSet presAssocID="{526ACB2A-CA51-42F5-8516-4827F537291C}" presName="Name25" presStyleLbl="parChTrans1D1" presStyleIdx="1" presStyleCnt="3"/>
      <dgm:spPr/>
      <dgm:t>
        <a:bodyPr/>
        <a:lstStyle/>
        <a:p>
          <a:endParaRPr/>
        </a:p>
      </dgm:t>
    </dgm:pt>
    <dgm:pt modelId="{809111CB-8294-4CE8-B5F8-CE27AE8F9F77}" type="pres">
      <dgm:prSet presAssocID="{FC93558A-29E8-43D8-A4EF-137BBE35B23C}" presName="node" presStyleCnt="0"/>
      <dgm:spPr/>
      <dgm:t>
        <a:bodyPr/>
        <a:lstStyle/>
        <a:p>
          <a:endParaRPr/>
        </a:p>
      </dgm:t>
    </dgm:pt>
    <dgm:pt modelId="{963C5C1C-5B03-41DE-82E9-5A34FFF540B6}" type="pres">
      <dgm:prSet presAssocID="{FC93558A-29E8-43D8-A4EF-137BBE35B23C}" presName="parentNode" presStyleLbl="node1" presStyleIdx="2" presStyleCnt="4">
        <dgm:presLayoutVars>
          <dgm:chMax val="1"/>
          <dgm:bulletEnabled val="1"/>
        </dgm:presLayoutVars>
      </dgm:prSet>
      <dgm:spPr/>
      <dgm:t>
        <a:bodyPr/>
        <a:lstStyle/>
        <a:p>
          <a:endParaRPr/>
        </a:p>
      </dgm:t>
    </dgm:pt>
    <dgm:pt modelId="{FA8502E7-88C6-4DD4-BE6B-A5288B3F184B}" type="pres">
      <dgm:prSet presAssocID="{FC93558A-29E8-43D8-A4EF-137BBE35B23C}" presName="childNode" presStyleLbl="revTx" presStyleIdx="1" presStyleCnt="3">
        <dgm:presLayoutVars>
          <dgm:bulletEnabled val="1"/>
        </dgm:presLayoutVars>
      </dgm:prSet>
      <dgm:spPr/>
      <dgm:t>
        <a:bodyPr/>
        <a:lstStyle/>
        <a:p>
          <a:endParaRPr/>
        </a:p>
      </dgm:t>
    </dgm:pt>
    <dgm:pt modelId="{F8E8AA38-12A5-4BA4-A322-1E5CE5E1E878}" type="pres">
      <dgm:prSet presAssocID="{FBF521C1-37B6-40BF-A3C0-04FA86B92C83}" presName="Name25" presStyleLbl="parChTrans1D1" presStyleIdx="2" presStyleCnt="3"/>
      <dgm:spPr/>
      <dgm:t>
        <a:bodyPr/>
        <a:lstStyle/>
        <a:p>
          <a:endParaRPr/>
        </a:p>
      </dgm:t>
    </dgm:pt>
    <dgm:pt modelId="{CC7DEDE3-2FBB-4795-848A-87C766BBE8BA}" type="pres">
      <dgm:prSet presAssocID="{F1A3724E-0FF1-4F6F-82C8-CD73B691CFD0}" presName="node" presStyleCnt="0"/>
      <dgm:spPr/>
      <dgm:t>
        <a:bodyPr/>
        <a:lstStyle/>
        <a:p>
          <a:endParaRPr/>
        </a:p>
      </dgm:t>
    </dgm:pt>
    <dgm:pt modelId="{071D17B8-9769-4CFF-A547-EA616817F74D}" type="pres">
      <dgm:prSet presAssocID="{F1A3724E-0FF1-4F6F-82C8-CD73B691CFD0}" presName="parentNode" presStyleLbl="node1" presStyleIdx="3" presStyleCnt="4">
        <dgm:presLayoutVars>
          <dgm:chMax val="1"/>
          <dgm:bulletEnabled val="1"/>
        </dgm:presLayoutVars>
      </dgm:prSet>
      <dgm:spPr/>
      <dgm:t>
        <a:bodyPr/>
        <a:lstStyle/>
        <a:p>
          <a:endParaRPr/>
        </a:p>
      </dgm:t>
    </dgm:pt>
    <dgm:pt modelId="{7F979E36-CC85-4F87-A0BF-55CE0EF56761}" type="pres">
      <dgm:prSet presAssocID="{F1A3724E-0FF1-4F6F-82C8-CD73B691CFD0}" presName="childNode" presStyleLbl="revTx" presStyleIdx="2" presStyleCnt="3">
        <dgm:presLayoutVars>
          <dgm:bulletEnabled val="1"/>
        </dgm:presLayoutVars>
      </dgm:prSet>
      <dgm:spPr/>
      <dgm:t>
        <a:bodyPr/>
        <a:lstStyle/>
        <a:p>
          <a:endParaRPr/>
        </a:p>
      </dgm:t>
    </dgm:pt>
  </dgm:ptLst>
  <dgm:cxnLst>
    <dgm:cxn modelId="{2F361C58-98CA-4F78-A36F-6BCF4E7ECE4A}" type="presOf" srcId="{FC93558A-29E8-43D8-A4EF-137BBE35B23C}" destId="{963C5C1C-5B03-41DE-82E9-5A34FFF540B6}" srcOrd="0" destOrd="0" presId="urn:microsoft.com/office/officeart/2005/8/layout/radial2"/>
    <dgm:cxn modelId="{83B38A8A-A3DB-4924-9D1E-72C9580F70CF}" type="presOf" srcId="{FBF521C1-37B6-40BF-A3C0-04FA86B92C83}" destId="{F8E8AA38-12A5-4BA4-A322-1E5CE5E1E878}" srcOrd="0" destOrd="0" presId="urn:microsoft.com/office/officeart/2005/8/layout/radial2"/>
    <dgm:cxn modelId="{2F685459-9F57-4263-B988-B0325352957C}" type="presOf" srcId="{A1E2F8D9-D17F-4FEE-A111-A1335FC6CE11}" destId="{FA8502E7-88C6-4DD4-BE6B-A5288B3F184B}" srcOrd="0" destOrd="0" presId="urn:microsoft.com/office/officeart/2005/8/layout/radial2"/>
    <dgm:cxn modelId="{A7256717-E0CE-49F5-9912-6A116725BAEC}" srcId="{57082DA9-9201-4027-A7D2-697A4A709071}" destId="{11995124-3812-4659-B8A4-7645C43202BA}" srcOrd="0" destOrd="0" parTransId="{31CA628E-10EA-41E1-81B7-0714359EB414}" sibTransId="{5754D40C-2EE3-4EEE-8D2D-76AB9340F390}"/>
    <dgm:cxn modelId="{1BED542B-5FEF-4C59-8A1E-E8F6A87AD456}" srcId="{57082DA9-9201-4027-A7D2-697A4A709071}" destId="{F1A3724E-0FF1-4F6F-82C8-CD73B691CFD0}" srcOrd="2" destOrd="0" parTransId="{FBF521C1-37B6-40BF-A3C0-04FA86B92C83}" sibTransId="{B7B27FA8-580D-40D2-93A0-D211C740C8E8}"/>
    <dgm:cxn modelId="{145DE148-7228-4756-8568-A77D03E50022}" type="presOf" srcId="{5806A703-089B-46C7-8109-89341D72D1C9}" destId="{4F9D7865-56CC-4311-993A-541C9E9865D4}" srcOrd="0" destOrd="0" presId="urn:microsoft.com/office/officeart/2005/8/layout/radial2"/>
    <dgm:cxn modelId="{9F5A5692-7681-4D9E-905B-F00D8E4AB8F9}" type="presOf" srcId="{11995124-3812-4659-B8A4-7645C43202BA}" destId="{0A1DD8AE-29B6-4414-B07C-00A0269C0625}" srcOrd="0" destOrd="0" presId="urn:microsoft.com/office/officeart/2005/8/layout/radial2"/>
    <dgm:cxn modelId="{B4BAAEEE-877C-44AB-8FD6-3D277FC861B8}" type="presOf" srcId="{57082DA9-9201-4027-A7D2-697A4A709071}" destId="{21E1C83B-E3E4-402B-9962-42DEFC4D7E1A}" srcOrd="0" destOrd="0" presId="urn:microsoft.com/office/officeart/2005/8/layout/radial2"/>
    <dgm:cxn modelId="{E1A3DC37-D258-44CD-8C7E-1360200DC5D0}" type="presOf" srcId="{D99F2E3C-8C05-4F37-A73F-80A93484D8A5}" destId="{7F979E36-CC85-4F87-A0BF-55CE0EF56761}" srcOrd="0" destOrd="0" presId="urn:microsoft.com/office/officeart/2005/8/layout/radial2"/>
    <dgm:cxn modelId="{552B945D-7D0C-4CA9-9A78-54EA86154772}" type="presOf" srcId="{F1A3724E-0FF1-4F6F-82C8-CD73B691CFD0}" destId="{071D17B8-9769-4CFF-A547-EA616817F74D}" srcOrd="0" destOrd="0" presId="urn:microsoft.com/office/officeart/2005/8/layout/radial2"/>
    <dgm:cxn modelId="{3767DA61-53E2-4C30-9BE0-B32A64196280}" srcId="{57082DA9-9201-4027-A7D2-697A4A709071}" destId="{FC93558A-29E8-43D8-A4EF-137BBE35B23C}" srcOrd="1" destOrd="0" parTransId="{526ACB2A-CA51-42F5-8516-4827F537291C}" sibTransId="{CB6A0769-6C64-4307-B504-0C7ABEC5FDB0}"/>
    <dgm:cxn modelId="{195BB154-2435-4E52-850F-D02A3FE3CCBE}" srcId="{11995124-3812-4659-B8A4-7645C43202BA}" destId="{FDA094C4-09ED-4766-A11A-3F3F466FE6B1}" srcOrd="1" destOrd="0" parTransId="{1A3114C5-55CC-4D8F-82CA-4C103BEF7640}" sibTransId="{8F4C3F0A-B72D-4B78-AC82-35F27DE47B2D}"/>
    <dgm:cxn modelId="{50D512EB-C365-4A01-860D-20F1A2BBB673}" srcId="{F1A3724E-0FF1-4F6F-82C8-CD73B691CFD0}" destId="{D99F2E3C-8C05-4F37-A73F-80A93484D8A5}" srcOrd="0" destOrd="0" parTransId="{DDD107DD-0F44-411E-A8DD-45492B63E661}" sibTransId="{A3D2F065-AEA2-4183-882E-291A11266F49}"/>
    <dgm:cxn modelId="{8164AD11-A810-469B-97DE-E96F3FF95EB1}" srcId="{FC93558A-29E8-43D8-A4EF-137BBE35B23C}" destId="{A1E2F8D9-D17F-4FEE-A111-A1335FC6CE11}" srcOrd="0" destOrd="0" parTransId="{158598FC-CF4D-4EB8-8357-9597EB4A102C}" sibTransId="{F007DAE1-E9AD-476A-BEB6-9378B384E57E}"/>
    <dgm:cxn modelId="{3CDB36AC-8472-4491-A7DA-15C0C5CB0C84}" type="presOf" srcId="{0545C243-8235-4F6A-80C8-69383E7982B0}" destId="{7F979E36-CC85-4F87-A0BF-55CE0EF56761}" srcOrd="0" destOrd="1" presId="urn:microsoft.com/office/officeart/2005/8/layout/radial2"/>
    <dgm:cxn modelId="{6D511EAB-FFC9-4091-B539-96BCAB66A750}" type="presOf" srcId="{526ACB2A-CA51-42F5-8516-4827F537291C}" destId="{DA01383C-B63A-40B8-BC4B-CA7F8033652C}" srcOrd="0" destOrd="0" presId="urn:microsoft.com/office/officeart/2005/8/layout/radial2"/>
    <dgm:cxn modelId="{1BA86325-F657-431A-AEC6-C84583706D1D}" type="presOf" srcId="{31CA628E-10EA-41E1-81B7-0714359EB414}" destId="{F15A832E-A3E1-4CED-A383-418841C26C06}" srcOrd="0" destOrd="0" presId="urn:microsoft.com/office/officeart/2005/8/layout/radial2"/>
    <dgm:cxn modelId="{8F28E89B-B89A-44B9-8097-E28EE58D1F77}" type="presOf" srcId="{EE5C3882-84A4-4784-B575-59B1AC977422}" destId="{FA8502E7-88C6-4DD4-BE6B-A5288B3F184B}" srcOrd="0" destOrd="1" presId="urn:microsoft.com/office/officeart/2005/8/layout/radial2"/>
    <dgm:cxn modelId="{CA5EFBEB-51BA-4727-B3CE-E6CCCDD4FB12}" srcId="{FC93558A-29E8-43D8-A4EF-137BBE35B23C}" destId="{EE5C3882-84A4-4784-B575-59B1AC977422}" srcOrd="1" destOrd="0" parTransId="{465E23EE-8825-427D-AA72-AD9D18387E4C}" sibTransId="{B8A47349-C0AF-41E8-AF92-FACD36B82538}"/>
    <dgm:cxn modelId="{D92E631C-E35C-4F0A-96EE-6993D57885C2}" type="presOf" srcId="{FDA094C4-09ED-4766-A11A-3F3F466FE6B1}" destId="{4F9D7865-56CC-4311-993A-541C9E9865D4}" srcOrd="0" destOrd="1" presId="urn:microsoft.com/office/officeart/2005/8/layout/radial2"/>
    <dgm:cxn modelId="{623C04FA-C2BE-4F01-9ACD-A394B3C42804}" srcId="{F1A3724E-0FF1-4F6F-82C8-CD73B691CFD0}" destId="{0545C243-8235-4F6A-80C8-69383E7982B0}" srcOrd="1" destOrd="0" parTransId="{E5EE9BED-DF78-456A-9F48-480D831B8276}" sibTransId="{AC91D2DD-941A-4F37-8BFE-DB8395ECCA9B}"/>
    <dgm:cxn modelId="{D4E55A0D-2ED6-43A1-A571-4F8CC8F1F7B0}" srcId="{11995124-3812-4659-B8A4-7645C43202BA}" destId="{5806A703-089B-46C7-8109-89341D72D1C9}" srcOrd="0" destOrd="0" parTransId="{E09A8584-D792-4730-9F06-17F17C6E844A}" sibTransId="{E1858650-B5B0-4580-AE66-DDC6CFB31034}"/>
    <dgm:cxn modelId="{172D98C7-D1CC-4235-81D4-338702B728A2}" type="presParOf" srcId="{21E1C83B-E3E4-402B-9962-42DEFC4D7E1A}" destId="{35F05D6E-9588-473A-BB7D-E0BC48C0AE5F}" srcOrd="0" destOrd="0" presId="urn:microsoft.com/office/officeart/2005/8/layout/radial2"/>
    <dgm:cxn modelId="{0EDBC8EE-0957-4D09-B23A-6E0710CD0A62}" type="presParOf" srcId="{35F05D6E-9588-473A-BB7D-E0BC48C0AE5F}" destId="{534B7272-7A91-44A2-8739-C897C578267D}" srcOrd="0" destOrd="0" presId="urn:microsoft.com/office/officeart/2005/8/layout/radial2"/>
    <dgm:cxn modelId="{65234C36-218D-4582-B800-73722EE3B5D7}" type="presParOf" srcId="{534B7272-7A91-44A2-8739-C897C578267D}" destId="{07EBEDB6-D4DB-4AD9-90C3-E366D88805D5}" srcOrd="0" destOrd="0" presId="urn:microsoft.com/office/officeart/2005/8/layout/radial2"/>
    <dgm:cxn modelId="{D0BED427-8F73-43A3-9F8B-82169236CE70}" type="presParOf" srcId="{534B7272-7A91-44A2-8739-C897C578267D}" destId="{211BB18D-AB3D-44D7-95D0-ABC387726C88}" srcOrd="1" destOrd="0" presId="urn:microsoft.com/office/officeart/2005/8/layout/radial2"/>
    <dgm:cxn modelId="{BE7B6A48-844B-48CD-802F-04052CC5AFAF}" type="presParOf" srcId="{35F05D6E-9588-473A-BB7D-E0BC48C0AE5F}" destId="{F15A832E-A3E1-4CED-A383-418841C26C06}" srcOrd="1" destOrd="0" presId="urn:microsoft.com/office/officeart/2005/8/layout/radial2"/>
    <dgm:cxn modelId="{067E62FE-E901-4592-AC73-4BC29F546449}" type="presParOf" srcId="{35F05D6E-9588-473A-BB7D-E0BC48C0AE5F}" destId="{7D4B840C-04F8-4B03-BA5F-71F7F074AB75}" srcOrd="2" destOrd="0" presId="urn:microsoft.com/office/officeart/2005/8/layout/radial2"/>
    <dgm:cxn modelId="{836F3882-6EBB-4D2B-BAB2-103069AAA383}" type="presParOf" srcId="{7D4B840C-04F8-4B03-BA5F-71F7F074AB75}" destId="{0A1DD8AE-29B6-4414-B07C-00A0269C0625}" srcOrd="0" destOrd="0" presId="urn:microsoft.com/office/officeart/2005/8/layout/radial2"/>
    <dgm:cxn modelId="{722CEDF0-4466-408A-89BB-C5CFAAFADCE0}" type="presParOf" srcId="{7D4B840C-04F8-4B03-BA5F-71F7F074AB75}" destId="{4F9D7865-56CC-4311-993A-541C9E9865D4}" srcOrd="1" destOrd="0" presId="urn:microsoft.com/office/officeart/2005/8/layout/radial2"/>
    <dgm:cxn modelId="{6962210C-5176-4245-B132-22EDC62825A9}" type="presParOf" srcId="{35F05D6E-9588-473A-BB7D-E0BC48C0AE5F}" destId="{DA01383C-B63A-40B8-BC4B-CA7F8033652C}" srcOrd="3" destOrd="0" presId="urn:microsoft.com/office/officeart/2005/8/layout/radial2"/>
    <dgm:cxn modelId="{96292C6F-25D3-428B-A13C-2BB215F567BE}" type="presParOf" srcId="{35F05D6E-9588-473A-BB7D-E0BC48C0AE5F}" destId="{809111CB-8294-4CE8-B5F8-CE27AE8F9F77}" srcOrd="4" destOrd="0" presId="urn:microsoft.com/office/officeart/2005/8/layout/radial2"/>
    <dgm:cxn modelId="{89C17B9C-A4F7-4ADC-BA5B-E69F9EAE0336}" type="presParOf" srcId="{809111CB-8294-4CE8-B5F8-CE27AE8F9F77}" destId="{963C5C1C-5B03-41DE-82E9-5A34FFF540B6}" srcOrd="0" destOrd="0" presId="urn:microsoft.com/office/officeart/2005/8/layout/radial2"/>
    <dgm:cxn modelId="{4C926229-C4E6-49A4-A88F-D224ED3EFB0F}" type="presParOf" srcId="{809111CB-8294-4CE8-B5F8-CE27AE8F9F77}" destId="{FA8502E7-88C6-4DD4-BE6B-A5288B3F184B}" srcOrd="1" destOrd="0" presId="urn:microsoft.com/office/officeart/2005/8/layout/radial2"/>
    <dgm:cxn modelId="{0853BDA0-E0C8-4302-AAD0-0A5D6A4409E1}" type="presParOf" srcId="{35F05D6E-9588-473A-BB7D-E0BC48C0AE5F}" destId="{F8E8AA38-12A5-4BA4-A322-1E5CE5E1E878}" srcOrd="5" destOrd="0" presId="urn:microsoft.com/office/officeart/2005/8/layout/radial2"/>
    <dgm:cxn modelId="{7706A950-CC64-4B38-9E8D-2B3183C21F51}" type="presParOf" srcId="{35F05D6E-9588-473A-BB7D-E0BC48C0AE5F}" destId="{CC7DEDE3-2FBB-4795-848A-87C766BBE8BA}" srcOrd="6" destOrd="0" presId="urn:microsoft.com/office/officeart/2005/8/layout/radial2"/>
    <dgm:cxn modelId="{BA29E505-208F-40FA-AC47-538AC87F43F6}" type="presParOf" srcId="{CC7DEDE3-2FBB-4795-848A-87C766BBE8BA}" destId="{071D17B8-9769-4CFF-A547-EA616817F74D}" srcOrd="0" destOrd="0" presId="urn:microsoft.com/office/officeart/2005/8/layout/radial2"/>
    <dgm:cxn modelId="{0C28F5DE-864D-4260-BDFF-C8806E543779}" type="presParOf" srcId="{CC7DEDE3-2FBB-4795-848A-87C766BBE8BA}" destId="{7F979E36-CC85-4F87-A0BF-55CE0EF56761}"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134857-AD3F-4892-A34C-14B08734E9F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5A28402C-5FA9-4D42-BB98-F63C82E85578}" type="parTrans" cxnId="{2B82A247-7BA6-42FC-A269-DE6CC4AB9C21}">
      <dgm:prSet/>
      <dgm:spPr/>
      <dgm:t>
        <a:bodyPr/>
        <a:lstStyle/>
        <a:p>
          <a:endParaRPr lang="en-US"/>
        </a:p>
      </dgm:t>
    </dgm:pt>
    <dgm:pt modelId="{E0252F87-9EBC-4145-825F-1656B0CB3B40}">
      <dgm:prSet phldrT="[Text]"/>
      <dgm:spPr/>
      <dgm:t>
        <a:bodyPr/>
        <a:lstStyle/>
        <a:p>
          <a:r>
            <a:rPr lang="en-US"/>
            <a:t>Distance + Time</a:t>
          </a:r>
        </a:p>
      </dgm:t>
    </dgm:pt>
    <dgm:pt modelId="{EC7288D3-5B5E-45B6-BB4E-E7FF5CA16D28}" type="sibTrans" cxnId="{2B82A247-7BA6-42FC-A269-DE6CC4AB9C21}">
      <dgm:prSet/>
      <dgm:spPr/>
      <dgm:t>
        <a:bodyPr/>
        <a:lstStyle/>
        <a:p>
          <a:endParaRPr lang="en-US"/>
        </a:p>
      </dgm:t>
    </dgm:pt>
    <dgm:pt modelId="{8F844459-B649-4A9D-8AA0-7656E428DCC4}" type="parTrans" cxnId="{913F7765-A093-4BCD-940D-1CAB1BE98624}">
      <dgm:prSet/>
      <dgm:spPr/>
      <dgm:t>
        <a:bodyPr/>
        <a:lstStyle/>
        <a:p>
          <a:endParaRPr lang="en-US"/>
        </a:p>
      </dgm:t>
    </dgm:pt>
    <dgm:pt modelId="{472A6853-A9FE-4317-9363-68F0F9863D23}">
      <dgm:prSet phldrT="[Text]"/>
      <dgm:spPr/>
      <dgm:t>
        <a:bodyPr/>
        <a:lstStyle/>
        <a:p>
          <a:r>
            <a:rPr lang="en-US"/>
            <a:t>Hygiene</a:t>
          </a:r>
        </a:p>
      </dgm:t>
    </dgm:pt>
    <dgm:pt modelId="{E25F1F74-579E-4E38-8FFE-6DE223A70352}" type="sibTrans" cxnId="{913F7765-A093-4BCD-940D-1CAB1BE98624}">
      <dgm:prSet/>
      <dgm:spPr/>
      <dgm:t>
        <a:bodyPr/>
        <a:lstStyle/>
        <a:p>
          <a:endParaRPr lang="en-US"/>
        </a:p>
      </dgm:t>
    </dgm:pt>
    <dgm:pt modelId="{3BA6EC40-CB5A-428B-B416-AD1991B6ABED}" type="parTrans" cxnId="{456CCD26-59A7-4DCE-835D-859D89627EC5}">
      <dgm:prSet/>
      <dgm:spPr/>
      <dgm:t>
        <a:bodyPr/>
        <a:lstStyle/>
        <a:p>
          <a:endParaRPr lang="en-US"/>
        </a:p>
      </dgm:t>
    </dgm:pt>
    <dgm:pt modelId="{6E7F153B-5FF2-4BD4-8D24-C83C612102DF}">
      <dgm:prSet phldrT="[Text]"/>
      <dgm:spPr/>
      <dgm:t>
        <a:bodyPr/>
        <a:lstStyle/>
        <a:p>
          <a:r>
            <a:rPr lang="en-US"/>
            <a:t>Clean</a:t>
          </a:r>
        </a:p>
      </dgm:t>
    </dgm:pt>
    <dgm:pt modelId="{AE59D288-BA60-4F47-B17C-9C891DB783B3}" type="sibTrans" cxnId="{456CCD26-59A7-4DCE-835D-859D89627EC5}">
      <dgm:prSet/>
      <dgm:spPr/>
      <dgm:t>
        <a:bodyPr/>
        <a:lstStyle/>
        <a:p>
          <a:endParaRPr lang="en-US"/>
        </a:p>
      </dgm:t>
    </dgm:pt>
    <dgm:pt modelId="{1C8E0A1F-224F-4FD8-82E1-5B5AEBDD9E4A}" type="parTrans" cxnId="{E62A259F-56A2-43A6-BEB1-02505F6780D1}">
      <dgm:prSet/>
      <dgm:spPr/>
      <dgm:t>
        <a:bodyPr/>
        <a:lstStyle/>
        <a:p>
          <a:endParaRPr lang="en-US"/>
        </a:p>
      </dgm:t>
    </dgm:pt>
    <dgm:pt modelId="{41BC733A-B3D5-4E0D-A7A4-B97CA993BDD7}">
      <dgm:prSet phldrT="[Text]" custT="1"/>
      <dgm:spPr/>
      <dgm:t>
        <a:bodyPr/>
        <a:lstStyle/>
        <a:p>
          <a:r>
            <a:rPr lang="en-US" sz="2200"/>
            <a:t>Risk Reduction</a:t>
          </a:r>
        </a:p>
      </dgm:t>
    </dgm:pt>
    <dgm:pt modelId="{629DFF4E-0181-458F-A229-0A7348E9B05F}" type="sibTrans" cxnId="{E62A259F-56A2-43A6-BEB1-02505F6780D1}">
      <dgm:prSet/>
      <dgm:spPr/>
      <dgm:t>
        <a:bodyPr/>
        <a:lstStyle/>
        <a:p>
          <a:endParaRPr lang="en-US"/>
        </a:p>
      </dgm:t>
    </dgm:pt>
    <dgm:pt modelId="{21775234-75C2-4FCD-B3AF-0A541AB67EE5}" type="pres">
      <dgm:prSet presAssocID="{EA134857-AD3F-4892-A34C-14B08734E9F0}" presName="Name0" presStyleCnt="0">
        <dgm:presLayoutVars>
          <dgm:chMax val="4"/>
          <dgm:resizeHandles val="exact"/>
        </dgm:presLayoutVars>
      </dgm:prSet>
      <dgm:spPr/>
      <dgm:t>
        <a:bodyPr/>
        <a:lstStyle/>
        <a:p>
          <a:endParaRPr/>
        </a:p>
      </dgm:t>
    </dgm:pt>
    <dgm:pt modelId="{22073CD5-84C6-40EB-A8E6-F3F54D0453DC}" type="pres">
      <dgm:prSet presAssocID="{EA134857-AD3F-4892-A34C-14B08734E9F0}" presName="ellipse" presStyleLbl="trBgShp" presStyleIdx="0" presStyleCnt="1"/>
      <dgm:spPr/>
      <dgm:t>
        <a:bodyPr/>
        <a:lstStyle/>
        <a:p>
          <a:endParaRPr/>
        </a:p>
      </dgm:t>
    </dgm:pt>
    <dgm:pt modelId="{D296249B-1FAA-4AF7-BFDA-80AF7BE82E6E}" type="pres">
      <dgm:prSet presAssocID="{EA134857-AD3F-4892-A34C-14B08734E9F0}" presName="arrow1" presStyleLbl="fgShp" presStyleIdx="0" presStyleCnt="1"/>
      <dgm:spPr/>
      <dgm:t>
        <a:bodyPr/>
        <a:lstStyle/>
        <a:p>
          <a:endParaRPr/>
        </a:p>
      </dgm:t>
    </dgm:pt>
    <dgm:pt modelId="{B03267B5-A535-4771-BE78-32B5A4E210DD}" type="pres">
      <dgm:prSet presAssocID="{EA134857-AD3F-4892-A34C-14B08734E9F0}" presName="rectangle" presStyleLbl="revTx" presStyleIdx="0" presStyleCnt="1">
        <dgm:presLayoutVars>
          <dgm:bulletEnabled val="1"/>
        </dgm:presLayoutVars>
      </dgm:prSet>
      <dgm:spPr/>
      <dgm:t>
        <a:bodyPr/>
        <a:lstStyle/>
        <a:p>
          <a:endParaRPr/>
        </a:p>
      </dgm:t>
    </dgm:pt>
    <dgm:pt modelId="{3BE3FC9C-C103-4822-A178-A64498620EC8}" type="pres">
      <dgm:prSet presAssocID="{472A6853-A9FE-4317-9363-68F0F9863D23}" presName="item1" presStyleLbl="node1" presStyleIdx="0" presStyleCnt="3">
        <dgm:presLayoutVars>
          <dgm:bulletEnabled val="1"/>
        </dgm:presLayoutVars>
      </dgm:prSet>
      <dgm:spPr/>
      <dgm:t>
        <a:bodyPr/>
        <a:lstStyle/>
        <a:p>
          <a:endParaRPr/>
        </a:p>
      </dgm:t>
    </dgm:pt>
    <dgm:pt modelId="{C4E159DC-4858-4C93-89F1-E2C768D8B6F2}" type="pres">
      <dgm:prSet presAssocID="{6E7F153B-5FF2-4BD4-8D24-C83C612102DF}" presName="item2" presStyleLbl="node1" presStyleIdx="1" presStyleCnt="3">
        <dgm:presLayoutVars>
          <dgm:bulletEnabled val="1"/>
        </dgm:presLayoutVars>
      </dgm:prSet>
      <dgm:spPr/>
      <dgm:t>
        <a:bodyPr/>
        <a:lstStyle/>
        <a:p>
          <a:endParaRPr/>
        </a:p>
      </dgm:t>
    </dgm:pt>
    <dgm:pt modelId="{1EB13173-044C-463B-AE40-7C8386BBA11E}" type="pres">
      <dgm:prSet presAssocID="{41BC733A-B3D5-4E0D-A7A4-B97CA993BDD7}" presName="item3" presStyleLbl="node1" presStyleIdx="2" presStyleCnt="3">
        <dgm:presLayoutVars>
          <dgm:bulletEnabled val="1"/>
        </dgm:presLayoutVars>
      </dgm:prSet>
      <dgm:spPr/>
      <dgm:t>
        <a:bodyPr/>
        <a:lstStyle/>
        <a:p>
          <a:endParaRPr/>
        </a:p>
      </dgm:t>
    </dgm:pt>
    <dgm:pt modelId="{673DE59B-9204-4059-AFDB-7265CDA593B3}" type="pres">
      <dgm:prSet presAssocID="{EA134857-AD3F-4892-A34C-14B08734E9F0}" presName="funnel" presStyleLbl="trAlignAcc1" presStyleIdx="0" presStyleCnt="1"/>
      <dgm:spPr/>
      <dgm:t>
        <a:bodyPr/>
        <a:lstStyle/>
        <a:p>
          <a:endParaRPr/>
        </a:p>
      </dgm:t>
    </dgm:pt>
  </dgm:ptLst>
  <dgm:cxnLst>
    <dgm:cxn modelId="{D6DA36FF-6B15-4E4A-8F90-1426866CC9F7}" type="presOf" srcId="{41BC733A-B3D5-4E0D-A7A4-B97CA993BDD7}" destId="{B03267B5-A535-4771-BE78-32B5A4E210DD}" srcOrd="0" destOrd="0" presId="urn:microsoft.com/office/officeart/2005/8/layout/funnel1"/>
    <dgm:cxn modelId="{2C68A7C7-572D-4833-BD22-4BE6B47C88A0}" type="presOf" srcId="{472A6853-A9FE-4317-9363-68F0F9863D23}" destId="{C4E159DC-4858-4C93-89F1-E2C768D8B6F2}" srcOrd="0" destOrd="0" presId="urn:microsoft.com/office/officeart/2005/8/layout/funnel1"/>
    <dgm:cxn modelId="{2B82A247-7BA6-42FC-A269-DE6CC4AB9C21}" srcId="{EA134857-AD3F-4892-A34C-14B08734E9F0}" destId="{E0252F87-9EBC-4145-825F-1656B0CB3B40}" srcOrd="0" destOrd="0" parTransId="{5A28402C-5FA9-4D42-BB98-F63C82E85578}" sibTransId="{EC7288D3-5B5E-45B6-BB4E-E7FF5CA16D28}"/>
    <dgm:cxn modelId="{913F7765-A093-4BCD-940D-1CAB1BE98624}" srcId="{EA134857-AD3F-4892-A34C-14B08734E9F0}" destId="{472A6853-A9FE-4317-9363-68F0F9863D23}" srcOrd="1" destOrd="0" parTransId="{8F844459-B649-4A9D-8AA0-7656E428DCC4}" sibTransId="{E25F1F74-579E-4E38-8FFE-6DE223A70352}"/>
    <dgm:cxn modelId="{A9EB3CFD-3E5F-4CE6-83E4-ED2504D69892}" type="presOf" srcId="{EA134857-AD3F-4892-A34C-14B08734E9F0}" destId="{21775234-75C2-4FCD-B3AF-0A541AB67EE5}" srcOrd="0" destOrd="0" presId="urn:microsoft.com/office/officeart/2005/8/layout/funnel1"/>
    <dgm:cxn modelId="{456CCD26-59A7-4DCE-835D-859D89627EC5}" srcId="{EA134857-AD3F-4892-A34C-14B08734E9F0}" destId="{6E7F153B-5FF2-4BD4-8D24-C83C612102DF}" srcOrd="2" destOrd="0" parTransId="{3BA6EC40-CB5A-428B-B416-AD1991B6ABED}" sibTransId="{AE59D288-BA60-4F47-B17C-9C891DB783B3}"/>
    <dgm:cxn modelId="{91C55C4E-A11B-4534-A43F-BEB49B0D9B40}" type="presOf" srcId="{6E7F153B-5FF2-4BD4-8D24-C83C612102DF}" destId="{3BE3FC9C-C103-4822-A178-A64498620EC8}" srcOrd="0" destOrd="0" presId="urn:microsoft.com/office/officeart/2005/8/layout/funnel1"/>
    <dgm:cxn modelId="{CADD7F17-A839-40E4-84DA-716CA2899202}" type="presOf" srcId="{E0252F87-9EBC-4145-825F-1656B0CB3B40}" destId="{1EB13173-044C-463B-AE40-7C8386BBA11E}" srcOrd="0" destOrd="0" presId="urn:microsoft.com/office/officeart/2005/8/layout/funnel1"/>
    <dgm:cxn modelId="{E62A259F-56A2-43A6-BEB1-02505F6780D1}" srcId="{EA134857-AD3F-4892-A34C-14B08734E9F0}" destId="{41BC733A-B3D5-4E0D-A7A4-B97CA993BDD7}" srcOrd="3" destOrd="0" parTransId="{1C8E0A1F-224F-4FD8-82E1-5B5AEBDD9E4A}" sibTransId="{629DFF4E-0181-458F-A229-0A7348E9B05F}"/>
    <dgm:cxn modelId="{33B86CC2-2020-405E-985D-A8C068C6DA79}" type="presParOf" srcId="{21775234-75C2-4FCD-B3AF-0A541AB67EE5}" destId="{22073CD5-84C6-40EB-A8E6-F3F54D0453DC}" srcOrd="0" destOrd="0" presId="urn:microsoft.com/office/officeart/2005/8/layout/funnel1"/>
    <dgm:cxn modelId="{52BCFC71-B792-4340-B2D8-42A4C6D9E335}" type="presParOf" srcId="{21775234-75C2-4FCD-B3AF-0A541AB67EE5}" destId="{D296249B-1FAA-4AF7-BFDA-80AF7BE82E6E}" srcOrd="1" destOrd="0" presId="urn:microsoft.com/office/officeart/2005/8/layout/funnel1"/>
    <dgm:cxn modelId="{84EF2B3D-88E5-4148-8AE9-9D5B79C2EDBD}" type="presParOf" srcId="{21775234-75C2-4FCD-B3AF-0A541AB67EE5}" destId="{B03267B5-A535-4771-BE78-32B5A4E210DD}" srcOrd="2" destOrd="0" presId="urn:microsoft.com/office/officeart/2005/8/layout/funnel1"/>
    <dgm:cxn modelId="{1407240A-65E5-4FC0-B293-E2AACEFC2E38}" type="presParOf" srcId="{21775234-75C2-4FCD-B3AF-0A541AB67EE5}" destId="{3BE3FC9C-C103-4822-A178-A64498620EC8}" srcOrd="3" destOrd="0" presId="urn:microsoft.com/office/officeart/2005/8/layout/funnel1"/>
    <dgm:cxn modelId="{1B1C729C-9C36-4797-BE07-A13A99BE5FCA}" type="presParOf" srcId="{21775234-75C2-4FCD-B3AF-0A541AB67EE5}" destId="{C4E159DC-4858-4C93-89F1-E2C768D8B6F2}" srcOrd="4" destOrd="0" presId="urn:microsoft.com/office/officeart/2005/8/layout/funnel1"/>
    <dgm:cxn modelId="{CA8BCF2C-5588-44DD-AF96-9F4BEF708E63}" type="presParOf" srcId="{21775234-75C2-4FCD-B3AF-0A541AB67EE5}" destId="{1EB13173-044C-463B-AE40-7C8386BBA11E}" srcOrd="5" destOrd="0" presId="urn:microsoft.com/office/officeart/2005/8/layout/funnel1"/>
    <dgm:cxn modelId="{3167C593-E958-4519-AA59-CBCA2F958A45}" type="presParOf" srcId="{21775234-75C2-4FCD-B3AF-0A541AB67EE5}" destId="{673DE59B-9204-4059-AFDB-7265CDA593B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3CD5-84C6-40EB-A8E6-F3F54D0453DC}">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6249B-1FAA-4AF7-BFDA-80AF7BE82E6E}">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267B5-A535-4771-BE78-32B5A4E210DD}">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Risk Reduction</a:t>
          </a:r>
        </a:p>
      </dsp:txBody>
      <dsp:txXfrm>
        <a:off x="1524000" y="3276600"/>
        <a:ext cx="3048000" cy="762000"/>
      </dsp:txXfrm>
    </dsp:sp>
    <dsp:sp modelId="{3BE3FC9C-C103-4822-A178-A64498620EC8}">
      <dsp:nvSpPr>
        <dsp:cNvPr id="0" name=""/>
        <dsp:cNvSpPr/>
      </dsp:nvSpPr>
      <dsp:spPr>
        <a:xfrm>
          <a:off x="2595880" y="1390904"/>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Clean</a:t>
          </a:r>
        </a:p>
      </dsp:txBody>
      <dsp:txXfrm>
        <a:off x="2763268" y="1558292"/>
        <a:ext cx="808224" cy="808224"/>
      </dsp:txXfrm>
    </dsp:sp>
    <dsp:sp modelId="{C4E159DC-4858-4C93-89F1-E2C768D8B6F2}">
      <dsp:nvSpPr>
        <dsp:cNvPr id="0" name=""/>
        <dsp:cNvSpPr/>
      </dsp:nvSpPr>
      <dsp:spPr>
        <a:xfrm>
          <a:off x="1778000" y="533399"/>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Hygiene</a:t>
          </a:r>
        </a:p>
      </dsp:txBody>
      <dsp:txXfrm>
        <a:off x="1945388" y="700787"/>
        <a:ext cx="808224" cy="808224"/>
      </dsp:txXfrm>
    </dsp:sp>
    <dsp:sp modelId="{1EB13173-044C-463B-AE40-7C8386BBA11E}">
      <dsp:nvSpPr>
        <dsp:cNvPr id="0" name=""/>
        <dsp:cNvSpPr/>
      </dsp:nvSpPr>
      <dsp:spPr>
        <a:xfrm>
          <a:off x="2946400" y="257047"/>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Distance + Time</a:t>
          </a:r>
        </a:p>
      </dsp:txBody>
      <dsp:txXfrm>
        <a:off x="3113788" y="424435"/>
        <a:ext cx="808224" cy="808224"/>
      </dsp:txXfrm>
    </dsp:sp>
    <dsp:sp modelId="{673DE59B-9204-4059-AFDB-7265CDA593B3}">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8AA38-12A5-4BA4-A322-1E5CE5E1E878}">
      <dsp:nvSpPr>
        <dsp:cNvPr id="0" name=""/>
        <dsp:cNvSpPr/>
      </dsp:nvSpPr>
      <dsp:spPr>
        <a:xfrm rot="2561529">
          <a:off x="1971264" y="2830547"/>
          <a:ext cx="622969" cy="58183"/>
        </a:xfrm>
        <a:custGeom>
          <a:avLst/>
          <a:gdLst/>
          <a:ahLst/>
          <a:cxnLst/>
          <a:rect l="0" t="0" r="0" b="0"/>
          <a:pathLst>
            <a:path>
              <a:moveTo>
                <a:pt x="0" y="29091"/>
              </a:moveTo>
              <a:lnTo>
                <a:pt x="622969" y="29091"/>
              </a:lnTo>
            </a:path>
          </a:pathLst>
        </a:custGeom>
        <a:noFill/>
        <a:ln w="12700" cap="flat" cmpd="sng" algn="ctr">
          <a:solidFill>
            <a:srgbClr val="3B3B3B"/>
          </a:solidFill>
          <a:prstDash val="solid"/>
          <a:miter lim="800000"/>
        </a:ln>
        <a:effectLst/>
      </dsp:spPr>
      <dsp:style>
        <a:lnRef idx="2">
          <a:scrgbClr r="0" g="0" b="0"/>
        </a:lnRef>
        <a:fillRef idx="0">
          <a:scrgbClr r="0" g="0" b="0"/>
        </a:fillRef>
        <a:effectRef idx="0">
          <a:scrgbClr r="0" g="0" b="0"/>
        </a:effectRef>
        <a:fontRef idx="minor"/>
      </dsp:style>
    </dsp:sp>
    <dsp:sp modelId="{DA01383C-B63A-40B8-BC4B-CA7F8033652C}">
      <dsp:nvSpPr>
        <dsp:cNvPr id="0" name=""/>
        <dsp:cNvSpPr/>
      </dsp:nvSpPr>
      <dsp:spPr>
        <a:xfrm>
          <a:off x="2053805" y="1983108"/>
          <a:ext cx="795261" cy="58183"/>
        </a:xfrm>
        <a:custGeom>
          <a:avLst/>
          <a:gdLst/>
          <a:ahLst/>
          <a:cxnLst/>
          <a:rect l="0" t="0" r="0" b="0"/>
          <a:pathLst>
            <a:path>
              <a:moveTo>
                <a:pt x="0" y="29091"/>
              </a:moveTo>
              <a:lnTo>
                <a:pt x="795261" y="29091"/>
              </a:lnTo>
            </a:path>
          </a:pathLst>
        </a:custGeom>
        <a:noFill/>
        <a:ln w="12700" cap="flat" cmpd="sng" algn="ctr">
          <a:solidFill>
            <a:srgbClr val="3B3B3B"/>
          </a:solidFill>
          <a:prstDash val="solid"/>
          <a:miter lim="800000"/>
        </a:ln>
        <a:effectLst/>
      </dsp:spPr>
      <dsp:style>
        <a:lnRef idx="2">
          <a:scrgbClr r="0" g="0" b="0"/>
        </a:lnRef>
        <a:fillRef idx="0">
          <a:scrgbClr r="0" g="0" b="0"/>
        </a:fillRef>
        <a:effectRef idx="0">
          <a:scrgbClr r="0" g="0" b="0"/>
        </a:effectRef>
        <a:fontRef idx="minor"/>
      </dsp:style>
    </dsp:sp>
    <dsp:sp modelId="{F15A832E-A3E1-4CED-A383-418841C26C06}">
      <dsp:nvSpPr>
        <dsp:cNvPr id="0" name=""/>
        <dsp:cNvSpPr/>
      </dsp:nvSpPr>
      <dsp:spPr>
        <a:xfrm rot="19105624">
          <a:off x="1962370" y="1130498"/>
          <a:ext cx="725993" cy="58183"/>
        </a:xfrm>
        <a:custGeom>
          <a:avLst/>
          <a:gdLst/>
          <a:ahLst/>
          <a:cxnLst/>
          <a:rect l="0" t="0" r="0" b="0"/>
          <a:pathLst>
            <a:path>
              <a:moveTo>
                <a:pt x="0" y="29091"/>
              </a:moveTo>
              <a:lnTo>
                <a:pt x="725993" y="29091"/>
              </a:lnTo>
            </a:path>
          </a:pathLst>
        </a:custGeom>
        <a:noFill/>
        <a:ln w="12700" cap="flat" cmpd="sng" algn="ctr">
          <a:solidFill>
            <a:srgbClr val="3B3B3B"/>
          </a:solidFill>
          <a:prstDash val="solid"/>
          <a:miter lim="800000"/>
        </a:ln>
        <a:effectLst/>
      </dsp:spPr>
      <dsp:style>
        <a:lnRef idx="2">
          <a:scrgbClr r="0" g="0" b="0"/>
        </a:lnRef>
        <a:fillRef idx="0">
          <a:scrgbClr r="0" g="0" b="0"/>
        </a:fillRef>
        <a:effectRef idx="0">
          <a:scrgbClr r="0" g="0" b="0"/>
        </a:effectRef>
        <a:fontRef idx="minor"/>
      </dsp:style>
    </dsp:sp>
    <dsp:sp modelId="{211BB18D-AB3D-44D7-95D0-ABC387726C88}">
      <dsp:nvSpPr>
        <dsp:cNvPr id="0" name=""/>
        <dsp:cNvSpPr/>
      </dsp:nvSpPr>
      <dsp:spPr>
        <a:xfrm>
          <a:off x="378893" y="1026958"/>
          <a:ext cx="1970484" cy="1970484"/>
        </a:xfrm>
        <a:prstGeom prst="ellipse">
          <a:avLst/>
        </a:prstGeom>
        <a:blipFill>
          <a:blip xmlns:r="http://schemas.openxmlformats.org/officeDocument/2006/relationships" r:embed="rId1">
            <a:extLst>
              <a:ext uri="{28A0092B-C50C-407E-A947-70E740481C1C}">
                <a14:useLocalDpi xmlns:a14="http://schemas.microsoft.com/office/drawing/2010/main"/>
              </a:ext>
              <a:ext uri="{837473B0-CC2E-450A-ABE3-18F120FF3D39}">
                <a1611:picAttrSrcUrl xmlns:a1611="http://schemas.microsoft.com/office/drawing/2016/11/main" xmlns=""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DD8AE-29B6-4414-B07C-00A0269C0625}">
      <dsp:nvSpPr>
        <dsp:cNvPr id="0" name=""/>
        <dsp:cNvSpPr/>
      </dsp:nvSpPr>
      <dsp:spPr>
        <a:xfrm>
          <a:off x="2458001" y="1179"/>
          <a:ext cx="1103092" cy="1103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Cleaning</a:t>
          </a:r>
        </a:p>
      </dsp:txBody>
      <dsp:txXfrm>
        <a:off x="2619545" y="162723"/>
        <a:ext cx="780004" cy="780004"/>
      </dsp:txXfrm>
    </dsp:sp>
    <dsp:sp modelId="{4F9D7865-56CC-4311-993A-541C9E9865D4}">
      <dsp:nvSpPr>
        <dsp:cNvPr id="0" name=""/>
        <dsp:cNvSpPr/>
      </dsp:nvSpPr>
      <dsp:spPr>
        <a:xfrm>
          <a:off x="3671402" y="1179"/>
          <a:ext cx="1654638" cy="1103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lr>
              <a:srgbClr val="16A4A1"/>
            </a:buClr>
            <a:buChar char="••"/>
          </a:pPr>
          <a:r>
            <a:rPr lang="en-US" sz="1800" kern="1200" dirty="0"/>
            <a:t>Physical</a:t>
          </a:r>
        </a:p>
        <a:p>
          <a:pPr marL="171450" lvl="1" indent="-171450" algn="l" defTabSz="800100">
            <a:lnSpc>
              <a:spcPct val="90000"/>
            </a:lnSpc>
            <a:spcBef>
              <a:spcPct val="0"/>
            </a:spcBef>
            <a:spcAft>
              <a:spcPct val="15000"/>
            </a:spcAft>
            <a:buClr>
              <a:srgbClr val="16A4A1"/>
            </a:buClr>
            <a:buChar char="••"/>
          </a:pPr>
          <a:r>
            <a:rPr lang="en-US" sz="1800" kern="1200" dirty="0"/>
            <a:t>Removes</a:t>
          </a:r>
        </a:p>
      </dsp:txBody>
      <dsp:txXfrm>
        <a:off x="3671402" y="1179"/>
        <a:ext cx="1654638" cy="1103092"/>
      </dsp:txXfrm>
    </dsp:sp>
    <dsp:sp modelId="{963C5C1C-5B03-41DE-82E9-5A34FFF540B6}">
      <dsp:nvSpPr>
        <dsp:cNvPr id="0" name=""/>
        <dsp:cNvSpPr/>
      </dsp:nvSpPr>
      <dsp:spPr>
        <a:xfrm>
          <a:off x="2849066" y="1460654"/>
          <a:ext cx="1103092" cy="1103092"/>
        </a:xfrm>
        <a:prstGeom prst="ellipse">
          <a:avLst/>
        </a:prstGeom>
        <a:solidFill>
          <a:srgbClr val="435A6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Sanitizing</a:t>
          </a:r>
        </a:p>
      </dsp:txBody>
      <dsp:txXfrm>
        <a:off x="3010610" y="1622198"/>
        <a:ext cx="780004" cy="780004"/>
      </dsp:txXfrm>
    </dsp:sp>
    <dsp:sp modelId="{FA8502E7-88C6-4DD4-BE6B-A5288B3F184B}">
      <dsp:nvSpPr>
        <dsp:cNvPr id="0" name=""/>
        <dsp:cNvSpPr/>
      </dsp:nvSpPr>
      <dsp:spPr>
        <a:xfrm>
          <a:off x="4062468" y="1460654"/>
          <a:ext cx="1654638" cy="1103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lr>
              <a:srgbClr val="16A4A1"/>
            </a:buClr>
            <a:buChar char="••"/>
          </a:pPr>
          <a:r>
            <a:rPr lang="en-US" sz="1800" kern="1200" dirty="0"/>
            <a:t>Chemical</a:t>
          </a:r>
        </a:p>
        <a:p>
          <a:pPr marL="171450" lvl="1" indent="-171450" algn="l" defTabSz="800100">
            <a:lnSpc>
              <a:spcPct val="90000"/>
            </a:lnSpc>
            <a:spcBef>
              <a:spcPct val="0"/>
            </a:spcBef>
            <a:spcAft>
              <a:spcPct val="15000"/>
            </a:spcAft>
            <a:buClr>
              <a:srgbClr val="16A4A1"/>
            </a:buClr>
            <a:buChar char="••"/>
          </a:pPr>
          <a:r>
            <a:rPr lang="en-US" sz="1800" kern="1200" dirty="0"/>
            <a:t>Reduces</a:t>
          </a:r>
        </a:p>
      </dsp:txBody>
      <dsp:txXfrm>
        <a:off x="4062468" y="1460654"/>
        <a:ext cx="1654638" cy="1103092"/>
      </dsp:txXfrm>
    </dsp:sp>
    <dsp:sp modelId="{071D17B8-9769-4CFF-A547-EA616817F74D}">
      <dsp:nvSpPr>
        <dsp:cNvPr id="0" name=""/>
        <dsp:cNvSpPr/>
      </dsp:nvSpPr>
      <dsp:spPr>
        <a:xfrm>
          <a:off x="2355043" y="2880530"/>
          <a:ext cx="1182290" cy="1182290"/>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Disinfecting</a:t>
          </a:r>
        </a:p>
      </dsp:txBody>
      <dsp:txXfrm>
        <a:off x="2528185" y="3053672"/>
        <a:ext cx="836006" cy="836006"/>
      </dsp:txXfrm>
    </dsp:sp>
    <dsp:sp modelId="{7F979E36-CC85-4F87-A0BF-55CE0EF56761}">
      <dsp:nvSpPr>
        <dsp:cNvPr id="0" name=""/>
        <dsp:cNvSpPr/>
      </dsp:nvSpPr>
      <dsp:spPr>
        <a:xfrm>
          <a:off x="3655563" y="2880530"/>
          <a:ext cx="1773435" cy="1182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lr>
              <a:srgbClr val="16A4A1"/>
            </a:buClr>
            <a:buChar char="••"/>
          </a:pPr>
          <a:r>
            <a:rPr lang="en-US" sz="1800" kern="1200" dirty="0"/>
            <a:t>Chemical</a:t>
          </a:r>
        </a:p>
        <a:p>
          <a:pPr marL="171450" lvl="1" indent="-171450" algn="l" defTabSz="800100">
            <a:lnSpc>
              <a:spcPct val="90000"/>
            </a:lnSpc>
            <a:spcBef>
              <a:spcPct val="0"/>
            </a:spcBef>
            <a:spcAft>
              <a:spcPct val="15000"/>
            </a:spcAft>
            <a:buClr>
              <a:srgbClr val="16A4A1"/>
            </a:buClr>
            <a:buChar char="••"/>
          </a:pPr>
          <a:r>
            <a:rPr lang="en-US" sz="1800" kern="1200" dirty="0"/>
            <a:t>Kills</a:t>
          </a:r>
        </a:p>
      </dsp:txBody>
      <dsp:txXfrm>
        <a:off x="3655563" y="2880530"/>
        <a:ext cx="1773435" cy="1182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73CD5-84C6-40EB-A8E6-F3F54D0453DC}">
      <dsp:nvSpPr>
        <dsp:cNvPr id="0" name=""/>
        <dsp:cNvSpPr/>
      </dsp:nvSpPr>
      <dsp:spPr>
        <a:xfrm>
          <a:off x="1217629" y="148666"/>
          <a:ext cx="2950453" cy="102465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6249B-1FAA-4AF7-BFDA-80AF7BE82E6E}">
      <dsp:nvSpPr>
        <dsp:cNvPr id="0" name=""/>
        <dsp:cNvSpPr/>
      </dsp:nvSpPr>
      <dsp:spPr>
        <a:xfrm>
          <a:off x="2411534" y="2657695"/>
          <a:ext cx="571793" cy="36594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267B5-A535-4771-BE78-32B5A4E210DD}">
      <dsp:nvSpPr>
        <dsp:cNvPr id="0" name=""/>
        <dsp:cNvSpPr/>
      </dsp:nvSpPr>
      <dsp:spPr>
        <a:xfrm>
          <a:off x="1325127" y="2950453"/>
          <a:ext cx="2744607" cy="686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Risk Reduction</a:t>
          </a:r>
        </a:p>
      </dsp:txBody>
      <dsp:txXfrm>
        <a:off x="1325127" y="2950453"/>
        <a:ext cx="2744607" cy="686151"/>
      </dsp:txXfrm>
    </dsp:sp>
    <dsp:sp modelId="{3BE3FC9C-C103-4822-A178-A64498620EC8}">
      <dsp:nvSpPr>
        <dsp:cNvPr id="0" name=""/>
        <dsp:cNvSpPr/>
      </dsp:nvSpPr>
      <dsp:spPr>
        <a:xfrm>
          <a:off x="2290314" y="1252456"/>
          <a:ext cx="1029227" cy="1029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Clean</a:t>
          </a:r>
        </a:p>
      </dsp:txBody>
      <dsp:txXfrm>
        <a:off x="2441041" y="1403183"/>
        <a:ext cx="727773" cy="727773"/>
      </dsp:txXfrm>
    </dsp:sp>
    <dsp:sp modelId="{C4E159DC-4858-4C93-89F1-E2C768D8B6F2}">
      <dsp:nvSpPr>
        <dsp:cNvPr id="0" name=""/>
        <dsp:cNvSpPr/>
      </dsp:nvSpPr>
      <dsp:spPr>
        <a:xfrm>
          <a:off x="1553844" y="480306"/>
          <a:ext cx="1029227" cy="1029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Hygiene</a:t>
          </a:r>
        </a:p>
      </dsp:txBody>
      <dsp:txXfrm>
        <a:off x="1704571" y="631033"/>
        <a:ext cx="727773" cy="727773"/>
      </dsp:txXfrm>
    </dsp:sp>
    <dsp:sp modelId="{1EB13173-044C-463B-AE40-7C8386BBA11E}">
      <dsp:nvSpPr>
        <dsp:cNvPr id="0" name=""/>
        <dsp:cNvSpPr/>
      </dsp:nvSpPr>
      <dsp:spPr>
        <a:xfrm>
          <a:off x="2605944" y="231461"/>
          <a:ext cx="1029227" cy="1029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Distance + Time</a:t>
          </a:r>
        </a:p>
      </dsp:txBody>
      <dsp:txXfrm>
        <a:off x="2756671" y="382188"/>
        <a:ext cx="727773" cy="727773"/>
      </dsp:txXfrm>
    </dsp:sp>
    <dsp:sp modelId="{673DE59B-9204-4059-AFDB-7265CDA593B3}">
      <dsp:nvSpPr>
        <dsp:cNvPr id="0" name=""/>
        <dsp:cNvSpPr/>
      </dsp:nvSpPr>
      <dsp:spPr>
        <a:xfrm>
          <a:off x="1096409" y="22871"/>
          <a:ext cx="3202042" cy="2561633"/>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34981-05AE-4094-8F52-4C315BD99A39}"/>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defTabSz="724941" eaLnBrk="1" fontAlgn="auto" hangingPunct="1">
              <a:spcBef>
                <a:spcPct val="0"/>
              </a:spcBef>
              <a:spcAft>
                <a:spcPct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B3593190-2709-4804-991A-D5EA8D1513EE}"/>
              </a:ext>
            </a:extLst>
          </p:cNvPr>
          <p:cNvSpPr>
            <a:spLocks noGrp="1"/>
          </p:cNvSpPr>
          <p:nvPr>
            <p:ph type="dt" sz="quarter" idx="1"/>
          </p:nvPr>
        </p:nvSpPr>
        <p:spPr>
          <a:xfrm>
            <a:off x="4143375" y="0"/>
            <a:ext cx="3170238" cy="481013"/>
          </a:xfrm>
          <a:prstGeom prst="rect">
            <a:avLst/>
          </a:prstGeom>
        </p:spPr>
        <p:txBody>
          <a:bodyPr vert="horz" lIns="96661" tIns="48331" rIns="96661" bIns="48331" rtlCol="0"/>
          <a:lstStyle>
            <a:lvl1pPr algn="r" defTabSz="724941" eaLnBrk="1" fontAlgn="auto" hangingPunct="1">
              <a:spcBef>
                <a:spcPct val="0"/>
              </a:spcBef>
              <a:spcAft>
                <a:spcPct val="0"/>
              </a:spcAft>
              <a:defRPr sz="1300">
                <a:latin typeface="+mn-lt"/>
              </a:defRPr>
            </a:lvl1pPr>
          </a:lstStyle>
          <a:p>
            <a:pPr>
              <a:defRPr/>
            </a:pPr>
            <a:fld id="{FE6A76FC-2A87-4288-879D-BF6037676A58}" type="datetimeFigureOut">
              <a:rPr lang="en-US"/>
              <a:t>7/22/2020</a:t>
            </a:fld>
            <a:endParaRPr lang="en-US"/>
          </a:p>
        </p:txBody>
      </p:sp>
      <p:sp>
        <p:nvSpPr>
          <p:cNvPr id="4" name="Footer Placeholder 3">
            <a:extLst>
              <a:ext uri="{FF2B5EF4-FFF2-40B4-BE49-F238E27FC236}">
                <a16:creationId xmlns:a16="http://schemas.microsoft.com/office/drawing/2014/main" id="{A18C63F2-A781-4F29-A9D4-3777FDA45F39}"/>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defTabSz="724941" eaLnBrk="1" fontAlgn="auto" hangingPunct="1">
              <a:spcBef>
                <a:spcPct val="0"/>
              </a:spcBef>
              <a:spcAft>
                <a:spcPct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7D93D92-5FC2-4B80-8F7D-5C3E2D09BFF0}"/>
              </a:ext>
            </a:extLst>
          </p:cNvPr>
          <p:cNvSpPr>
            <a:spLocks noGrp="1"/>
          </p:cNvSpPr>
          <p:nvPr>
            <p:ph type="sldNum" sz="quarter" idx="3"/>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defTabSz="723900" eaLnBrk="1" hangingPunct="1">
              <a:defRPr>
                <a:latin typeface="Calibri" panose="020F0502020204030204" pitchFamily="34" charset="0"/>
              </a:defRPr>
            </a:lvl1pPr>
          </a:lstStyle>
          <a:p>
            <a:fld id="{E7D3D574-38EC-4AFD-AFE2-79A27725BF9A}"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7430B9-AB62-4510-9FA7-FA3DDC218611}"/>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defTabSz="724941" eaLnBrk="1" fontAlgn="auto" hangingPunct="1">
              <a:spcBef>
                <a:spcPct val="0"/>
              </a:spcBef>
              <a:spcAft>
                <a:spcPct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CC8DC25D-2184-4B3E-B6E5-497841674A4E}"/>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defTabSz="724941" eaLnBrk="1" fontAlgn="auto" hangingPunct="1">
              <a:spcBef>
                <a:spcPct val="0"/>
              </a:spcBef>
              <a:spcAft>
                <a:spcPct val="0"/>
              </a:spcAft>
              <a:defRPr sz="1300">
                <a:latin typeface="+mn-lt"/>
              </a:defRPr>
            </a:lvl1pPr>
          </a:lstStyle>
          <a:p>
            <a:pPr>
              <a:defRPr/>
            </a:pPr>
            <a:fld id="{AE78E967-6264-4D5A-AC86-BF865E367398}" type="datetimeFigureOut">
              <a:rPr lang="en-US"/>
              <a:t>7/22/2020</a:t>
            </a:fld>
            <a:endParaRPr lang="en-US"/>
          </a:p>
        </p:txBody>
      </p:sp>
      <p:sp>
        <p:nvSpPr>
          <p:cNvPr id="4" name="Slide Image Placeholder 3">
            <a:extLst>
              <a:ext uri="{FF2B5EF4-FFF2-40B4-BE49-F238E27FC236}">
                <a16:creationId xmlns:a16="http://schemas.microsoft.com/office/drawing/2014/main" id="{555826FD-BAC6-46BF-9318-049B09569E79}"/>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a:extLst>
              <a:ext uri="{FF2B5EF4-FFF2-40B4-BE49-F238E27FC236}">
                <a16:creationId xmlns:a16="http://schemas.microsoft.com/office/drawing/2014/main" id="{785FA5A0-0763-4490-97D3-0D9FD8DC47EC}"/>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C08E87-9B3C-4689-B421-2A85C249DD6A}"/>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defTabSz="724941" eaLnBrk="1" fontAlgn="auto" hangingPunct="1">
              <a:spcBef>
                <a:spcPct val="0"/>
              </a:spcBef>
              <a:spcAft>
                <a:spcPct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E7C065E-6C5B-4617-9C59-39F2C1DCF510}"/>
              </a:ext>
            </a:extLst>
          </p:cNvPr>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defTabSz="723900" eaLnBrk="1" hangingPunct="1">
              <a:defRPr>
                <a:latin typeface="Calibri" panose="020F0502020204030204" pitchFamily="34" charset="0"/>
              </a:defRPr>
            </a:lvl1pPr>
          </a:lstStyle>
          <a:p>
            <a:fld id="{A6A3E0DA-441B-4177-80F4-9367F244A349}"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684213" rtl="0" eaLnBrk="0" fontAlgn="base" hangingPunct="0">
      <a:spcBef>
        <a:spcPct val="30000"/>
      </a:spcBef>
      <a:spcAft>
        <a:spcPct val="0"/>
      </a:spcAft>
      <a:defRPr sz="900" kern="1200">
        <a:solidFill>
          <a:schemeClr val="tx1"/>
        </a:solidFill>
        <a:latin typeface="+mn-lt"/>
        <a:ea typeface="+mn-ea"/>
        <a:cs typeface="+mn-cs"/>
      </a:defRPr>
    </a:lvl1pPr>
    <a:lvl2pPr marL="341313" algn="l" defTabSz="684213" rtl="0" eaLnBrk="0" fontAlgn="base" hangingPunct="0">
      <a:spcBef>
        <a:spcPct val="30000"/>
      </a:spcBef>
      <a:spcAft>
        <a:spcPct val="0"/>
      </a:spcAft>
      <a:defRPr sz="900" kern="1200">
        <a:solidFill>
          <a:schemeClr val="tx1"/>
        </a:solidFill>
        <a:latin typeface="+mn-lt"/>
        <a:ea typeface="+mn-ea"/>
        <a:cs typeface="+mn-cs"/>
      </a:defRPr>
    </a:lvl2pPr>
    <a:lvl3pPr marL="684213" algn="l" defTabSz="684213" rtl="0" eaLnBrk="0" fontAlgn="base" hangingPunct="0">
      <a:spcBef>
        <a:spcPct val="30000"/>
      </a:spcBef>
      <a:spcAft>
        <a:spcPct val="0"/>
      </a:spcAft>
      <a:defRPr sz="900" kern="1200">
        <a:solidFill>
          <a:schemeClr val="tx1"/>
        </a:solidFill>
        <a:latin typeface="+mn-lt"/>
        <a:ea typeface="+mn-ea"/>
        <a:cs typeface="+mn-cs"/>
      </a:defRPr>
    </a:lvl3pPr>
    <a:lvl4pPr marL="1027113" algn="l" defTabSz="684213" rtl="0" eaLnBrk="0" fontAlgn="base" hangingPunct="0">
      <a:spcBef>
        <a:spcPct val="30000"/>
      </a:spcBef>
      <a:spcAft>
        <a:spcPct val="0"/>
      </a:spcAft>
      <a:defRPr sz="900" kern="1200">
        <a:solidFill>
          <a:schemeClr val="tx1"/>
        </a:solidFill>
        <a:latin typeface="+mn-lt"/>
        <a:ea typeface="+mn-ea"/>
        <a:cs typeface="+mn-cs"/>
      </a:defRPr>
    </a:lvl4pPr>
    <a:lvl5pPr marL="1370013" algn="l" defTabSz="684213" rtl="0" eaLnBrk="0" fontAlgn="base" hangingPunct="0">
      <a:spcBef>
        <a:spcPct val="30000"/>
      </a:spcBef>
      <a:spcAft>
        <a:spcPct val="0"/>
      </a:spcAft>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1CE5D2D-7B64-41F9-8D4A-CFC90B46B5E5}"/>
              </a:ext>
            </a:extLst>
          </p:cNvPr>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E8A8361-B287-4BA9-ABA5-EAFA960D33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21508" name="Slide Number Placeholder 3">
            <a:extLst>
              <a:ext uri="{FF2B5EF4-FFF2-40B4-BE49-F238E27FC236}">
                <a16:creationId xmlns:a16="http://schemas.microsoft.com/office/drawing/2014/main" id="{F5E0AD44-EC7E-4F77-BCEA-C5C49B3363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22313">
              <a:defRPr sz="1300">
                <a:solidFill>
                  <a:schemeClr val="tx1"/>
                </a:solidFill>
                <a:latin typeface="Arial" panose="020B0604020202020204" pitchFamily="34" charset="0"/>
              </a:defRPr>
            </a:lvl1pPr>
            <a:lvl2pPr marL="784225" indent="-301625" defTabSz="722313">
              <a:defRPr sz="1300">
                <a:solidFill>
                  <a:schemeClr val="tx1"/>
                </a:solidFill>
                <a:latin typeface="Arial" panose="020B0604020202020204" pitchFamily="34" charset="0"/>
              </a:defRPr>
            </a:lvl2pPr>
            <a:lvl3pPr marL="1208088" indent="-241300" defTabSz="722313">
              <a:defRPr sz="1300">
                <a:solidFill>
                  <a:schemeClr val="tx1"/>
                </a:solidFill>
                <a:latin typeface="Arial" panose="020B0604020202020204" pitchFamily="34" charset="0"/>
              </a:defRPr>
            </a:lvl3pPr>
            <a:lvl4pPr marL="1690688" indent="-241300" defTabSz="722313">
              <a:defRPr sz="1300">
                <a:solidFill>
                  <a:schemeClr val="tx1"/>
                </a:solidFill>
                <a:latin typeface="Arial" panose="020B0604020202020204" pitchFamily="34" charset="0"/>
              </a:defRPr>
            </a:lvl4pPr>
            <a:lvl5pPr marL="2174875" indent="-241300" defTabSz="722313">
              <a:defRPr sz="1300">
                <a:solidFill>
                  <a:schemeClr val="tx1"/>
                </a:solidFill>
                <a:latin typeface="Arial" panose="020B0604020202020204" pitchFamily="34" charset="0"/>
              </a:defRPr>
            </a:lvl5pPr>
            <a:lvl6pPr marL="2632075" indent="-241300" defTabSz="722313" eaLnBrk="0" fontAlgn="base" hangingPunct="0">
              <a:spcBef>
                <a:spcPct val="0"/>
              </a:spcBef>
              <a:spcAft>
                <a:spcPct val="0"/>
              </a:spcAft>
              <a:defRPr sz="1300">
                <a:solidFill>
                  <a:schemeClr val="tx1"/>
                </a:solidFill>
                <a:latin typeface="Arial" panose="020B0604020202020204" pitchFamily="34" charset="0"/>
              </a:defRPr>
            </a:lvl6pPr>
            <a:lvl7pPr marL="3089275" indent="-241300" defTabSz="722313" eaLnBrk="0" fontAlgn="base" hangingPunct="0">
              <a:spcBef>
                <a:spcPct val="0"/>
              </a:spcBef>
              <a:spcAft>
                <a:spcPct val="0"/>
              </a:spcAft>
              <a:defRPr sz="1300">
                <a:solidFill>
                  <a:schemeClr val="tx1"/>
                </a:solidFill>
                <a:latin typeface="Arial" panose="020B0604020202020204" pitchFamily="34" charset="0"/>
              </a:defRPr>
            </a:lvl7pPr>
            <a:lvl8pPr marL="3546475" indent="-241300" defTabSz="722313" eaLnBrk="0" fontAlgn="base" hangingPunct="0">
              <a:spcBef>
                <a:spcPct val="0"/>
              </a:spcBef>
              <a:spcAft>
                <a:spcPct val="0"/>
              </a:spcAft>
              <a:defRPr sz="1300">
                <a:solidFill>
                  <a:schemeClr val="tx1"/>
                </a:solidFill>
                <a:latin typeface="Arial" panose="020B0604020202020204" pitchFamily="34" charset="0"/>
              </a:defRPr>
            </a:lvl8pPr>
            <a:lvl9pPr marL="4003675" indent="-241300" defTabSz="722313" eaLnBrk="0" fontAlgn="base" hangingPunct="0">
              <a:spcBef>
                <a:spcPct val="0"/>
              </a:spcBef>
              <a:spcAft>
                <a:spcPct val="0"/>
              </a:spcAft>
              <a:defRPr sz="1300">
                <a:solidFill>
                  <a:schemeClr val="tx1"/>
                </a:solidFill>
                <a:latin typeface="Arial" panose="020B0604020202020204" pitchFamily="34" charset="0"/>
              </a:defRPr>
            </a:lvl9pPr>
          </a:lstStyle>
          <a:p>
            <a:fld id="{0EE4BA53-C2E6-410D-885A-1A15B7F90F06}" type="slidenum">
              <a:rPr lang="en-US" altLang="en-US">
                <a:latin typeface="Calibri" panose="020F0502020204030204" pitchFamily="34" charset="0"/>
              </a:rPr>
              <a:t>5</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A2F02D1-A79B-4576-9E02-063973D7F464}"/>
              </a:ext>
            </a:extLst>
          </p:cNvPr>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B855847-363A-42C2-98A9-6C0896F37A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a:extLst>
              <a:ext uri="{FF2B5EF4-FFF2-40B4-BE49-F238E27FC236}">
                <a16:creationId xmlns:a16="http://schemas.microsoft.com/office/drawing/2014/main" id="{1B7284D6-1AE3-48DA-9D7E-D9057E526740}"/>
              </a:ext>
            </a:extLst>
          </p:cNvPr>
          <p:cNvSpPr>
            <a:spLocks noGrp="1"/>
          </p:cNvSpPr>
          <p:nvPr>
            <p:ph type="sldNum" sz="quarter" idx="5"/>
          </p:nvPr>
        </p:nvSpPr>
        <p:spPr/>
        <p:txBody>
          <a:bodyPr/>
          <a:lstStyle>
            <a:lvl1pPr defTabSz="723900">
              <a:defRPr sz="1300">
                <a:solidFill>
                  <a:schemeClr val="tx1"/>
                </a:solidFill>
                <a:latin typeface="Arial" panose="020B0604020202020204" pitchFamily="34" charset="0"/>
              </a:defRPr>
            </a:lvl1pPr>
            <a:lvl2pPr defTabSz="723900">
              <a:defRPr sz="1300">
                <a:solidFill>
                  <a:schemeClr val="tx1"/>
                </a:solidFill>
                <a:latin typeface="Arial" panose="020B0604020202020204" pitchFamily="34" charset="0"/>
              </a:defRPr>
            </a:lvl2pPr>
            <a:lvl3pPr defTabSz="723900">
              <a:defRPr sz="1300">
                <a:solidFill>
                  <a:schemeClr val="tx1"/>
                </a:solidFill>
                <a:latin typeface="Arial" panose="020B0604020202020204" pitchFamily="34" charset="0"/>
              </a:defRPr>
            </a:lvl3pPr>
            <a:lvl4pPr defTabSz="723900">
              <a:defRPr sz="1300">
                <a:solidFill>
                  <a:schemeClr val="tx1"/>
                </a:solidFill>
                <a:latin typeface="Arial" panose="020B0604020202020204" pitchFamily="34" charset="0"/>
              </a:defRPr>
            </a:lvl4pPr>
            <a:lvl5pPr defTabSz="723900">
              <a:defRPr sz="1300">
                <a:solidFill>
                  <a:schemeClr val="tx1"/>
                </a:solidFill>
                <a:latin typeface="Arial" panose="020B0604020202020204" pitchFamily="34" charset="0"/>
              </a:defRPr>
            </a:lvl5pPr>
            <a:lvl6pPr marL="1827213" indent="458788" defTabSz="723900" eaLnBrk="0" fontAlgn="base" hangingPunct="0">
              <a:spcBef>
                <a:spcPct val="0"/>
              </a:spcBef>
              <a:spcAft>
                <a:spcPct val="0"/>
              </a:spcAft>
              <a:defRPr sz="1300">
                <a:solidFill>
                  <a:schemeClr val="tx1"/>
                </a:solidFill>
                <a:latin typeface="Arial" panose="020B0604020202020204" pitchFamily="34" charset="0"/>
              </a:defRPr>
            </a:lvl6pPr>
            <a:lvl7pPr marL="2284413" indent="458788" defTabSz="723900" eaLnBrk="0" fontAlgn="base" hangingPunct="0">
              <a:spcBef>
                <a:spcPct val="0"/>
              </a:spcBef>
              <a:spcAft>
                <a:spcPct val="0"/>
              </a:spcAft>
              <a:defRPr sz="1300">
                <a:solidFill>
                  <a:schemeClr val="tx1"/>
                </a:solidFill>
                <a:latin typeface="Arial" panose="020B0604020202020204" pitchFamily="34" charset="0"/>
              </a:defRPr>
            </a:lvl7pPr>
            <a:lvl8pPr marL="2741613" indent="458788" defTabSz="723900" eaLnBrk="0" fontAlgn="base" hangingPunct="0">
              <a:spcBef>
                <a:spcPct val="0"/>
              </a:spcBef>
              <a:spcAft>
                <a:spcPct val="0"/>
              </a:spcAft>
              <a:defRPr sz="1300">
                <a:solidFill>
                  <a:schemeClr val="tx1"/>
                </a:solidFill>
                <a:latin typeface="Arial" panose="020B0604020202020204" pitchFamily="34" charset="0"/>
              </a:defRPr>
            </a:lvl8pPr>
            <a:lvl9pPr marL="3198813" indent="458788" defTabSz="723900" eaLnBrk="0" fontAlgn="base" hangingPunct="0">
              <a:spcBef>
                <a:spcPct val="0"/>
              </a:spcBef>
              <a:spcAft>
                <a:spcPct val="0"/>
              </a:spcAft>
              <a:defRPr sz="1300">
                <a:solidFill>
                  <a:schemeClr val="tx1"/>
                </a:solidFill>
                <a:latin typeface="Arial" panose="020B0604020202020204" pitchFamily="34" charset="0"/>
              </a:defRPr>
            </a:lvl9pPr>
          </a:lstStyle>
          <a:p>
            <a:fld id="{90D7A830-36CA-4F82-A68A-525BAF495F32}" type="slidenum">
              <a:rPr lang="en-US" altLang="en-US">
                <a:latin typeface="Calibri" panose="020F0502020204030204" pitchFamily="34" charset="0"/>
              </a:rPr>
              <a:t>22</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24</a:t>
            </a:fld>
            <a:endParaRPr lang="en-US" altLang="en-US"/>
          </a:p>
        </p:txBody>
      </p:sp>
    </p:spTree>
    <p:extLst>
      <p:ext uri="{BB962C8B-B14F-4D97-AF65-F5344CB8AC3E}">
        <p14:creationId xmlns:p14="http://schemas.microsoft.com/office/powerpoint/2010/main" val="195842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25</a:t>
            </a:fld>
            <a:endParaRPr lang="en-US" altLang="en-US"/>
          </a:p>
        </p:txBody>
      </p:sp>
    </p:spTree>
    <p:extLst>
      <p:ext uri="{BB962C8B-B14F-4D97-AF65-F5344CB8AC3E}">
        <p14:creationId xmlns:p14="http://schemas.microsoft.com/office/powerpoint/2010/main" val="367422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30</a:t>
            </a:fld>
            <a:endParaRPr lang="en-US" altLang="en-US"/>
          </a:p>
        </p:txBody>
      </p:sp>
    </p:spTree>
    <p:extLst>
      <p:ext uri="{BB962C8B-B14F-4D97-AF65-F5344CB8AC3E}">
        <p14:creationId xmlns:p14="http://schemas.microsoft.com/office/powerpoint/2010/main" val="161241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31</a:t>
            </a:fld>
            <a:endParaRPr lang="en-US" altLang="en-US"/>
          </a:p>
        </p:txBody>
      </p:sp>
    </p:spTree>
    <p:extLst>
      <p:ext uri="{BB962C8B-B14F-4D97-AF65-F5344CB8AC3E}">
        <p14:creationId xmlns:p14="http://schemas.microsoft.com/office/powerpoint/2010/main" val="418493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32</a:t>
            </a:fld>
            <a:endParaRPr lang="en-US" altLang="en-US"/>
          </a:p>
        </p:txBody>
      </p:sp>
    </p:spTree>
    <p:extLst>
      <p:ext uri="{BB962C8B-B14F-4D97-AF65-F5344CB8AC3E}">
        <p14:creationId xmlns:p14="http://schemas.microsoft.com/office/powerpoint/2010/main" val="188276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34</a:t>
            </a:fld>
            <a:endParaRPr lang="en-US" altLang="en-US"/>
          </a:p>
        </p:txBody>
      </p:sp>
    </p:spTree>
    <p:extLst>
      <p:ext uri="{BB962C8B-B14F-4D97-AF65-F5344CB8AC3E}">
        <p14:creationId xmlns:p14="http://schemas.microsoft.com/office/powerpoint/2010/main" val="300580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35</a:t>
            </a:fld>
            <a:endParaRPr lang="en-US" altLang="en-US"/>
          </a:p>
        </p:txBody>
      </p:sp>
    </p:spTree>
    <p:extLst>
      <p:ext uri="{BB962C8B-B14F-4D97-AF65-F5344CB8AC3E}">
        <p14:creationId xmlns:p14="http://schemas.microsoft.com/office/powerpoint/2010/main" val="292375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36</a:t>
            </a:fld>
            <a:endParaRPr lang="en-US" altLang="en-US"/>
          </a:p>
        </p:txBody>
      </p:sp>
    </p:spTree>
    <p:extLst>
      <p:ext uri="{BB962C8B-B14F-4D97-AF65-F5344CB8AC3E}">
        <p14:creationId xmlns:p14="http://schemas.microsoft.com/office/powerpoint/2010/main" val="119940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37</a:t>
            </a:fld>
            <a:endParaRPr lang="en-US" altLang="en-US"/>
          </a:p>
        </p:txBody>
      </p:sp>
    </p:spTree>
    <p:extLst>
      <p:ext uri="{BB962C8B-B14F-4D97-AF65-F5344CB8AC3E}">
        <p14:creationId xmlns:p14="http://schemas.microsoft.com/office/powerpoint/2010/main" val="401935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6</a:t>
            </a:fld>
            <a:endParaRPr lang="en-US" altLang="en-US"/>
          </a:p>
        </p:txBody>
      </p:sp>
    </p:spTree>
    <p:extLst>
      <p:ext uri="{BB962C8B-B14F-4D97-AF65-F5344CB8AC3E}">
        <p14:creationId xmlns:p14="http://schemas.microsoft.com/office/powerpoint/2010/main" val="221723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38</a:t>
            </a:fld>
            <a:endParaRPr lang="en-US" altLang="en-US"/>
          </a:p>
        </p:txBody>
      </p:sp>
    </p:spTree>
    <p:extLst>
      <p:ext uri="{BB962C8B-B14F-4D97-AF65-F5344CB8AC3E}">
        <p14:creationId xmlns:p14="http://schemas.microsoft.com/office/powerpoint/2010/main" val="151835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39</a:t>
            </a:fld>
            <a:endParaRPr lang="en-US" altLang="en-US"/>
          </a:p>
        </p:txBody>
      </p:sp>
    </p:spTree>
    <p:extLst>
      <p:ext uri="{BB962C8B-B14F-4D97-AF65-F5344CB8AC3E}">
        <p14:creationId xmlns:p14="http://schemas.microsoft.com/office/powerpoint/2010/main" val="323324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41</a:t>
            </a:fld>
            <a:endParaRPr lang="en-US" altLang="en-US"/>
          </a:p>
        </p:txBody>
      </p:sp>
    </p:spTree>
    <p:extLst>
      <p:ext uri="{BB962C8B-B14F-4D97-AF65-F5344CB8AC3E}">
        <p14:creationId xmlns:p14="http://schemas.microsoft.com/office/powerpoint/2010/main" val="2612182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42</a:t>
            </a:fld>
            <a:endParaRPr lang="en-US" altLang="en-US"/>
          </a:p>
        </p:txBody>
      </p:sp>
    </p:spTree>
    <p:extLst>
      <p:ext uri="{BB962C8B-B14F-4D97-AF65-F5344CB8AC3E}">
        <p14:creationId xmlns:p14="http://schemas.microsoft.com/office/powerpoint/2010/main" val="76976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43</a:t>
            </a:fld>
            <a:endParaRPr lang="en-US" altLang="en-US"/>
          </a:p>
        </p:txBody>
      </p:sp>
    </p:spTree>
    <p:extLst>
      <p:ext uri="{BB962C8B-B14F-4D97-AF65-F5344CB8AC3E}">
        <p14:creationId xmlns:p14="http://schemas.microsoft.com/office/powerpoint/2010/main" val="1175991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44</a:t>
            </a:fld>
            <a:endParaRPr lang="en-US" altLang="en-US"/>
          </a:p>
        </p:txBody>
      </p:sp>
    </p:spTree>
    <p:extLst>
      <p:ext uri="{BB962C8B-B14F-4D97-AF65-F5344CB8AC3E}">
        <p14:creationId xmlns:p14="http://schemas.microsoft.com/office/powerpoint/2010/main" val="1934170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45</a:t>
            </a:fld>
            <a:endParaRPr lang="en-US" altLang="en-US"/>
          </a:p>
        </p:txBody>
      </p:sp>
    </p:spTree>
    <p:extLst>
      <p:ext uri="{BB962C8B-B14F-4D97-AF65-F5344CB8AC3E}">
        <p14:creationId xmlns:p14="http://schemas.microsoft.com/office/powerpoint/2010/main" val="4272162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46</a:t>
            </a:fld>
            <a:endParaRPr lang="en-US" altLang="en-US"/>
          </a:p>
        </p:txBody>
      </p:sp>
    </p:spTree>
    <p:extLst>
      <p:ext uri="{BB962C8B-B14F-4D97-AF65-F5344CB8AC3E}">
        <p14:creationId xmlns:p14="http://schemas.microsoft.com/office/powerpoint/2010/main" val="127028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47</a:t>
            </a:fld>
            <a:endParaRPr lang="en-US" altLang="en-US"/>
          </a:p>
        </p:txBody>
      </p:sp>
    </p:spTree>
    <p:extLst>
      <p:ext uri="{BB962C8B-B14F-4D97-AF65-F5344CB8AC3E}">
        <p14:creationId xmlns:p14="http://schemas.microsoft.com/office/powerpoint/2010/main" val="4364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48</a:t>
            </a:fld>
            <a:endParaRPr lang="en-US" altLang="en-US"/>
          </a:p>
        </p:txBody>
      </p:sp>
    </p:spTree>
    <p:extLst>
      <p:ext uri="{BB962C8B-B14F-4D97-AF65-F5344CB8AC3E}">
        <p14:creationId xmlns:p14="http://schemas.microsoft.com/office/powerpoint/2010/main" val="1847514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10</a:t>
            </a:fld>
            <a:endParaRPr lang="en-US"/>
          </a:p>
        </p:txBody>
      </p:sp>
    </p:spTree>
    <p:extLst>
      <p:ext uri="{BB962C8B-B14F-4D97-AF65-F5344CB8AC3E}">
        <p14:creationId xmlns:p14="http://schemas.microsoft.com/office/powerpoint/2010/main" val="1117411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49</a:t>
            </a:fld>
            <a:endParaRPr lang="en-US" altLang="en-US"/>
          </a:p>
        </p:txBody>
      </p:sp>
    </p:spTree>
    <p:extLst>
      <p:ext uri="{BB962C8B-B14F-4D97-AF65-F5344CB8AC3E}">
        <p14:creationId xmlns:p14="http://schemas.microsoft.com/office/powerpoint/2010/main" val="3066358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15EB9E57-E291-4DA1-9068-36E6940D4315}"/>
              </a:ext>
            </a:extLst>
          </p:cNvPr>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39993BE6-FC43-49C8-8CA2-7D039474450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4" name="Slide Number Placeholder 3">
            <a:extLst>
              <a:ext uri="{FF2B5EF4-FFF2-40B4-BE49-F238E27FC236}">
                <a16:creationId xmlns:a16="http://schemas.microsoft.com/office/drawing/2014/main" id="{42B3BB13-4465-4D15-A759-01EE6E0F0E22}"/>
              </a:ext>
            </a:extLst>
          </p:cNvPr>
          <p:cNvSpPr>
            <a:spLocks noGrp="1"/>
          </p:cNvSpPr>
          <p:nvPr>
            <p:ph type="sldNum" sz="quarter" idx="5"/>
          </p:nvPr>
        </p:nvSpPr>
        <p:spPr/>
        <p:txBody>
          <a:bodyPr/>
          <a:lstStyle>
            <a:lvl1pPr defTabSz="723900">
              <a:defRPr sz="1300">
                <a:solidFill>
                  <a:schemeClr val="tx1"/>
                </a:solidFill>
                <a:latin typeface="Arial" panose="020B0604020202020204" pitchFamily="34" charset="0"/>
              </a:defRPr>
            </a:lvl1pPr>
            <a:lvl2pPr defTabSz="723900">
              <a:defRPr sz="1300">
                <a:solidFill>
                  <a:schemeClr val="tx1"/>
                </a:solidFill>
                <a:latin typeface="Arial" panose="020B0604020202020204" pitchFamily="34" charset="0"/>
              </a:defRPr>
            </a:lvl2pPr>
            <a:lvl3pPr defTabSz="723900">
              <a:defRPr sz="1300">
                <a:solidFill>
                  <a:schemeClr val="tx1"/>
                </a:solidFill>
                <a:latin typeface="Arial" panose="020B0604020202020204" pitchFamily="34" charset="0"/>
              </a:defRPr>
            </a:lvl3pPr>
            <a:lvl4pPr defTabSz="723900">
              <a:defRPr sz="1300">
                <a:solidFill>
                  <a:schemeClr val="tx1"/>
                </a:solidFill>
                <a:latin typeface="Arial" panose="020B0604020202020204" pitchFamily="34" charset="0"/>
              </a:defRPr>
            </a:lvl4pPr>
            <a:lvl5pPr defTabSz="723900">
              <a:defRPr sz="1300">
                <a:solidFill>
                  <a:schemeClr val="tx1"/>
                </a:solidFill>
                <a:latin typeface="Arial" panose="020B0604020202020204" pitchFamily="34" charset="0"/>
              </a:defRPr>
            </a:lvl5pPr>
            <a:lvl6pPr marL="1827213" indent="458788" defTabSz="723900" eaLnBrk="0" fontAlgn="base" hangingPunct="0">
              <a:spcBef>
                <a:spcPct val="0"/>
              </a:spcBef>
              <a:spcAft>
                <a:spcPct val="0"/>
              </a:spcAft>
              <a:defRPr sz="1300">
                <a:solidFill>
                  <a:schemeClr val="tx1"/>
                </a:solidFill>
                <a:latin typeface="Arial" panose="020B0604020202020204" pitchFamily="34" charset="0"/>
              </a:defRPr>
            </a:lvl6pPr>
            <a:lvl7pPr marL="2284413" indent="458788" defTabSz="723900" eaLnBrk="0" fontAlgn="base" hangingPunct="0">
              <a:spcBef>
                <a:spcPct val="0"/>
              </a:spcBef>
              <a:spcAft>
                <a:spcPct val="0"/>
              </a:spcAft>
              <a:defRPr sz="1300">
                <a:solidFill>
                  <a:schemeClr val="tx1"/>
                </a:solidFill>
                <a:latin typeface="Arial" panose="020B0604020202020204" pitchFamily="34" charset="0"/>
              </a:defRPr>
            </a:lvl7pPr>
            <a:lvl8pPr marL="2741613" indent="458788" defTabSz="723900" eaLnBrk="0" fontAlgn="base" hangingPunct="0">
              <a:spcBef>
                <a:spcPct val="0"/>
              </a:spcBef>
              <a:spcAft>
                <a:spcPct val="0"/>
              </a:spcAft>
              <a:defRPr sz="1300">
                <a:solidFill>
                  <a:schemeClr val="tx1"/>
                </a:solidFill>
                <a:latin typeface="Arial" panose="020B0604020202020204" pitchFamily="34" charset="0"/>
              </a:defRPr>
            </a:lvl8pPr>
            <a:lvl9pPr marL="3198813" indent="458788" defTabSz="723900" eaLnBrk="0" fontAlgn="base" hangingPunct="0">
              <a:spcBef>
                <a:spcPct val="0"/>
              </a:spcBef>
              <a:spcAft>
                <a:spcPct val="0"/>
              </a:spcAft>
              <a:defRPr sz="1300">
                <a:solidFill>
                  <a:schemeClr val="tx1"/>
                </a:solidFill>
                <a:latin typeface="Arial" panose="020B0604020202020204" pitchFamily="34" charset="0"/>
              </a:defRPr>
            </a:lvl9pPr>
          </a:lstStyle>
          <a:p>
            <a:fld id="{1B2B3FB8-8816-47D5-9255-EEB035793BB8}" type="slidenum">
              <a:rPr lang="en-US" altLang="en-US">
                <a:latin typeface="Calibri" panose="020F0502020204030204" pitchFamily="34" charset="0"/>
              </a:rPr>
              <a:t>50</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1CE5D2D-7B64-41F9-8D4A-CFC90B46B5E5}"/>
              </a:ext>
            </a:extLst>
          </p:cNvPr>
          <p:cNvSpPr>
            <a:spLocks noGrp="1" noRot="1" noChangeAspect="1" noChangeArrowheads="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DE8A8361-B287-4BA9-ABA5-EAFA960D33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21508" name="Slide Number Placeholder 3">
            <a:extLst>
              <a:ext uri="{FF2B5EF4-FFF2-40B4-BE49-F238E27FC236}">
                <a16:creationId xmlns:a16="http://schemas.microsoft.com/office/drawing/2014/main" id="{F5E0AD44-EC7E-4F77-BCEA-C5C49B3363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22313">
              <a:defRPr sz="1300">
                <a:solidFill>
                  <a:schemeClr val="tx1"/>
                </a:solidFill>
                <a:latin typeface="Arial" panose="020B0604020202020204" pitchFamily="34" charset="0"/>
              </a:defRPr>
            </a:lvl1pPr>
            <a:lvl2pPr marL="784225" indent="-301625" defTabSz="722313">
              <a:defRPr sz="1300">
                <a:solidFill>
                  <a:schemeClr val="tx1"/>
                </a:solidFill>
                <a:latin typeface="Arial" panose="020B0604020202020204" pitchFamily="34" charset="0"/>
              </a:defRPr>
            </a:lvl2pPr>
            <a:lvl3pPr marL="1208088" indent="-241300" defTabSz="722313">
              <a:defRPr sz="1300">
                <a:solidFill>
                  <a:schemeClr val="tx1"/>
                </a:solidFill>
                <a:latin typeface="Arial" panose="020B0604020202020204" pitchFamily="34" charset="0"/>
              </a:defRPr>
            </a:lvl3pPr>
            <a:lvl4pPr marL="1690688" indent="-241300" defTabSz="722313">
              <a:defRPr sz="1300">
                <a:solidFill>
                  <a:schemeClr val="tx1"/>
                </a:solidFill>
                <a:latin typeface="Arial" panose="020B0604020202020204" pitchFamily="34" charset="0"/>
              </a:defRPr>
            </a:lvl4pPr>
            <a:lvl5pPr marL="2174875" indent="-241300" defTabSz="722313">
              <a:defRPr sz="1300">
                <a:solidFill>
                  <a:schemeClr val="tx1"/>
                </a:solidFill>
                <a:latin typeface="Arial" panose="020B0604020202020204" pitchFamily="34" charset="0"/>
              </a:defRPr>
            </a:lvl5pPr>
            <a:lvl6pPr marL="2632075" indent="-241300" defTabSz="722313" eaLnBrk="0" fontAlgn="base" hangingPunct="0">
              <a:spcBef>
                <a:spcPct val="0"/>
              </a:spcBef>
              <a:spcAft>
                <a:spcPct val="0"/>
              </a:spcAft>
              <a:defRPr sz="1300">
                <a:solidFill>
                  <a:schemeClr val="tx1"/>
                </a:solidFill>
                <a:latin typeface="Arial" panose="020B0604020202020204" pitchFamily="34" charset="0"/>
              </a:defRPr>
            </a:lvl6pPr>
            <a:lvl7pPr marL="3089275" indent="-241300" defTabSz="722313" eaLnBrk="0" fontAlgn="base" hangingPunct="0">
              <a:spcBef>
                <a:spcPct val="0"/>
              </a:spcBef>
              <a:spcAft>
                <a:spcPct val="0"/>
              </a:spcAft>
              <a:defRPr sz="1300">
                <a:solidFill>
                  <a:schemeClr val="tx1"/>
                </a:solidFill>
                <a:latin typeface="Arial" panose="020B0604020202020204" pitchFamily="34" charset="0"/>
              </a:defRPr>
            </a:lvl7pPr>
            <a:lvl8pPr marL="3546475" indent="-241300" defTabSz="722313" eaLnBrk="0" fontAlgn="base" hangingPunct="0">
              <a:spcBef>
                <a:spcPct val="0"/>
              </a:spcBef>
              <a:spcAft>
                <a:spcPct val="0"/>
              </a:spcAft>
              <a:defRPr sz="1300">
                <a:solidFill>
                  <a:schemeClr val="tx1"/>
                </a:solidFill>
                <a:latin typeface="Arial" panose="020B0604020202020204" pitchFamily="34" charset="0"/>
              </a:defRPr>
            </a:lvl8pPr>
            <a:lvl9pPr marL="4003675" indent="-241300" defTabSz="722313" eaLnBrk="0" fontAlgn="base" hangingPunct="0">
              <a:spcBef>
                <a:spcPct val="0"/>
              </a:spcBef>
              <a:spcAft>
                <a:spcPct val="0"/>
              </a:spcAft>
              <a:defRPr sz="1300">
                <a:solidFill>
                  <a:schemeClr val="tx1"/>
                </a:solidFill>
                <a:latin typeface="Arial" panose="020B0604020202020204" pitchFamily="34" charset="0"/>
              </a:defRPr>
            </a:lvl9pPr>
          </a:lstStyle>
          <a:p>
            <a:fld id="{0EE4BA53-C2E6-410D-885A-1A15B7F90F06}" type="slidenum">
              <a:rPr lang="en-US" altLang="en-US">
                <a:latin typeface="Calibri" panose="020F0502020204030204" pitchFamily="34" charset="0"/>
              </a:rPr>
              <a:t>55</a:t>
            </a:fld>
            <a:endParaRPr lang="en-US" altLang="en-US">
              <a:latin typeface="Calibri" panose="020F0502020204030204" pitchFamily="34" charset="0"/>
            </a:endParaRPr>
          </a:p>
        </p:txBody>
      </p:sp>
    </p:spTree>
    <p:extLst>
      <p:ext uri="{BB962C8B-B14F-4D97-AF65-F5344CB8AC3E}">
        <p14:creationId xmlns:p14="http://schemas.microsoft.com/office/powerpoint/2010/main" val="142701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11</a:t>
            </a:fld>
            <a:endParaRPr lang="en-US"/>
          </a:p>
        </p:txBody>
      </p:sp>
    </p:spTree>
    <p:extLst>
      <p:ext uri="{BB962C8B-B14F-4D97-AF65-F5344CB8AC3E}">
        <p14:creationId xmlns:p14="http://schemas.microsoft.com/office/powerpoint/2010/main" val="67920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13</a:t>
            </a:fld>
            <a:endParaRPr lang="en-US"/>
          </a:p>
        </p:txBody>
      </p:sp>
    </p:spTree>
    <p:extLst>
      <p:ext uri="{BB962C8B-B14F-4D97-AF65-F5344CB8AC3E}">
        <p14:creationId xmlns:p14="http://schemas.microsoft.com/office/powerpoint/2010/main" val="278223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15</a:t>
            </a:fld>
            <a:endParaRPr lang="en-US"/>
          </a:p>
        </p:txBody>
      </p:sp>
    </p:spTree>
    <p:extLst>
      <p:ext uri="{BB962C8B-B14F-4D97-AF65-F5344CB8AC3E}">
        <p14:creationId xmlns:p14="http://schemas.microsoft.com/office/powerpoint/2010/main" val="276816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16</a:t>
            </a:fld>
            <a:endParaRPr lang="en-US"/>
          </a:p>
        </p:txBody>
      </p:sp>
    </p:spTree>
    <p:extLst>
      <p:ext uri="{BB962C8B-B14F-4D97-AF65-F5344CB8AC3E}">
        <p14:creationId xmlns:p14="http://schemas.microsoft.com/office/powerpoint/2010/main" val="212219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407D9EB3-A8DE-2E4E-A3F4-97756798CC66}" type="slidenum">
              <a:rPr lang="en-US" smtClean="0"/>
              <a:t>17</a:t>
            </a:fld>
            <a:endParaRPr lang="en-US"/>
          </a:p>
        </p:txBody>
      </p:sp>
    </p:spTree>
    <p:extLst>
      <p:ext uri="{BB962C8B-B14F-4D97-AF65-F5344CB8AC3E}">
        <p14:creationId xmlns:p14="http://schemas.microsoft.com/office/powerpoint/2010/main" val="77249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A3E0DA-441B-4177-80F4-9367F244A349}" type="slidenum">
              <a:rPr lang="en-US" altLang="en-US" smtClean="0"/>
              <a:t>21</a:t>
            </a:fld>
            <a:endParaRPr lang="en-US" altLang="en-US"/>
          </a:p>
        </p:txBody>
      </p:sp>
    </p:spTree>
    <p:extLst>
      <p:ext uri="{BB962C8B-B14F-4D97-AF65-F5344CB8AC3E}">
        <p14:creationId xmlns:p14="http://schemas.microsoft.com/office/powerpoint/2010/main" val="26938289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127D3A4C-959D-4C73-A0BE-BEC712462863}"/>
              </a:ext>
            </a:extLst>
          </p:cNvPr>
          <p:cNvPicPr>
            <a:picLocks noChangeArrowheads="1"/>
          </p:cNvPicPr>
          <p:nvPr userDrawn="1"/>
        </p:nvPicPr>
        <p:blipFill>
          <a:blip r:embed="rId2"/>
          <a:srcRect/>
          <a:stretch>
            <a:fillRect/>
          </a:stretch>
        </p:blipFill>
        <p:spPr>
          <a:xfrm>
            <a:off x="0" y="-104775"/>
            <a:ext cx="91440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557E23A-F650-47B6-BF7F-552A76BD9561}"/>
              </a:ext>
            </a:extLst>
          </p:cNvPr>
          <p:cNvSpPr/>
          <p:nvPr userDrawn="1"/>
        </p:nvSpPr>
        <p:spPr>
          <a:xfrm>
            <a:off x="0" y="1620838"/>
            <a:ext cx="9144000" cy="2790825"/>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p>
        </p:txBody>
      </p:sp>
      <p:pic>
        <p:nvPicPr>
          <p:cNvPr id="4" name="Picture 17">
            <a:extLst>
              <a:ext uri="{FF2B5EF4-FFF2-40B4-BE49-F238E27FC236}">
                <a16:creationId xmlns:a16="http://schemas.microsoft.com/office/drawing/2014/main" id="{E0974138-E6BD-4BC6-9A48-1C19D667D5BE}"/>
              </a:ext>
            </a:extLst>
          </p:cNvPr>
          <p:cNvPicPr>
            <a:picLocks noChangeAspect="1"/>
          </p:cNvPicPr>
          <p:nvPr userDrawn="1"/>
        </p:nvPicPr>
        <p:blipFill>
          <a:blip r:embed="rId3"/>
          <a:srcRect/>
          <a:stretch>
            <a:fillRect/>
          </a:stretch>
        </p:blipFill>
        <p:spPr>
          <a:xfrm>
            <a:off x="2282825" y="2605088"/>
            <a:ext cx="2295525" cy="82232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5" name="Picture 18">
            <a:extLst>
              <a:ext uri="{FF2B5EF4-FFF2-40B4-BE49-F238E27FC236}">
                <a16:creationId xmlns:a16="http://schemas.microsoft.com/office/drawing/2014/main" id="{7E26A02B-768A-4444-89EB-2260A4F02546}"/>
              </a:ext>
            </a:extLst>
          </p:cNvPr>
          <p:cNvPicPr>
            <a:picLocks noChangeAspect="1"/>
          </p:cNvPicPr>
          <p:nvPr userDrawn="1"/>
        </p:nvPicPr>
        <p:blipFill>
          <a:blip r:embed="rId4"/>
          <a:srcRect/>
          <a:stretch>
            <a:fillRect/>
          </a:stretch>
        </p:blipFill>
        <p:spPr>
          <a:xfrm>
            <a:off x="2282825" y="1784350"/>
            <a:ext cx="2290763" cy="825500"/>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6" name="Picture 19">
            <a:extLst>
              <a:ext uri="{FF2B5EF4-FFF2-40B4-BE49-F238E27FC236}">
                <a16:creationId xmlns:a16="http://schemas.microsoft.com/office/drawing/2014/main" id="{0A7F5A95-E659-47F9-933F-02B62147756F}"/>
              </a:ext>
            </a:extLst>
          </p:cNvPr>
          <p:cNvPicPr>
            <a:picLocks noChangeAspect="1"/>
          </p:cNvPicPr>
          <p:nvPr userDrawn="1"/>
        </p:nvPicPr>
        <p:blipFill>
          <a:blip r:embed="rId5"/>
          <a:srcRect/>
          <a:stretch>
            <a:fillRect/>
          </a:stretch>
        </p:blipFill>
        <p:spPr>
          <a:xfrm>
            <a:off x="2284413" y="3427413"/>
            <a:ext cx="2295525" cy="82232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7" name="Picture 20">
            <a:extLst>
              <a:ext uri="{FF2B5EF4-FFF2-40B4-BE49-F238E27FC236}">
                <a16:creationId xmlns:a16="http://schemas.microsoft.com/office/drawing/2014/main" id="{7D261620-07ED-4895-9942-4C5CCF16075E}"/>
              </a:ext>
            </a:extLst>
          </p:cNvPr>
          <p:cNvPicPr>
            <a:picLocks noChangeAspect="1"/>
          </p:cNvPicPr>
          <p:nvPr userDrawn="1"/>
        </p:nvPicPr>
        <p:blipFill>
          <a:blip r:embed="rId6"/>
          <a:srcRect/>
          <a:stretch>
            <a:fillRect/>
          </a:stretch>
        </p:blipFill>
        <p:spPr>
          <a:xfrm>
            <a:off x="0" y="2605088"/>
            <a:ext cx="2295525" cy="82232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8" name="Picture 21">
            <a:extLst>
              <a:ext uri="{FF2B5EF4-FFF2-40B4-BE49-F238E27FC236}">
                <a16:creationId xmlns:a16="http://schemas.microsoft.com/office/drawing/2014/main" id="{EEDE5BC0-D015-4769-BF52-FC7926678FFD}"/>
              </a:ext>
            </a:extLst>
          </p:cNvPr>
          <p:cNvPicPr>
            <a:picLocks noChangeAspect="1"/>
          </p:cNvPicPr>
          <p:nvPr userDrawn="1"/>
        </p:nvPicPr>
        <p:blipFill>
          <a:blip r:embed="rId7"/>
          <a:srcRect/>
          <a:stretch>
            <a:fillRect/>
          </a:stretch>
        </p:blipFill>
        <p:spPr>
          <a:xfrm>
            <a:off x="0" y="1784350"/>
            <a:ext cx="2290763" cy="825500"/>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9" name="Picture 22">
            <a:extLst>
              <a:ext uri="{FF2B5EF4-FFF2-40B4-BE49-F238E27FC236}">
                <a16:creationId xmlns:a16="http://schemas.microsoft.com/office/drawing/2014/main" id="{0B5C1F87-E858-44A7-A305-E6ACD5DAE390}"/>
              </a:ext>
            </a:extLst>
          </p:cNvPr>
          <p:cNvPicPr>
            <a:picLocks noChangeAspect="1"/>
          </p:cNvPicPr>
          <p:nvPr userDrawn="1"/>
        </p:nvPicPr>
        <p:blipFill>
          <a:blip r:embed="rId8"/>
          <a:srcRect/>
          <a:stretch>
            <a:fillRect/>
          </a:stretch>
        </p:blipFill>
        <p:spPr>
          <a:xfrm>
            <a:off x="0" y="3427413"/>
            <a:ext cx="2295525" cy="82232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0" name="Picture 23">
            <a:extLst>
              <a:ext uri="{FF2B5EF4-FFF2-40B4-BE49-F238E27FC236}">
                <a16:creationId xmlns:a16="http://schemas.microsoft.com/office/drawing/2014/main" id="{7B7DD47D-5555-4ADB-A24E-021C39FD9BE1}"/>
              </a:ext>
            </a:extLst>
          </p:cNvPr>
          <p:cNvPicPr>
            <a:picLocks noChangeAspect="1"/>
          </p:cNvPicPr>
          <p:nvPr userDrawn="1"/>
        </p:nvPicPr>
        <p:blipFill>
          <a:blip r:embed="rId9"/>
          <a:srcRect/>
          <a:stretch>
            <a:fillRect/>
          </a:stretch>
        </p:blipFill>
        <p:spPr>
          <a:xfrm>
            <a:off x="4565650" y="2605088"/>
            <a:ext cx="2298700" cy="827087"/>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1" name="Picture 24">
            <a:extLst>
              <a:ext uri="{FF2B5EF4-FFF2-40B4-BE49-F238E27FC236}">
                <a16:creationId xmlns:a16="http://schemas.microsoft.com/office/drawing/2014/main" id="{DE6EBB98-038E-4896-9653-C8F25C8BE6E0}"/>
              </a:ext>
            </a:extLst>
          </p:cNvPr>
          <p:cNvPicPr>
            <a:picLocks noChangeAspect="1"/>
          </p:cNvPicPr>
          <p:nvPr userDrawn="1"/>
        </p:nvPicPr>
        <p:blipFill>
          <a:blip r:embed="rId10"/>
          <a:srcRect t="-2"/>
          <a:stretch>
            <a:fillRect/>
          </a:stretch>
        </p:blipFill>
        <p:spPr>
          <a:xfrm>
            <a:off x="4565650" y="1784350"/>
            <a:ext cx="2293938" cy="825500"/>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2" name="Picture 25">
            <a:extLst>
              <a:ext uri="{FF2B5EF4-FFF2-40B4-BE49-F238E27FC236}">
                <a16:creationId xmlns:a16="http://schemas.microsoft.com/office/drawing/2014/main" id="{A0F16F40-FC46-4926-8CC1-E9BFD4E0CEB1}"/>
              </a:ext>
            </a:extLst>
          </p:cNvPr>
          <p:cNvPicPr>
            <a:picLocks noChangeAspect="1"/>
          </p:cNvPicPr>
          <p:nvPr userDrawn="1"/>
        </p:nvPicPr>
        <p:blipFill>
          <a:blip r:embed="rId11"/>
          <a:srcRect r="-398"/>
          <a:stretch>
            <a:fillRect/>
          </a:stretch>
        </p:blipFill>
        <p:spPr>
          <a:xfrm>
            <a:off x="4565650" y="3427413"/>
            <a:ext cx="2295525" cy="82232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3" name="Picture 26">
            <a:extLst>
              <a:ext uri="{FF2B5EF4-FFF2-40B4-BE49-F238E27FC236}">
                <a16:creationId xmlns:a16="http://schemas.microsoft.com/office/drawing/2014/main" id="{E0871107-3EE7-4DB1-B429-731AB3CABFC5}"/>
              </a:ext>
            </a:extLst>
          </p:cNvPr>
          <p:cNvPicPr>
            <a:picLocks noChangeAspect="1"/>
          </p:cNvPicPr>
          <p:nvPr userDrawn="1"/>
        </p:nvPicPr>
        <p:blipFill>
          <a:blip r:embed="rId12"/>
          <a:srcRect/>
          <a:stretch>
            <a:fillRect/>
          </a:stretch>
        </p:blipFill>
        <p:spPr>
          <a:xfrm>
            <a:off x="6853238" y="2605088"/>
            <a:ext cx="2290762" cy="823912"/>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4" name="Picture 27">
            <a:extLst>
              <a:ext uri="{FF2B5EF4-FFF2-40B4-BE49-F238E27FC236}">
                <a16:creationId xmlns:a16="http://schemas.microsoft.com/office/drawing/2014/main" id="{FC6B5515-828A-468C-A731-936EBC3AC0B6}"/>
              </a:ext>
            </a:extLst>
          </p:cNvPr>
          <p:cNvPicPr>
            <a:picLocks noChangeAspect="1"/>
          </p:cNvPicPr>
          <p:nvPr userDrawn="1"/>
        </p:nvPicPr>
        <p:blipFill>
          <a:blip r:embed="rId13"/>
          <a:srcRect/>
          <a:stretch>
            <a:fillRect/>
          </a:stretch>
        </p:blipFill>
        <p:spPr>
          <a:xfrm>
            <a:off x="6853238" y="3425825"/>
            <a:ext cx="2290762" cy="823913"/>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5" name="Picture 28">
            <a:extLst>
              <a:ext uri="{FF2B5EF4-FFF2-40B4-BE49-F238E27FC236}">
                <a16:creationId xmlns:a16="http://schemas.microsoft.com/office/drawing/2014/main" id="{037CB6AC-344D-4396-A78B-6FA956B9E0C6}"/>
              </a:ext>
            </a:extLst>
          </p:cNvPr>
          <p:cNvPicPr>
            <a:picLocks noChangeAspect="1"/>
          </p:cNvPicPr>
          <p:nvPr userDrawn="1"/>
        </p:nvPicPr>
        <p:blipFill>
          <a:blip r:embed="rId14"/>
          <a:srcRect/>
          <a:stretch>
            <a:fillRect/>
          </a:stretch>
        </p:blipFill>
        <p:spPr>
          <a:xfrm>
            <a:off x="6853238" y="1784350"/>
            <a:ext cx="2290762" cy="825500"/>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pic>
      <p:pic>
        <p:nvPicPr>
          <p:cNvPr id="16" name="Picture 29">
            <a:extLst>
              <a:ext uri="{FF2B5EF4-FFF2-40B4-BE49-F238E27FC236}">
                <a16:creationId xmlns:a16="http://schemas.microsoft.com/office/drawing/2014/main" id="{6CE76B85-CEAA-4A85-BBAF-26A686FBBA7A}"/>
              </a:ext>
            </a:extLst>
          </p:cNvPr>
          <p:cNvPicPr>
            <a:picLocks noChangeAspect="1" noChangeArrowheads="1"/>
          </p:cNvPicPr>
          <p:nvPr userDrawn="1"/>
        </p:nvPicPr>
        <p:blipFill>
          <a:blip r:embed="rId15"/>
          <a:srcRect/>
          <a:stretch>
            <a:fillRect/>
          </a:stretch>
        </p:blipFill>
        <p:spPr>
          <a:xfrm>
            <a:off x="2452688" y="450850"/>
            <a:ext cx="4152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4166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D96B0CEA-9009-4676-AD56-0F16891108A7}"/>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3" name="Slide Number Placeholder 3">
            <a:extLst>
              <a:ext uri="{FF2B5EF4-FFF2-40B4-BE49-F238E27FC236}">
                <a16:creationId xmlns:a16="http://schemas.microsoft.com/office/drawing/2014/main" id="{558DCF80-79B6-4080-AAEE-A3B526591F36}"/>
              </a:ext>
            </a:extLst>
          </p:cNvPr>
          <p:cNvSpPr>
            <a:spLocks noGrp="1"/>
          </p:cNvSpPr>
          <p:nvPr>
            <p:ph type="sldNum" sz="quarter" idx="11"/>
          </p:nvPr>
        </p:nvSpPr>
        <p:spPr/>
        <p:txBody>
          <a:bodyPr/>
          <a:lstStyle>
            <a:lvl1pPr>
              <a:defRPr/>
            </a:lvl1pPr>
          </a:lstStyle>
          <a:p>
            <a:fld id="{6E1DB4F5-15B0-4F0F-A24A-227C3F1AB410}" type="slidenum">
              <a:rPr lang="en-US" altLang="en-US"/>
              <a:t>‹#›</a:t>
            </a:fld>
            <a:endParaRPr lang="en-US" altLang="en-US"/>
          </a:p>
        </p:txBody>
      </p:sp>
    </p:spTree>
    <p:extLst>
      <p:ext uri="{BB962C8B-B14F-4D97-AF65-F5344CB8AC3E}">
        <p14:creationId xmlns:p14="http://schemas.microsoft.com/office/powerpoint/2010/main" val="1097149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2A21C5B-199B-4F1E-A511-E739CFA67B64}"/>
              </a:ext>
            </a:extLst>
          </p:cNvPr>
          <p:cNvSpPr>
            <a:spLocks noChangeArrowheads="1"/>
          </p:cNvSpPr>
          <p:nvPr userDrawn="1"/>
        </p:nvSpPr>
        <p:spPr>
          <a:xfrm>
            <a:off x="-3175" y="488950"/>
            <a:ext cx="4575175" cy="4654550"/>
          </a:xfrm>
          <a:prstGeom prst="rect">
            <a:avLst/>
          </a:prstGeom>
          <a:solidFill>
            <a:schemeClr val="bg1">
              <a:alpha val="10196"/>
            </a:scheme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fontAlgn="base">
              <a:spcBef>
                <a:spcPct val="0"/>
              </a:spcBef>
              <a:spcAft>
                <a:spcPct val="0"/>
              </a:spcAft>
              <a:defRPr sz="1300">
                <a:solidFill>
                  <a:schemeClr val="tx1"/>
                </a:solidFill>
                <a:latin typeface="Arial" panose="020B0604020202020204" pitchFamily="34" charset="0"/>
              </a:defRPr>
            </a:lvl6pPr>
            <a:lvl7pPr marL="2971800" indent="-228600" fontAlgn="base">
              <a:spcBef>
                <a:spcPct val="0"/>
              </a:spcBef>
              <a:spcAft>
                <a:spcPct val="0"/>
              </a:spcAft>
              <a:defRPr sz="1300">
                <a:solidFill>
                  <a:schemeClr val="tx1"/>
                </a:solidFill>
                <a:latin typeface="Arial" panose="020B0604020202020204" pitchFamily="34" charset="0"/>
              </a:defRPr>
            </a:lvl7pPr>
            <a:lvl8pPr marL="3429000" indent="-228600" fontAlgn="base">
              <a:spcBef>
                <a:spcPct val="0"/>
              </a:spcBef>
              <a:spcAft>
                <a:spcPct val="0"/>
              </a:spcAft>
              <a:defRPr sz="1300">
                <a:solidFill>
                  <a:schemeClr val="tx1"/>
                </a:solidFill>
                <a:latin typeface="Arial" panose="020B0604020202020204" pitchFamily="34" charset="0"/>
              </a:defRPr>
            </a:lvl8pPr>
            <a:lvl9pPr marL="3886200" indent="-228600" fontAlgn="base">
              <a:spcBef>
                <a:spcPct val="0"/>
              </a:spcBef>
              <a:spcAft>
                <a:spcPct val="0"/>
              </a:spcAft>
              <a:defRPr sz="1300">
                <a:solidFill>
                  <a:schemeClr val="tx1"/>
                </a:solidFill>
                <a:latin typeface="Arial" panose="020B0604020202020204" pitchFamily="34" charset="0"/>
              </a:defRPr>
            </a:lvl9pPr>
          </a:lstStyle>
          <a:p>
            <a:pPr algn="ctr" defTabSz="914400" eaLnBrk="1" hangingPunct="1">
              <a:defRPr/>
            </a:pPr>
            <a:endParaRPr lang="en-US" altLang="en-US" sz="1800">
              <a:solidFill>
                <a:srgbClr val="FFFFFF"/>
              </a:solidFill>
            </a:endParaRPr>
          </a:p>
        </p:txBody>
      </p:sp>
      <p:sp>
        <p:nvSpPr>
          <p:cNvPr id="2" name="Title 1"/>
          <p:cNvSpPr>
            <a:spLocks noGrp="1"/>
          </p:cNvSpPr>
          <p:nvPr>
            <p:ph type="title"/>
          </p:nvPr>
        </p:nvSpPr>
        <p:spPr>
          <a:xfrm>
            <a:off x="428625" y="668655"/>
            <a:ext cx="4086225" cy="599361"/>
          </a:xfrm>
        </p:spPr>
        <p:txBody>
          <a:bodyPr/>
          <a:lstStyle/>
          <a:p>
            <a:r>
              <a:rPr lang="en-US"/>
              <a:t>Click to edit Master title style</a:t>
            </a:r>
          </a:p>
        </p:txBody>
      </p:sp>
      <p:sp>
        <p:nvSpPr>
          <p:cNvPr id="3" name="Content Placeholder 2"/>
          <p:cNvSpPr>
            <a:spLocks noGrp="1"/>
          </p:cNvSpPr>
          <p:nvPr>
            <p:ph sz="half" idx="1"/>
          </p:nvPr>
        </p:nvSpPr>
        <p:spPr>
          <a:xfrm>
            <a:off x="428626" y="1523999"/>
            <a:ext cx="4004830" cy="3108723"/>
          </a:xfrm>
        </p:spPr>
        <p:txBody>
          <a:bodyPr/>
          <a:lstStyle>
            <a:lvl4pPr marL="973138" indent="-173038">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5">
            <a:extLst>
              <a:ext uri="{FF2B5EF4-FFF2-40B4-BE49-F238E27FC236}">
                <a16:creationId xmlns:a16="http://schemas.microsoft.com/office/drawing/2014/main" id="{BA868F23-39BE-4756-9BC3-01FD9E5FA6BA}"/>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6">
            <a:extLst>
              <a:ext uri="{FF2B5EF4-FFF2-40B4-BE49-F238E27FC236}">
                <a16:creationId xmlns:a16="http://schemas.microsoft.com/office/drawing/2014/main" id="{8F30C71A-9AA4-4107-880F-4739E56D83C5}"/>
              </a:ext>
            </a:extLst>
          </p:cNvPr>
          <p:cNvSpPr>
            <a:spLocks noGrp="1"/>
          </p:cNvSpPr>
          <p:nvPr>
            <p:ph type="sldNum" sz="quarter" idx="11"/>
          </p:nvPr>
        </p:nvSpPr>
        <p:spPr/>
        <p:txBody>
          <a:bodyPr/>
          <a:lstStyle>
            <a:lvl1pPr>
              <a:defRPr/>
            </a:lvl1pPr>
          </a:lstStyle>
          <a:p>
            <a:fld id="{DE6BCFB4-9AED-4F87-93A9-B32D618D13F9}" type="slidenum">
              <a:rPr lang="en-US" altLang="en-US"/>
              <a:t>‹#›</a:t>
            </a:fld>
            <a:endParaRPr lang="en-US" altLang="en-US"/>
          </a:p>
        </p:txBody>
      </p:sp>
    </p:spTree>
    <p:extLst>
      <p:ext uri="{BB962C8B-B14F-4D97-AF65-F5344CB8AC3E}">
        <p14:creationId xmlns:p14="http://schemas.microsoft.com/office/powerpoint/2010/main" val="310913870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56D786-C492-4580-833F-41A52D92755C}"/>
              </a:ext>
            </a:extLst>
          </p:cNvPr>
          <p:cNvSpPr/>
          <p:nvPr userDrawn="1"/>
        </p:nvSpPr>
        <p:spPr>
          <a:xfrm>
            <a:off x="4572000" y="512763"/>
            <a:ext cx="4572000" cy="46307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p>
        </p:txBody>
      </p:sp>
      <p:sp>
        <p:nvSpPr>
          <p:cNvPr id="2" name="Title 1"/>
          <p:cNvSpPr>
            <a:spLocks noGrp="1"/>
          </p:cNvSpPr>
          <p:nvPr>
            <p:ph type="title"/>
          </p:nvPr>
        </p:nvSpPr>
        <p:spPr>
          <a:xfrm>
            <a:off x="428625" y="668655"/>
            <a:ext cx="4086225" cy="599361"/>
          </a:xfrm>
        </p:spPr>
        <p:txBody>
          <a:bodyPr/>
          <a:lstStyle/>
          <a:p>
            <a:r>
              <a:rPr lang="en-US"/>
              <a:t>Click to edit Master title style</a:t>
            </a:r>
          </a:p>
        </p:txBody>
      </p:sp>
      <p:sp>
        <p:nvSpPr>
          <p:cNvPr id="3" name="Content Placeholder 2"/>
          <p:cNvSpPr>
            <a:spLocks noGrp="1"/>
          </p:cNvSpPr>
          <p:nvPr>
            <p:ph sz="half" idx="1"/>
          </p:nvPr>
        </p:nvSpPr>
        <p:spPr>
          <a:xfrm>
            <a:off x="428626" y="1523999"/>
            <a:ext cx="4004830" cy="3108723"/>
          </a:xfrm>
        </p:spPr>
        <p:txBody>
          <a:bodyPr/>
          <a:lstStyle>
            <a:lvl1pPr marL="236538" indent="-236538">
              <a:buFont typeface="Arial" charset="0"/>
              <a:buChar char="•"/>
              <a:defRPr/>
            </a:lvl1pPr>
            <a:lvl2pPr marL="515938" indent="-228600">
              <a:defRPr/>
            </a:lvl2pPr>
            <a:lvl3pPr marL="744538" indent="-203200">
              <a:defRPr/>
            </a:lvl3pPr>
            <a:lvl4pPr marL="973138" indent="-185738">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5">
            <a:extLst>
              <a:ext uri="{FF2B5EF4-FFF2-40B4-BE49-F238E27FC236}">
                <a16:creationId xmlns:a16="http://schemas.microsoft.com/office/drawing/2014/main" id="{A15DF6DF-A12B-4BF7-9D30-766D71F385D6}"/>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6">
            <a:extLst>
              <a:ext uri="{FF2B5EF4-FFF2-40B4-BE49-F238E27FC236}">
                <a16:creationId xmlns:a16="http://schemas.microsoft.com/office/drawing/2014/main" id="{B9CBAF24-0BD2-4ACB-A7D3-738099643493}"/>
              </a:ext>
            </a:extLst>
          </p:cNvPr>
          <p:cNvSpPr>
            <a:spLocks noGrp="1"/>
          </p:cNvSpPr>
          <p:nvPr>
            <p:ph type="sldNum" sz="quarter" idx="11"/>
          </p:nvPr>
        </p:nvSpPr>
        <p:spPr/>
        <p:txBody>
          <a:bodyPr/>
          <a:lstStyle>
            <a:lvl1pPr>
              <a:defRPr/>
            </a:lvl1pPr>
          </a:lstStyle>
          <a:p>
            <a:fld id="{F657641B-25FB-4237-8B36-953011708BA2}" type="slidenum">
              <a:rPr lang="en-US" altLang="en-US"/>
              <a:t>‹#›</a:t>
            </a:fld>
            <a:endParaRPr lang="en-US" altLang="en-US"/>
          </a:p>
        </p:txBody>
      </p:sp>
    </p:spTree>
    <p:extLst>
      <p:ext uri="{BB962C8B-B14F-4D97-AF65-F5344CB8AC3E}">
        <p14:creationId xmlns:p14="http://schemas.microsoft.com/office/powerpoint/2010/main" val="27939172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668655"/>
            <a:ext cx="4004831" cy="599361"/>
          </a:xfrm>
        </p:spPr>
        <p:txBody>
          <a:bodyPr/>
          <a:lstStyle/>
          <a:p>
            <a:r>
              <a:rPr lang="en-US"/>
              <a:t>Click to edit Master title style</a:t>
            </a:r>
          </a:p>
        </p:txBody>
      </p:sp>
      <p:sp>
        <p:nvSpPr>
          <p:cNvPr id="3" name="Content Placeholder 2"/>
          <p:cNvSpPr>
            <a:spLocks noGrp="1"/>
          </p:cNvSpPr>
          <p:nvPr>
            <p:ph sz="half" idx="1"/>
          </p:nvPr>
        </p:nvSpPr>
        <p:spPr>
          <a:xfrm>
            <a:off x="428626" y="1527048"/>
            <a:ext cx="4004830" cy="3263504"/>
          </a:xfrm>
        </p:spPr>
        <p:txBody>
          <a:bodyPr/>
          <a:lstStyle>
            <a:lvl4pPr marL="973138" indent="-173038">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3"/>
          </p:nvPr>
        </p:nvSpPr>
        <p:spPr>
          <a:xfrm>
            <a:off x="4572000" y="506779"/>
            <a:ext cx="4572000" cy="4636722"/>
          </a:xfrm>
        </p:spPr>
        <p:txBody>
          <a:bodyPr rtlCol="0" anchor="ctr">
            <a:noAutofit/>
          </a:bodyPr>
          <a:lstStyle>
            <a:lvl1pPr marL="0" indent="0" algn="ctr">
              <a:buFont typeface="Arial" charset="0"/>
              <a:buNone/>
              <a:defRPr baseline="0"/>
            </a:lvl1pPr>
          </a:lstStyle>
          <a:p>
            <a:pPr lvl="0"/>
            <a:r>
              <a:rPr lang="en-US" noProof="0"/>
              <a:t>Click icon to add picture</a:t>
            </a:r>
          </a:p>
        </p:txBody>
      </p:sp>
      <p:sp>
        <p:nvSpPr>
          <p:cNvPr id="6" name="Footer Placeholder 5">
            <a:extLst>
              <a:ext uri="{FF2B5EF4-FFF2-40B4-BE49-F238E27FC236}">
                <a16:creationId xmlns:a16="http://schemas.microsoft.com/office/drawing/2014/main" id="{E85FDE91-3423-4E78-B430-AE84205A7EAA}"/>
              </a:ext>
            </a:extLst>
          </p:cNvPr>
          <p:cNvSpPr>
            <a:spLocks noGrp="1"/>
          </p:cNvSpPr>
          <p:nvPr>
            <p:ph type="ftr" sz="quarter" idx="14"/>
          </p:nvPr>
        </p:nvSpPr>
        <p:spPr/>
        <p:txBody>
          <a:bodyPr/>
          <a:lstStyle>
            <a:lvl1pPr>
              <a:defRPr>
                <a:latin typeface="+mn-lt"/>
              </a:defRPr>
            </a:lvl1pPr>
          </a:lstStyle>
          <a:p>
            <a:pPr>
              <a:defRPr/>
            </a:pPr>
            <a:r>
              <a:rPr lang="en-US"/>
              <a:t>Meeting Compliance &amp; Food Safety Challenges During the Pandemic &amp; Beyond</a:t>
            </a:r>
          </a:p>
        </p:txBody>
      </p:sp>
      <p:sp>
        <p:nvSpPr>
          <p:cNvPr id="7" name="Slide Number Placeholder 6">
            <a:extLst>
              <a:ext uri="{FF2B5EF4-FFF2-40B4-BE49-F238E27FC236}">
                <a16:creationId xmlns:a16="http://schemas.microsoft.com/office/drawing/2014/main" id="{EBB5031B-65FF-4355-AB22-2F41D869F9E9}"/>
              </a:ext>
            </a:extLst>
          </p:cNvPr>
          <p:cNvSpPr>
            <a:spLocks noGrp="1"/>
          </p:cNvSpPr>
          <p:nvPr>
            <p:ph type="sldNum" sz="quarter" idx="15"/>
          </p:nvPr>
        </p:nvSpPr>
        <p:spPr/>
        <p:txBody>
          <a:bodyPr/>
          <a:lstStyle>
            <a:lvl1pPr>
              <a:defRPr/>
            </a:lvl1pPr>
          </a:lstStyle>
          <a:p>
            <a:fld id="{0F746407-14B1-4C43-98BE-8FAB7688F01C}" type="slidenum">
              <a:rPr lang="en-US" altLang="en-US"/>
              <a:t>‹#›</a:t>
            </a:fld>
            <a:endParaRPr lang="en-US" altLang="en-US"/>
          </a:p>
        </p:txBody>
      </p:sp>
    </p:spTree>
    <p:extLst>
      <p:ext uri="{BB962C8B-B14F-4D97-AF65-F5344CB8AC3E}">
        <p14:creationId xmlns:p14="http://schemas.microsoft.com/office/powerpoint/2010/main" val="9377841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5" y="647700"/>
            <a:ext cx="3150394" cy="1200150"/>
          </a:xfrm>
        </p:spPr>
        <p:txBody>
          <a:bodyPr/>
          <a:lstStyle>
            <a:lvl1pPr>
              <a:defRPr sz="2600"/>
            </a:lvl1pPr>
          </a:lstStyle>
          <a:p>
            <a:r>
              <a:rPr lang="en-US"/>
              <a:t>Click to edit Master title style</a:t>
            </a:r>
          </a:p>
        </p:txBody>
      </p:sp>
      <p:sp>
        <p:nvSpPr>
          <p:cNvPr id="3" name="Content Placeholder 2"/>
          <p:cNvSpPr>
            <a:spLocks noGrp="1"/>
          </p:cNvSpPr>
          <p:nvPr>
            <p:ph idx="1"/>
          </p:nvPr>
        </p:nvSpPr>
        <p:spPr>
          <a:xfrm>
            <a:off x="3887390" y="647701"/>
            <a:ext cx="4827983" cy="40528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28625" y="1967345"/>
            <a:ext cx="3150394" cy="2739196"/>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5">
            <a:extLst>
              <a:ext uri="{FF2B5EF4-FFF2-40B4-BE49-F238E27FC236}">
                <a16:creationId xmlns:a16="http://schemas.microsoft.com/office/drawing/2014/main" id="{B075DACB-701B-4173-A5FF-A843F4ABD69A}"/>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6">
            <a:extLst>
              <a:ext uri="{FF2B5EF4-FFF2-40B4-BE49-F238E27FC236}">
                <a16:creationId xmlns:a16="http://schemas.microsoft.com/office/drawing/2014/main" id="{4C050EBD-B148-4124-BE4B-28053FC13A32}"/>
              </a:ext>
            </a:extLst>
          </p:cNvPr>
          <p:cNvSpPr>
            <a:spLocks noGrp="1"/>
          </p:cNvSpPr>
          <p:nvPr>
            <p:ph type="sldNum" sz="quarter" idx="11"/>
          </p:nvPr>
        </p:nvSpPr>
        <p:spPr/>
        <p:txBody>
          <a:bodyPr/>
          <a:lstStyle>
            <a:lvl1pPr>
              <a:defRPr/>
            </a:lvl1pPr>
          </a:lstStyle>
          <a:p>
            <a:fld id="{8F0D193A-1ADD-472C-B81A-3A0A411220F6}" type="slidenum">
              <a:rPr lang="en-US" altLang="en-US"/>
              <a:t>‹#›</a:t>
            </a:fld>
            <a:endParaRPr lang="en-US" altLang="en-US"/>
          </a:p>
        </p:txBody>
      </p:sp>
    </p:spTree>
    <p:extLst>
      <p:ext uri="{BB962C8B-B14F-4D97-AF65-F5344CB8AC3E}">
        <p14:creationId xmlns:p14="http://schemas.microsoft.com/office/powerpoint/2010/main" val="17992143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5" y="740569"/>
            <a:ext cx="3150394" cy="1200150"/>
          </a:xfrm>
        </p:spPr>
        <p:txBody>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0" y="740569"/>
            <a:ext cx="4827983" cy="3655219"/>
          </a:xfrm>
        </p:spPr>
        <p:txBody>
          <a:bodyPr rtlCol="0" anchor="ctr">
            <a:no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428625" y="2084439"/>
            <a:ext cx="3150394" cy="2317302"/>
          </a:xfrm>
          <a:solidFill>
            <a:schemeClr val="tx1"/>
          </a:solidFill>
        </p:spPr>
        <p:txBody>
          <a:bodyPr anchor="ctr"/>
          <a:lstStyle>
            <a:lvl1pPr marL="0" indent="0" algn="ctr">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5">
            <a:extLst>
              <a:ext uri="{FF2B5EF4-FFF2-40B4-BE49-F238E27FC236}">
                <a16:creationId xmlns:a16="http://schemas.microsoft.com/office/drawing/2014/main" id="{A3F25049-2879-4F46-8AA8-07E9AF56A81C}"/>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6">
            <a:extLst>
              <a:ext uri="{FF2B5EF4-FFF2-40B4-BE49-F238E27FC236}">
                <a16:creationId xmlns:a16="http://schemas.microsoft.com/office/drawing/2014/main" id="{05EEE919-4193-45C7-A62F-7F391B941A4A}"/>
              </a:ext>
            </a:extLst>
          </p:cNvPr>
          <p:cNvSpPr>
            <a:spLocks noGrp="1"/>
          </p:cNvSpPr>
          <p:nvPr>
            <p:ph type="sldNum" sz="quarter" idx="11"/>
          </p:nvPr>
        </p:nvSpPr>
        <p:spPr/>
        <p:txBody>
          <a:bodyPr/>
          <a:lstStyle>
            <a:lvl1pPr>
              <a:defRPr/>
            </a:lvl1pPr>
          </a:lstStyle>
          <a:p>
            <a:fld id="{55AAE8A5-6FDD-4635-9CC7-890E2931F538}" type="slidenum">
              <a:rPr lang="en-US" altLang="en-US"/>
              <a:t>‹#›</a:t>
            </a:fld>
            <a:endParaRPr lang="en-US" altLang="en-US"/>
          </a:p>
        </p:txBody>
      </p:sp>
    </p:spTree>
    <p:extLst>
      <p:ext uri="{BB962C8B-B14F-4D97-AF65-F5344CB8AC3E}">
        <p14:creationId xmlns:p14="http://schemas.microsoft.com/office/powerpoint/2010/main" val="40997492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esent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Picture Placeholder 10">
            <a:extLst>
              <a:ext uri="{FF2B5EF4-FFF2-40B4-BE49-F238E27FC236}">
                <a16:creationId xmlns:a16="http://schemas.microsoft.com/office/drawing/2014/main" id="{D71084D6-69AD-0E4A-90F4-45D0EC2D0104}"/>
              </a:ext>
            </a:extLst>
          </p:cNvPr>
          <p:cNvSpPr>
            <a:spLocks noGrp="1"/>
          </p:cNvSpPr>
          <p:nvPr>
            <p:ph type="pic" sz="quarter" idx="13"/>
          </p:nvPr>
        </p:nvSpPr>
        <p:spPr>
          <a:xfrm>
            <a:off x="1169776" y="1552893"/>
            <a:ext cx="1236070" cy="1549400"/>
          </a:xfrm>
        </p:spPr>
        <p:txBody>
          <a:bodyPr rtlCol="0" anchor="ctr">
            <a:noAutofit/>
          </a:bodyPr>
          <a:lstStyle>
            <a:lvl1pPr marL="0" indent="0" algn="ctr">
              <a:buNone/>
              <a:defRPr sz="1400"/>
            </a:lvl1pPr>
          </a:lstStyle>
          <a:p>
            <a:pPr lvl="0"/>
            <a:r>
              <a:rPr lang="en-US" noProof="0"/>
              <a:t>Click icon to add picture</a:t>
            </a:r>
          </a:p>
        </p:txBody>
      </p:sp>
      <p:sp>
        <p:nvSpPr>
          <p:cNvPr id="13" name="Picture Placeholder 10">
            <a:extLst>
              <a:ext uri="{FF2B5EF4-FFF2-40B4-BE49-F238E27FC236}">
                <a16:creationId xmlns:a16="http://schemas.microsoft.com/office/drawing/2014/main" id="{1C2CE948-D6E9-2844-A380-41DD74712329}"/>
              </a:ext>
            </a:extLst>
          </p:cNvPr>
          <p:cNvSpPr>
            <a:spLocks noGrp="1"/>
          </p:cNvSpPr>
          <p:nvPr>
            <p:ph type="pic" sz="quarter" idx="15"/>
          </p:nvPr>
        </p:nvSpPr>
        <p:spPr>
          <a:xfrm>
            <a:off x="4011166" y="1552893"/>
            <a:ext cx="1236070" cy="1549400"/>
          </a:xfrm>
        </p:spPr>
        <p:txBody>
          <a:bodyPr rtlCol="0" anchor="ctr">
            <a:noAutofit/>
          </a:bodyPr>
          <a:lstStyle>
            <a:lvl1pPr marL="0" indent="0" algn="ctr">
              <a:buNone/>
              <a:defRPr sz="1400"/>
            </a:lvl1pPr>
          </a:lstStyle>
          <a:p>
            <a:pPr lvl="0"/>
            <a:r>
              <a:rPr lang="en-US" noProof="0"/>
              <a:t>Click icon to add picture</a:t>
            </a:r>
          </a:p>
        </p:txBody>
      </p:sp>
      <p:sp>
        <p:nvSpPr>
          <p:cNvPr id="19" name="Picture Placeholder 10">
            <a:extLst>
              <a:ext uri="{FF2B5EF4-FFF2-40B4-BE49-F238E27FC236}">
                <a16:creationId xmlns:a16="http://schemas.microsoft.com/office/drawing/2014/main" id="{F16C8853-DA9C-C344-9268-7E293F172B67}"/>
              </a:ext>
            </a:extLst>
          </p:cNvPr>
          <p:cNvSpPr>
            <a:spLocks noGrp="1"/>
          </p:cNvSpPr>
          <p:nvPr>
            <p:ph type="pic" sz="quarter" idx="19"/>
          </p:nvPr>
        </p:nvSpPr>
        <p:spPr>
          <a:xfrm>
            <a:off x="6912021" y="1552893"/>
            <a:ext cx="1236070" cy="1549400"/>
          </a:xfrm>
        </p:spPr>
        <p:txBody>
          <a:bodyPr rtlCol="0" anchor="ctr">
            <a:noAutofit/>
          </a:bodyPr>
          <a:lstStyle>
            <a:lvl1pPr marL="0" indent="0" algn="ctr">
              <a:buNone/>
              <a:defRPr sz="1400"/>
            </a:lvl1pPr>
          </a:lstStyle>
          <a:p>
            <a:pPr lvl="0"/>
            <a:r>
              <a:rPr lang="en-US" noProof="0"/>
              <a:t>Click icon to add picture</a:t>
            </a:r>
          </a:p>
        </p:txBody>
      </p:sp>
      <p:sp>
        <p:nvSpPr>
          <p:cNvPr id="22" name="Text Placeholder 21">
            <a:extLst>
              <a:ext uri="{FF2B5EF4-FFF2-40B4-BE49-F238E27FC236}">
                <a16:creationId xmlns:a16="http://schemas.microsoft.com/office/drawing/2014/main" id="{B719E628-D0AF-0D45-AB99-77EA3425F650}"/>
              </a:ext>
            </a:extLst>
          </p:cNvPr>
          <p:cNvSpPr>
            <a:spLocks noGrp="1"/>
          </p:cNvSpPr>
          <p:nvPr>
            <p:ph type="body" sz="quarter" idx="21"/>
          </p:nvPr>
        </p:nvSpPr>
        <p:spPr>
          <a:xfrm>
            <a:off x="334963" y="3260725"/>
            <a:ext cx="2792412" cy="1336675"/>
          </a:xfrm>
        </p:spPr>
        <p:txBody>
          <a:bodyPr/>
          <a:lstStyle>
            <a:lvl1pPr marL="0" indent="0" algn="ctr">
              <a:spcBef>
                <a:spcPct val="0"/>
              </a:spcBef>
              <a:buNone/>
              <a:defRPr sz="1350" b="1">
                <a:solidFill>
                  <a:srgbClr val="009193"/>
                </a:solidFill>
              </a:defRPr>
            </a:lvl1pPr>
            <a:lvl2pPr marL="4763" indent="0" algn="ctr">
              <a:spcBef>
                <a:spcPct val="0"/>
              </a:spcBef>
              <a:buNone/>
              <a:defRPr sz="1200"/>
            </a:lvl2pPr>
            <a:lvl3pPr marL="541338" indent="0">
              <a:buNone/>
              <a:defRPr sz="1200"/>
            </a:lvl3pPr>
            <a:lvl4pPr marL="8001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1">
            <a:extLst>
              <a:ext uri="{FF2B5EF4-FFF2-40B4-BE49-F238E27FC236}">
                <a16:creationId xmlns:a16="http://schemas.microsoft.com/office/drawing/2014/main" id="{33B864CA-41D0-234E-BB71-9B6B708A6C69}"/>
              </a:ext>
            </a:extLst>
          </p:cNvPr>
          <p:cNvSpPr>
            <a:spLocks noGrp="1"/>
          </p:cNvSpPr>
          <p:nvPr>
            <p:ph type="body" sz="quarter" idx="22"/>
          </p:nvPr>
        </p:nvSpPr>
        <p:spPr>
          <a:xfrm>
            <a:off x="3261043" y="3260725"/>
            <a:ext cx="2792412" cy="1336675"/>
          </a:xfrm>
        </p:spPr>
        <p:txBody>
          <a:bodyPr/>
          <a:lstStyle>
            <a:lvl1pPr marL="0" indent="0" algn="ctr">
              <a:spcBef>
                <a:spcPct val="0"/>
              </a:spcBef>
              <a:buNone/>
              <a:defRPr sz="1350" b="1">
                <a:solidFill>
                  <a:srgbClr val="009193"/>
                </a:solidFill>
              </a:defRPr>
            </a:lvl1pPr>
            <a:lvl2pPr marL="4763" indent="0" algn="ctr">
              <a:spcBef>
                <a:spcPct val="0"/>
              </a:spcBef>
              <a:buNone/>
              <a:defRPr sz="1200"/>
            </a:lvl2pPr>
            <a:lvl3pPr marL="541338" indent="0">
              <a:buNone/>
              <a:defRPr sz="1200"/>
            </a:lvl3pPr>
            <a:lvl4pPr marL="8001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1">
            <a:extLst>
              <a:ext uri="{FF2B5EF4-FFF2-40B4-BE49-F238E27FC236}">
                <a16:creationId xmlns:a16="http://schemas.microsoft.com/office/drawing/2014/main" id="{541B6A0C-6AF1-F346-97BD-5DEFDD681BBE}"/>
              </a:ext>
            </a:extLst>
          </p:cNvPr>
          <p:cNvSpPr>
            <a:spLocks noGrp="1"/>
          </p:cNvSpPr>
          <p:nvPr>
            <p:ph type="body" sz="quarter" idx="23"/>
          </p:nvPr>
        </p:nvSpPr>
        <p:spPr>
          <a:xfrm>
            <a:off x="6180816" y="3260725"/>
            <a:ext cx="2792412" cy="1336675"/>
          </a:xfrm>
        </p:spPr>
        <p:txBody>
          <a:bodyPr/>
          <a:lstStyle>
            <a:lvl1pPr marL="0" indent="0" algn="ctr">
              <a:spcBef>
                <a:spcPct val="0"/>
              </a:spcBef>
              <a:buNone/>
              <a:defRPr sz="1350" b="1">
                <a:solidFill>
                  <a:srgbClr val="009193"/>
                </a:solidFill>
              </a:defRPr>
            </a:lvl1pPr>
            <a:lvl2pPr marL="4763" indent="0" algn="ctr">
              <a:spcBef>
                <a:spcPct val="0"/>
              </a:spcBef>
              <a:buNone/>
              <a:defRPr sz="1200"/>
            </a:lvl2pPr>
            <a:lvl3pPr marL="541338" indent="0">
              <a:buNone/>
              <a:defRPr sz="1200"/>
            </a:lvl3pPr>
            <a:lvl4pPr marL="800100" indent="0">
              <a:buNone/>
              <a:defRPr sz="1200"/>
            </a:lvl4pPr>
            <a:lvl5pPr marL="13716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ooter Placeholder 4">
            <a:extLst>
              <a:ext uri="{FF2B5EF4-FFF2-40B4-BE49-F238E27FC236}">
                <a16:creationId xmlns:a16="http://schemas.microsoft.com/office/drawing/2014/main" id="{61260586-B6F0-4AED-BB7D-A975F001463F}"/>
              </a:ext>
            </a:extLst>
          </p:cNvPr>
          <p:cNvSpPr>
            <a:spLocks noGrp="1"/>
          </p:cNvSpPr>
          <p:nvPr>
            <p:ph type="ftr" sz="quarter" idx="24"/>
          </p:nvPr>
        </p:nvSpPr>
        <p:spPr>
          <a:xfrm>
            <a:off x="6627779" y="46038"/>
            <a:ext cx="2474945" cy="273050"/>
          </a:xfrm>
        </p:spPr>
        <p:txBody>
          <a:bodyPr/>
          <a:lstStyle>
            <a:lvl1pPr>
              <a:defRPr>
                <a:latin typeface="+mn-lt"/>
              </a:defRPr>
            </a:lvl1pPr>
          </a:lstStyle>
          <a:p>
            <a:pPr>
              <a:defRPr/>
            </a:pPr>
            <a:r>
              <a:rPr lang="en-US"/>
              <a:t>Meeting Compliance &amp; Food Safety Challenges During the COVID-19 Pandemic &amp; Beyond</a:t>
            </a:r>
          </a:p>
          <a:p>
            <a:pPr>
              <a:defRPr/>
            </a:pPr>
            <a:endParaRPr lang="en-US"/>
          </a:p>
        </p:txBody>
      </p:sp>
      <p:sp>
        <p:nvSpPr>
          <p:cNvPr id="10" name="Slide Number Placeholder 5">
            <a:extLst>
              <a:ext uri="{FF2B5EF4-FFF2-40B4-BE49-F238E27FC236}">
                <a16:creationId xmlns:a16="http://schemas.microsoft.com/office/drawing/2014/main" id="{BC51A4DE-07F2-40C7-88AF-8E8A5A16415C}"/>
              </a:ext>
            </a:extLst>
          </p:cNvPr>
          <p:cNvSpPr>
            <a:spLocks noGrp="1"/>
          </p:cNvSpPr>
          <p:nvPr>
            <p:ph type="sldNum" sz="quarter" idx="25"/>
          </p:nvPr>
        </p:nvSpPr>
        <p:spPr/>
        <p:txBody>
          <a:bodyPr/>
          <a:lstStyle>
            <a:lvl1pPr>
              <a:defRPr/>
            </a:lvl1pPr>
          </a:lstStyle>
          <a:p>
            <a:fld id="{0F9BB0B9-007D-411C-9052-B6572C8E87DA}" type="slidenum">
              <a:rPr lang="en-US" altLang="en-US"/>
              <a:t>‹#›</a:t>
            </a:fld>
            <a:endParaRPr lang="en-US" altLang="en-US"/>
          </a:p>
        </p:txBody>
      </p:sp>
      <p:sp>
        <p:nvSpPr>
          <p:cNvPr id="14" name="Footer Placeholder 2">
            <a:extLst>
              <a:ext uri="{FF2B5EF4-FFF2-40B4-BE49-F238E27FC236}">
                <a16:creationId xmlns:a16="http://schemas.microsoft.com/office/drawing/2014/main" id="{ACB2A692-56C0-4298-90F1-55136C2BF0B7}"/>
              </a:ext>
            </a:extLst>
          </p:cNvPr>
          <p:cNvSpPr txBox="1"/>
          <p:nvPr userDrawn="1"/>
        </p:nvSpPr>
        <p:spPr>
          <a:xfrm>
            <a:off x="6627779" y="46038"/>
            <a:ext cx="2474946" cy="273050"/>
          </a:xfrm>
          <a:prstGeom prst="rect">
            <a:avLst/>
          </a:prstGeom>
        </p:spPr>
        <p:txBody>
          <a:bodyPr vert="horz" lIns="91440" tIns="45720" rIns="91440" bIns="45720" rtlCol="0" anchor="ctr"/>
          <a:lstStyle>
            <a:defPPr>
              <a:defRPr lang="en-US"/>
            </a:defPPr>
            <a:lvl1pPr marL="0" marR="0" indent="0" algn="r" defTabSz="685783" rtl="0" eaLnBrk="1" fontAlgn="auto" latinLnBrk="0" hangingPunct="1">
              <a:lnSpc>
                <a:spcPct val="100000"/>
              </a:lnSpc>
              <a:spcBef>
                <a:spcPct val="0"/>
              </a:spcBef>
              <a:spcAft>
                <a:spcPct val="0"/>
              </a:spcAft>
              <a:buClrTx/>
              <a:buSzTx/>
              <a:buFontTx/>
              <a:buNone/>
              <a:defRPr sz="800" kern="1200">
                <a:solidFill>
                  <a:srgbClr val="7F7F7F"/>
                </a:solidFill>
                <a:latin typeface="Arial Narrow" pitchFamily="1" charset="0"/>
                <a:ea typeface="+mn-ea"/>
                <a:cs typeface="+mn-cs"/>
              </a:defRPr>
            </a:lvl1pPr>
            <a:lvl2pPr marL="341313" indent="1158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4213" indent="2301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7113" indent="3444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0013" indent="458788" algn="l" defTabSz="684213"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defRPr/>
            </a:pPr>
            <a:endParaRPr lang="en-US"/>
          </a:p>
        </p:txBody>
      </p:sp>
    </p:spTree>
    <p:extLst>
      <p:ext uri="{BB962C8B-B14F-4D97-AF65-F5344CB8AC3E}">
        <p14:creationId xmlns:p14="http://schemas.microsoft.com/office/powerpoint/2010/main" val="2362493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EA908CA6-4EF4-47DE-90C0-A129B52C6BC6}"/>
              </a:ext>
            </a:extLst>
          </p:cNvPr>
          <p:cNvPicPr>
            <a:picLocks noChangeAspect="1" noChangeArrowheads="1"/>
          </p:cNvPicPr>
          <p:nvPr userDrawn="1"/>
        </p:nvPicPr>
        <p:blipFill>
          <a:blip r:embed="rId2"/>
          <a:srcRect/>
          <a:stretch>
            <a:fillRect/>
          </a:stretch>
        </p:blipFill>
        <p:spPr>
          <a:xfrm>
            <a:off x="7938" y="-87313"/>
            <a:ext cx="9144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E32EB02-93F4-4599-A879-7A9753DF1B34}"/>
              </a:ext>
            </a:extLst>
          </p:cNvPr>
          <p:cNvSpPr/>
          <p:nvPr userDrawn="1"/>
        </p:nvSpPr>
        <p:spPr>
          <a:xfrm>
            <a:off x="7938" y="-87313"/>
            <a:ext cx="2303462" cy="1841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solidFill>
                <a:schemeClr val="accent1"/>
              </a:solidFill>
            </a:endParaRPr>
          </a:p>
        </p:txBody>
      </p:sp>
      <p:pic>
        <p:nvPicPr>
          <p:cNvPr id="8" name="Picture 17">
            <a:extLst>
              <a:ext uri="{FF2B5EF4-FFF2-40B4-BE49-F238E27FC236}">
                <a16:creationId xmlns:a16="http://schemas.microsoft.com/office/drawing/2014/main" id="{25C31778-1E26-413C-88AE-4FD8837FB87C}"/>
              </a:ext>
            </a:extLst>
          </p:cNvPr>
          <p:cNvPicPr>
            <a:picLocks noChangeAspect="1" noChangeArrowheads="1"/>
          </p:cNvPicPr>
          <p:nvPr userDrawn="1"/>
        </p:nvPicPr>
        <p:blipFill>
          <a:blip r:embed="rId3"/>
          <a:srcRect l="11575" t="10742" b="835"/>
          <a:stretch>
            <a:fillRect/>
          </a:stretch>
        </p:blipFill>
        <p:spPr>
          <a:xfrm>
            <a:off x="2330450" y="1738313"/>
            <a:ext cx="68056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9B4F6D5-112B-4B8E-8B01-42F362E3C086}"/>
              </a:ext>
            </a:extLst>
          </p:cNvPr>
          <p:cNvSpPr/>
          <p:nvPr userDrawn="1"/>
        </p:nvSpPr>
        <p:spPr>
          <a:xfrm>
            <a:off x="7938" y="-111125"/>
            <a:ext cx="9144000" cy="184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solidFill>
                <a:schemeClr val="accent1"/>
              </a:solidFill>
            </a:endParaRPr>
          </a:p>
        </p:txBody>
      </p:sp>
      <p:pic>
        <p:nvPicPr>
          <p:cNvPr id="10" name="Picture 19">
            <a:extLst>
              <a:ext uri="{FF2B5EF4-FFF2-40B4-BE49-F238E27FC236}">
                <a16:creationId xmlns:a16="http://schemas.microsoft.com/office/drawing/2014/main" id="{021BE5FF-86FC-4105-B9C0-AA1ACC137226}"/>
              </a:ext>
            </a:extLst>
          </p:cNvPr>
          <p:cNvPicPr>
            <a:picLocks noChangeAspect="1" noChangeArrowheads="1"/>
          </p:cNvPicPr>
          <p:nvPr userDrawn="1"/>
        </p:nvPicPr>
        <p:blipFill>
          <a:blip r:embed="rId4"/>
          <a:srcRect/>
          <a:stretch>
            <a:fillRect/>
          </a:stretch>
        </p:blipFill>
        <p:spPr>
          <a:xfrm>
            <a:off x="328613" y="625475"/>
            <a:ext cx="16891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8FD39701-5A99-4A2F-8AAE-278D105963B1}"/>
              </a:ext>
            </a:extLst>
          </p:cNvPr>
          <p:cNvCxnSpPr/>
          <p:nvPr userDrawn="1"/>
        </p:nvCxnSpPr>
        <p:spPr>
          <a:xfrm>
            <a:off x="2311400" y="1712913"/>
            <a:ext cx="0" cy="34305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1" descr="A picture containing table&#10;&#10;Description automatically generated">
            <a:extLst>
              <a:ext uri="{FF2B5EF4-FFF2-40B4-BE49-F238E27FC236}">
                <a16:creationId xmlns:a16="http://schemas.microsoft.com/office/drawing/2014/main" id="{4D3004CF-BE8F-40F3-BB32-799211893980}"/>
              </a:ext>
            </a:extLst>
          </p:cNvPr>
          <p:cNvPicPr>
            <a:picLocks noChangeAspect="1" noChangeArrowheads="1"/>
          </p:cNvPicPr>
          <p:nvPr userDrawn="1"/>
        </p:nvPicPr>
        <p:blipFill>
          <a:blip r:embed="rId5"/>
          <a:srcRect/>
          <a:stretch>
            <a:fillRect/>
          </a:stretch>
        </p:blipFill>
        <p:spPr>
          <a:xfrm>
            <a:off x="2878138" y="496888"/>
            <a:ext cx="45434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a:extLst>
              <a:ext uri="{FF2B5EF4-FFF2-40B4-BE49-F238E27FC236}">
                <a16:creationId xmlns:a16="http://schemas.microsoft.com/office/drawing/2014/main" id="{79BCC895-CD46-4EC7-8AEC-95E8391AF53A}"/>
              </a:ext>
            </a:extLst>
          </p:cNvPr>
          <p:cNvPicPr>
            <a:picLocks noChangeAspect="1" noChangeArrowheads="1"/>
          </p:cNvPicPr>
          <p:nvPr userDrawn="1"/>
        </p:nvPicPr>
        <p:blipFill>
          <a:blip r:embed="rId6"/>
          <a:srcRect/>
          <a:stretch>
            <a:fillRect/>
          </a:stretch>
        </p:blipFill>
        <p:spPr>
          <a:xfrm>
            <a:off x="574675" y="762000"/>
            <a:ext cx="1335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CD74587C-F4E9-47E6-B245-71843BF22155}"/>
              </a:ext>
            </a:extLst>
          </p:cNvPr>
          <p:cNvCxnSpPr/>
          <p:nvPr userDrawn="1"/>
        </p:nvCxnSpPr>
        <p:spPr>
          <a:xfrm flipV="1">
            <a:off x="2311400" y="482600"/>
            <a:ext cx="0" cy="83185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4512E92-5E40-48F6-A0E8-F8DB229B32F5}"/>
              </a:ext>
            </a:extLst>
          </p:cNvPr>
          <p:cNvCxnSpPr/>
          <p:nvPr userDrawn="1"/>
        </p:nvCxnSpPr>
        <p:spPr>
          <a:xfrm>
            <a:off x="0" y="1728788"/>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icture Placeholder 32"/>
          <p:cNvSpPr>
            <a:spLocks noGrp="1"/>
          </p:cNvSpPr>
          <p:nvPr>
            <p:ph type="pic" sz="quarter" idx="13"/>
          </p:nvPr>
        </p:nvSpPr>
        <p:spPr>
          <a:xfrm>
            <a:off x="0" y="1753987"/>
            <a:ext cx="2292350" cy="3389514"/>
          </a:xfrm>
          <a:solidFill>
            <a:schemeClr val="tx1"/>
          </a:solidFill>
        </p:spPr>
        <p:txBody>
          <a:bodyPr rtlCol="0" anchor="ctr">
            <a:noAutofit/>
          </a:bodyPr>
          <a:lstStyle>
            <a:lvl1pPr marL="0" indent="0" algn="ctr">
              <a:buNone/>
              <a:defRPr baseline="0">
                <a:solidFill>
                  <a:schemeClr val="bg1"/>
                </a:solidFill>
              </a:defRPr>
            </a:lvl1pPr>
          </a:lstStyle>
          <a:p>
            <a:pPr lvl="0"/>
            <a:r>
              <a:rPr lang="en-US" noProof="0"/>
              <a:t>Click icon to add picture</a:t>
            </a:r>
          </a:p>
        </p:txBody>
      </p:sp>
      <p:sp>
        <p:nvSpPr>
          <p:cNvPr id="2" name="Title 1"/>
          <p:cNvSpPr>
            <a:spLocks noGrp="1"/>
          </p:cNvSpPr>
          <p:nvPr>
            <p:ph type="ctrTitle"/>
          </p:nvPr>
        </p:nvSpPr>
        <p:spPr>
          <a:xfrm>
            <a:off x="2573266" y="2001458"/>
            <a:ext cx="6285507" cy="1699492"/>
          </a:xfrm>
        </p:spPr>
        <p:txBody>
          <a:bodyPr/>
          <a:lstStyle>
            <a:lvl1pPr algn="l">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
        <p:nvSpPr>
          <p:cNvPr id="3" name="Subtitle 2"/>
          <p:cNvSpPr>
            <a:spLocks noGrp="1"/>
          </p:cNvSpPr>
          <p:nvPr>
            <p:ph type="subTitle" idx="1"/>
          </p:nvPr>
        </p:nvSpPr>
        <p:spPr>
          <a:xfrm>
            <a:off x="2573267" y="3889595"/>
            <a:ext cx="3396136" cy="10595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Content Placeholder 7"/>
          <p:cNvSpPr>
            <a:spLocks noGrp="1"/>
          </p:cNvSpPr>
          <p:nvPr>
            <p:ph sz="quarter" idx="10"/>
          </p:nvPr>
        </p:nvSpPr>
        <p:spPr>
          <a:xfrm>
            <a:off x="6115049" y="3889595"/>
            <a:ext cx="2743725" cy="1059595"/>
          </a:xfrm>
        </p:spPr>
        <p:txBody>
          <a:bodyPr lIns="0" rIns="0"/>
          <a:lstStyle>
            <a:lvl1pPr marL="0" indent="0">
              <a:lnSpc>
                <a:spcPct val="90000"/>
              </a:lnSpc>
              <a:spcBef>
                <a:spcPts val="400"/>
              </a:spcBef>
              <a:buFont typeface="Arial" charset="0"/>
              <a:buNone/>
              <a:defRPr sz="1800" b="0">
                <a:solidFill>
                  <a:schemeClr val="bg1"/>
                </a:solidFill>
                <a:effectLst/>
              </a:defRPr>
            </a:lvl1pPr>
          </a:lstStyle>
          <a:p>
            <a:pPr lvl="0"/>
            <a:r>
              <a:rPr lang="en-US"/>
              <a:t>Click to edit Master text styles</a:t>
            </a:r>
          </a:p>
        </p:txBody>
      </p:sp>
      <p:sp>
        <p:nvSpPr>
          <p:cNvPr id="18" name="Footer Placeholder 4">
            <a:extLst>
              <a:ext uri="{FF2B5EF4-FFF2-40B4-BE49-F238E27FC236}">
                <a16:creationId xmlns:a16="http://schemas.microsoft.com/office/drawing/2014/main" id="{5DB63192-2EB9-4457-AA42-9831D1531869}"/>
              </a:ext>
            </a:extLst>
          </p:cNvPr>
          <p:cNvSpPr>
            <a:spLocks noGrp="1"/>
          </p:cNvSpPr>
          <p:nvPr>
            <p:ph type="ftr" sz="quarter" idx="14"/>
          </p:nvPr>
        </p:nvSpPr>
        <p:spPr>
          <a:xfrm>
            <a:off x="6010275" y="-385763"/>
            <a:ext cx="2952750" cy="274638"/>
          </a:xfrm>
        </p:spPr>
        <p:txBody>
          <a:bodyPr/>
          <a:lstStyle>
            <a:lvl1pPr algn="r">
              <a:defRPr>
                <a:latin typeface="+mn-lt"/>
              </a:defRPr>
            </a:lvl1pPr>
          </a:lstStyle>
          <a:p>
            <a:pPr>
              <a:defRPr/>
            </a:pPr>
            <a:r>
              <a:rPr lang="en-US"/>
              <a:t>Meeting Compliance &amp; Food Safety Challenges During the Pandemic &amp; Beyond</a:t>
            </a:r>
          </a:p>
        </p:txBody>
      </p:sp>
    </p:spTree>
    <p:extLst>
      <p:ext uri="{BB962C8B-B14F-4D97-AF65-F5344CB8AC3E}">
        <p14:creationId xmlns:p14="http://schemas.microsoft.com/office/powerpoint/2010/main" val="1675710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FC6B-1F12-5447-A89E-DEA64A39140D}"/>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457F971-B806-4DE1-B60F-44F729F9BDCB}"/>
              </a:ext>
            </a:extLst>
          </p:cNvPr>
          <p:cNvSpPr>
            <a:spLocks noGrp="1"/>
          </p:cNvSpPr>
          <p:nvPr>
            <p:ph type="ftr" sz="quarter" idx="10"/>
          </p:nvPr>
        </p:nvSpPr>
        <p:spPr>
          <a:xfrm>
            <a:off x="7213600" y="46038"/>
            <a:ext cx="1889124" cy="273050"/>
          </a:xfrm>
        </p:spPr>
        <p:txBody>
          <a:bodyPr/>
          <a:lstStyle>
            <a:lvl1pPr>
              <a:defRPr/>
            </a:lvl1pPr>
          </a:lstStyle>
          <a:p>
            <a:pPr>
              <a:defRPr/>
            </a:pPr>
            <a:r>
              <a:rPr lang="en-US"/>
              <a:t>Meeting Compliance &amp; Food Safety Challenges During the Pandemic &amp; Beyond</a:t>
            </a:r>
          </a:p>
        </p:txBody>
      </p:sp>
      <p:sp>
        <p:nvSpPr>
          <p:cNvPr id="4" name="Slide Number Placeholder 5">
            <a:extLst>
              <a:ext uri="{FF2B5EF4-FFF2-40B4-BE49-F238E27FC236}">
                <a16:creationId xmlns:a16="http://schemas.microsoft.com/office/drawing/2014/main" id="{561F786B-C99C-436B-9EF4-2FB2382F2BA2}"/>
              </a:ext>
            </a:extLst>
          </p:cNvPr>
          <p:cNvSpPr>
            <a:spLocks noGrp="1"/>
          </p:cNvSpPr>
          <p:nvPr>
            <p:ph type="sldNum" sz="quarter" idx="11"/>
          </p:nvPr>
        </p:nvSpPr>
        <p:spPr/>
        <p:txBody>
          <a:bodyPr/>
          <a:lstStyle>
            <a:lvl1pPr>
              <a:defRPr/>
            </a:lvl1pPr>
          </a:lstStyle>
          <a:p>
            <a:fld id="{C9FCDA96-F4EB-4D53-8730-F8CDD514EF9A}" type="slidenum">
              <a:rPr lang="en-US" altLang="en-US"/>
              <a:t>‹#›</a:t>
            </a:fld>
            <a:endParaRPr lang="en-US" altLang="en-US"/>
          </a:p>
        </p:txBody>
      </p:sp>
    </p:spTree>
    <p:extLst>
      <p:ext uri="{BB962C8B-B14F-4D97-AF65-F5344CB8AC3E}">
        <p14:creationId xmlns:p14="http://schemas.microsoft.com/office/powerpoint/2010/main" val="15288631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F04A3D4C-ACC1-44CB-ABED-F00B84C4F60E}"/>
              </a:ext>
            </a:extLst>
          </p:cNvPr>
          <p:cNvPicPr>
            <a:picLocks noChangeAspect="1" noChangeArrowheads="1"/>
          </p:cNvPicPr>
          <p:nvPr userDrawn="1"/>
        </p:nvPicPr>
        <p:blipFill>
          <a:blip r:embed="rId2"/>
          <a:srcRect/>
          <a:stretch>
            <a:fillRect/>
          </a:stretch>
        </p:blipFill>
        <p:spPr>
          <a:xfrm>
            <a:off x="7938" y="-107950"/>
            <a:ext cx="91408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AB80930-4D7C-40FC-8350-C9306C490DE0}"/>
              </a:ext>
            </a:extLst>
          </p:cNvPr>
          <p:cNvSpPr/>
          <p:nvPr userDrawn="1"/>
        </p:nvSpPr>
        <p:spPr>
          <a:xfrm>
            <a:off x="2311400" y="1727200"/>
            <a:ext cx="6824663" cy="1681163"/>
          </a:xfrm>
          <a:prstGeom prst="rect">
            <a:avLst/>
          </a:prstGeom>
          <a:gradFill>
            <a:gsLst>
              <a:gs pos="0">
                <a:srgbClr val="1F282D"/>
              </a:gs>
              <a:gs pos="100000">
                <a:srgbClr val="435A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p>
        </p:txBody>
      </p:sp>
      <p:cxnSp>
        <p:nvCxnSpPr>
          <p:cNvPr id="6" name="Straight Connector 5">
            <a:extLst>
              <a:ext uri="{FF2B5EF4-FFF2-40B4-BE49-F238E27FC236}">
                <a16:creationId xmlns:a16="http://schemas.microsoft.com/office/drawing/2014/main" id="{D2A7CD2E-FDC5-4EB1-9589-B0E5F52EEFEE}"/>
              </a:ext>
            </a:extLst>
          </p:cNvPr>
          <p:cNvCxnSpPr/>
          <p:nvPr userDrawn="1"/>
        </p:nvCxnSpPr>
        <p:spPr>
          <a:xfrm>
            <a:off x="0" y="1728788"/>
            <a:ext cx="91360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B7AA98-65B6-4990-B1E5-01F0B8B2F726}"/>
              </a:ext>
            </a:extLst>
          </p:cNvPr>
          <p:cNvCxnSpPr/>
          <p:nvPr userDrawn="1"/>
        </p:nvCxnSpPr>
        <p:spPr>
          <a:xfrm>
            <a:off x="2311400" y="1727200"/>
            <a:ext cx="0" cy="17113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484C7C-16FA-4D40-981E-84464268E933}"/>
              </a:ext>
            </a:extLst>
          </p:cNvPr>
          <p:cNvCxnSpPr/>
          <p:nvPr userDrawn="1"/>
        </p:nvCxnSpPr>
        <p:spPr>
          <a:xfrm>
            <a:off x="0" y="3424238"/>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32"/>
          <p:cNvSpPr>
            <a:spLocks noGrp="1"/>
          </p:cNvSpPr>
          <p:nvPr>
            <p:ph type="pic" sz="quarter" idx="13"/>
          </p:nvPr>
        </p:nvSpPr>
        <p:spPr>
          <a:xfrm>
            <a:off x="-4375" y="1741935"/>
            <a:ext cx="2296427" cy="1666736"/>
          </a:xfrm>
          <a:solidFill>
            <a:schemeClr val="tx1"/>
          </a:solidFill>
        </p:spPr>
        <p:txBody>
          <a:bodyPr rtlCol="0" anchor="ctr">
            <a:noAutofit/>
          </a:bodyPr>
          <a:lstStyle>
            <a:lvl1pPr marL="0" indent="0" algn="ctr">
              <a:buNone/>
              <a:defRPr baseline="0">
                <a:solidFill>
                  <a:schemeClr val="bg1"/>
                </a:solidFill>
              </a:defRPr>
            </a:lvl1pPr>
          </a:lstStyle>
          <a:p>
            <a:pPr lvl="0"/>
            <a:r>
              <a:rPr lang="en-US" noProof="0"/>
              <a:t>Click icon to add picture</a:t>
            </a:r>
          </a:p>
        </p:txBody>
      </p:sp>
      <p:sp>
        <p:nvSpPr>
          <p:cNvPr id="2" name="Title 1"/>
          <p:cNvSpPr>
            <a:spLocks noGrp="1"/>
          </p:cNvSpPr>
          <p:nvPr>
            <p:ph type="ctrTitle"/>
          </p:nvPr>
        </p:nvSpPr>
        <p:spPr>
          <a:xfrm>
            <a:off x="2573266" y="1842067"/>
            <a:ext cx="6285507" cy="1452946"/>
          </a:xfrm>
        </p:spPr>
        <p:txBody>
          <a:bodyPr/>
          <a:lstStyle>
            <a:lvl1pPr algn="l">
              <a:defRPr sz="3200">
                <a:solidFill>
                  <a:schemeClr val="bg1"/>
                </a:solidFill>
                <a:effectLst>
                  <a:outerShdw blurRad="50800" dist="38100" dir="2700000" algn="tl" rotWithShape="0">
                    <a:prstClr val="black">
                      <a:alpha val="40000"/>
                    </a:prstClr>
                  </a:outerShdw>
                </a:effectLst>
              </a:defRPr>
            </a:lvl1pPr>
          </a:lstStyle>
          <a:p>
            <a:r>
              <a:rPr lang="en-US"/>
              <a:t>Click to edit Master title style</a:t>
            </a:r>
          </a:p>
        </p:txBody>
      </p:sp>
    </p:spTree>
    <p:extLst>
      <p:ext uri="{BB962C8B-B14F-4D97-AF65-F5344CB8AC3E}">
        <p14:creationId xmlns:p14="http://schemas.microsoft.com/office/powerpoint/2010/main" val="19735513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4">
            <a:extLst>
              <a:ext uri="{FF2B5EF4-FFF2-40B4-BE49-F238E27FC236}">
                <a16:creationId xmlns:a16="http://schemas.microsoft.com/office/drawing/2014/main" id="{42485DF1-C0C6-4041-81C2-D3114C92CD22}"/>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5" name="Slide Number Placeholder 5">
            <a:extLst>
              <a:ext uri="{FF2B5EF4-FFF2-40B4-BE49-F238E27FC236}">
                <a16:creationId xmlns:a16="http://schemas.microsoft.com/office/drawing/2014/main" id="{A065EAE5-33B2-46F9-ABDC-D8D432F86FAA}"/>
              </a:ext>
            </a:extLst>
          </p:cNvPr>
          <p:cNvSpPr>
            <a:spLocks noGrp="1"/>
          </p:cNvSpPr>
          <p:nvPr>
            <p:ph type="sldNum" sz="quarter" idx="11"/>
          </p:nvPr>
        </p:nvSpPr>
        <p:spPr/>
        <p:txBody>
          <a:bodyPr/>
          <a:lstStyle>
            <a:lvl1pPr>
              <a:defRPr/>
            </a:lvl1pPr>
          </a:lstStyle>
          <a:p>
            <a:fld id="{E45A707E-6D6E-463C-B7A5-536FF349F304}" type="slidenum">
              <a:rPr lang="en-US" altLang="en-US"/>
              <a:t>‹#›</a:t>
            </a:fld>
            <a:endParaRPr lang="en-US" altLang="en-US"/>
          </a:p>
        </p:txBody>
      </p:sp>
    </p:spTree>
    <p:extLst>
      <p:ext uri="{BB962C8B-B14F-4D97-AF65-F5344CB8AC3E}">
        <p14:creationId xmlns:p14="http://schemas.microsoft.com/office/powerpoint/2010/main" val="11204505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369219"/>
            <a:ext cx="408622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29150" y="1369219"/>
            <a:ext cx="4086224"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5">
            <a:extLst>
              <a:ext uri="{FF2B5EF4-FFF2-40B4-BE49-F238E27FC236}">
                <a16:creationId xmlns:a16="http://schemas.microsoft.com/office/drawing/2014/main" id="{E11449F4-6238-4EDE-AEC2-0373FF934268}"/>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6">
            <a:extLst>
              <a:ext uri="{FF2B5EF4-FFF2-40B4-BE49-F238E27FC236}">
                <a16:creationId xmlns:a16="http://schemas.microsoft.com/office/drawing/2014/main" id="{DE756DA6-BF91-4BC3-8DA1-A9FF2E7C0692}"/>
              </a:ext>
            </a:extLst>
          </p:cNvPr>
          <p:cNvSpPr>
            <a:spLocks noGrp="1"/>
          </p:cNvSpPr>
          <p:nvPr>
            <p:ph type="sldNum" sz="quarter" idx="11"/>
          </p:nvPr>
        </p:nvSpPr>
        <p:spPr/>
        <p:txBody>
          <a:bodyPr/>
          <a:lstStyle>
            <a:lvl1pPr>
              <a:defRPr/>
            </a:lvl1pPr>
          </a:lstStyle>
          <a:p>
            <a:fld id="{EB6006DA-74E6-4692-9451-48240B7DD35D}" type="slidenum">
              <a:rPr lang="en-US" altLang="en-US"/>
              <a:t>‹#›</a:t>
            </a:fld>
            <a:endParaRPr lang="en-US" altLang="en-US"/>
          </a:p>
        </p:txBody>
      </p:sp>
    </p:spTree>
    <p:extLst>
      <p:ext uri="{BB962C8B-B14F-4D97-AF65-F5344CB8AC3E}">
        <p14:creationId xmlns:p14="http://schemas.microsoft.com/office/powerpoint/2010/main" val="12714724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8624" y="667512"/>
            <a:ext cx="8286749" cy="608838"/>
          </a:xfrm>
        </p:spPr>
        <p:txBody>
          <a:bodyPr/>
          <a:lstStyle/>
          <a:p>
            <a:r>
              <a:rPr lang="en-US"/>
              <a:t>Click to edit Master title style</a:t>
            </a:r>
          </a:p>
        </p:txBody>
      </p:sp>
      <p:sp>
        <p:nvSpPr>
          <p:cNvPr id="3" name="Text Placeholder 2"/>
          <p:cNvSpPr>
            <a:spLocks noGrp="1"/>
          </p:cNvSpPr>
          <p:nvPr>
            <p:ph type="body" idx="1"/>
          </p:nvPr>
        </p:nvSpPr>
        <p:spPr>
          <a:xfrm>
            <a:off x="428625" y="1362468"/>
            <a:ext cx="4069557" cy="617934"/>
          </a:xfr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28625" y="1980402"/>
            <a:ext cx="4069557" cy="2763441"/>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29150" y="1362468"/>
            <a:ext cx="4086224" cy="617934"/>
          </a:xfrm>
        </p:spPr>
        <p:txBody>
          <a:bodyPr anchor="b"/>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980402"/>
            <a:ext cx="4086224" cy="2763441"/>
          </a:xfrm>
        </p:spPr>
        <p:txBody>
          <a:bodyPr/>
          <a:lstStyle/>
          <a:p>
            <a:pPr lvl="0"/>
            <a:r>
              <a:rPr lang="en-US"/>
              <a:t>Click to edit Master text styles</a:t>
            </a:r>
          </a:p>
          <a:p>
            <a:pPr lvl="1"/>
            <a:r>
              <a:rPr lang="en-US"/>
              <a:t>Second level</a:t>
            </a:r>
          </a:p>
          <a:p>
            <a:pPr lvl="2"/>
            <a:r>
              <a:rPr lang="en-US"/>
              <a:t>Third level</a:t>
            </a:r>
          </a:p>
        </p:txBody>
      </p:sp>
      <p:sp>
        <p:nvSpPr>
          <p:cNvPr id="7" name="Footer Placeholder 7">
            <a:extLst>
              <a:ext uri="{FF2B5EF4-FFF2-40B4-BE49-F238E27FC236}">
                <a16:creationId xmlns:a16="http://schemas.microsoft.com/office/drawing/2014/main" id="{A46DFF22-ABEA-4F0F-AEDB-70FD21AFC452}"/>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8" name="Slide Number Placeholder 8">
            <a:extLst>
              <a:ext uri="{FF2B5EF4-FFF2-40B4-BE49-F238E27FC236}">
                <a16:creationId xmlns:a16="http://schemas.microsoft.com/office/drawing/2014/main" id="{CE4A16D6-710A-495C-98EC-0D4077DFA331}"/>
              </a:ext>
            </a:extLst>
          </p:cNvPr>
          <p:cNvSpPr>
            <a:spLocks noGrp="1"/>
          </p:cNvSpPr>
          <p:nvPr>
            <p:ph type="sldNum" sz="quarter" idx="11"/>
          </p:nvPr>
        </p:nvSpPr>
        <p:spPr/>
        <p:txBody>
          <a:bodyPr/>
          <a:lstStyle>
            <a:lvl1pPr>
              <a:defRPr/>
            </a:lvl1pPr>
          </a:lstStyle>
          <a:p>
            <a:fld id="{71B0CE59-411C-4033-AA5D-E554805DCFC3}" type="slidenum">
              <a:rPr lang="en-US" altLang="en-US"/>
              <a:t>‹#›</a:t>
            </a:fld>
            <a:endParaRPr lang="en-US" altLang="en-US"/>
          </a:p>
        </p:txBody>
      </p:sp>
    </p:spTree>
    <p:extLst>
      <p:ext uri="{BB962C8B-B14F-4D97-AF65-F5344CB8AC3E}">
        <p14:creationId xmlns:p14="http://schemas.microsoft.com/office/powerpoint/2010/main" val="10538109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8613182F-ADB5-44BC-8BD3-144A4545084B}"/>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4" name="Slide Number Placeholder 4">
            <a:extLst>
              <a:ext uri="{FF2B5EF4-FFF2-40B4-BE49-F238E27FC236}">
                <a16:creationId xmlns:a16="http://schemas.microsoft.com/office/drawing/2014/main" id="{C8DB271A-2087-4D27-82FA-BD4F88834A40}"/>
              </a:ext>
            </a:extLst>
          </p:cNvPr>
          <p:cNvSpPr>
            <a:spLocks noGrp="1"/>
          </p:cNvSpPr>
          <p:nvPr>
            <p:ph type="sldNum" sz="quarter" idx="11"/>
          </p:nvPr>
        </p:nvSpPr>
        <p:spPr/>
        <p:txBody>
          <a:bodyPr/>
          <a:lstStyle>
            <a:lvl1pPr>
              <a:defRPr/>
            </a:lvl1pPr>
          </a:lstStyle>
          <a:p>
            <a:fld id="{0A94BF71-3B95-4494-8FAE-893CFE5C6373}" type="slidenum">
              <a:rPr lang="en-US" altLang="en-US"/>
              <a:t>‹#›</a:t>
            </a:fld>
            <a:endParaRPr lang="en-US" altLang="en-US"/>
          </a:p>
        </p:txBody>
      </p:sp>
    </p:spTree>
    <p:extLst>
      <p:ext uri="{BB962C8B-B14F-4D97-AF65-F5344CB8AC3E}">
        <p14:creationId xmlns:p14="http://schemas.microsoft.com/office/powerpoint/2010/main" val="30430752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96897D-933C-4432-AD7A-71F1E5735D91}"/>
              </a:ext>
            </a:extLst>
          </p:cNvPr>
          <p:cNvSpPr/>
          <p:nvPr userDrawn="1"/>
        </p:nvSpPr>
        <p:spPr>
          <a:xfrm>
            <a:off x="0" y="511175"/>
            <a:ext cx="9144000" cy="463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p>
        </p:txBody>
      </p:sp>
      <p:cxnSp>
        <p:nvCxnSpPr>
          <p:cNvPr id="4" name="Straight Connector 3">
            <a:extLst>
              <a:ext uri="{FF2B5EF4-FFF2-40B4-BE49-F238E27FC236}">
                <a16:creationId xmlns:a16="http://schemas.microsoft.com/office/drawing/2014/main" id="{73637C0B-956C-4FD4-8D32-13F6E92CD745}"/>
              </a:ext>
            </a:extLst>
          </p:cNvPr>
          <p:cNvCxnSpPr/>
          <p:nvPr userDrawn="1"/>
        </p:nvCxnSpPr>
        <p:spPr>
          <a:xfrm>
            <a:off x="0" y="577850"/>
            <a:ext cx="91424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3">
            <a:extLst>
              <a:ext uri="{FF2B5EF4-FFF2-40B4-BE49-F238E27FC236}">
                <a16:creationId xmlns:a16="http://schemas.microsoft.com/office/drawing/2014/main" id="{429FB4AA-6E12-4505-9889-943A83748BA6}"/>
              </a:ext>
            </a:extLst>
          </p:cNvPr>
          <p:cNvSpPr>
            <a:spLocks noGrp="1"/>
          </p:cNvSpPr>
          <p:nvPr>
            <p:ph type="ftr" sz="quarter" idx="10"/>
          </p:nvPr>
        </p:nvSpPr>
        <p:spPr/>
        <p:txBody>
          <a:bodyPr/>
          <a:lstStyle>
            <a:lvl1pPr>
              <a:defRPr>
                <a:latin typeface="+mn-lt"/>
              </a:defRPr>
            </a:lvl1pPr>
          </a:lstStyle>
          <a:p>
            <a:pPr>
              <a:defRPr/>
            </a:pPr>
            <a:r>
              <a:rPr lang="en-US"/>
              <a:t>Meeting Compliance &amp; Food Safety Challenges During the Pandemic &amp; Beyond</a:t>
            </a:r>
          </a:p>
        </p:txBody>
      </p:sp>
      <p:sp>
        <p:nvSpPr>
          <p:cNvPr id="6" name="Slide Number Placeholder 4">
            <a:extLst>
              <a:ext uri="{FF2B5EF4-FFF2-40B4-BE49-F238E27FC236}">
                <a16:creationId xmlns:a16="http://schemas.microsoft.com/office/drawing/2014/main" id="{336C1661-DDBE-44B9-BC39-BD29C5C987E7}"/>
              </a:ext>
            </a:extLst>
          </p:cNvPr>
          <p:cNvSpPr>
            <a:spLocks noGrp="1"/>
          </p:cNvSpPr>
          <p:nvPr>
            <p:ph type="sldNum" sz="quarter" idx="11"/>
          </p:nvPr>
        </p:nvSpPr>
        <p:spPr/>
        <p:txBody>
          <a:bodyPr/>
          <a:lstStyle>
            <a:lvl1pPr>
              <a:defRPr/>
            </a:lvl1pPr>
          </a:lstStyle>
          <a:p>
            <a:fld id="{B7651E20-EA0E-48FA-ACC2-2420B433A9DA}" type="slidenum">
              <a:rPr lang="en-US" altLang="en-US"/>
              <a:t>‹#›</a:t>
            </a:fld>
            <a:endParaRPr lang="en-US" altLang="en-US"/>
          </a:p>
        </p:txBody>
      </p:sp>
    </p:spTree>
    <p:extLst>
      <p:ext uri="{BB962C8B-B14F-4D97-AF65-F5344CB8AC3E}">
        <p14:creationId xmlns:p14="http://schemas.microsoft.com/office/powerpoint/2010/main" val="24254297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1DE94F-9963-4D36-8EFC-D47E97983663}"/>
              </a:ext>
            </a:extLst>
          </p:cNvPr>
          <p:cNvSpPr>
            <a:spLocks noGrp="1" noChangeArrowheads="1"/>
          </p:cNvSpPr>
          <p:nvPr>
            <p:ph type="title"/>
          </p:nvPr>
        </p:nvSpPr>
        <p:spPr>
          <a:xfrm>
            <a:off x="428625" y="668338"/>
            <a:ext cx="82867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0593804-5C10-482B-8F3F-65DF96E74781}"/>
              </a:ext>
            </a:extLst>
          </p:cNvPr>
          <p:cNvSpPr>
            <a:spLocks noGrp="1" noChangeArrowheads="1"/>
          </p:cNvSpPr>
          <p:nvPr>
            <p:ph type="body" idx="1"/>
          </p:nvPr>
        </p:nvSpPr>
        <p:spPr>
          <a:xfrm>
            <a:off x="428625" y="1370013"/>
            <a:ext cx="828675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pic>
        <p:nvPicPr>
          <p:cNvPr id="1028" name="Picture 6">
            <a:extLst>
              <a:ext uri="{FF2B5EF4-FFF2-40B4-BE49-F238E27FC236}">
                <a16:creationId xmlns:a16="http://schemas.microsoft.com/office/drawing/2014/main" id="{F0324BF5-C5FD-4B7C-89CB-72E397AD22C1}"/>
              </a:ext>
            </a:extLst>
          </p:cNvPr>
          <p:cNvPicPr>
            <a:picLocks noChangeAspect="1" noChangeArrowheads="1"/>
          </p:cNvPicPr>
          <p:nvPr userDrawn="1"/>
        </p:nvPicPr>
        <p:blipFill>
          <a:blip r:embed="rId18"/>
          <a:srcRect/>
          <a:stretch>
            <a:fillRect/>
          </a:stretch>
        </p:blipFill>
        <p:spPr>
          <a:xfrm>
            <a:off x="1588" y="0"/>
            <a:ext cx="91424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B35F8F4C-4A4D-4E6F-8765-F93C22FBB340}"/>
              </a:ext>
            </a:extLst>
          </p:cNvPr>
          <p:cNvSpPr/>
          <p:nvPr userDrawn="1"/>
        </p:nvSpPr>
        <p:spPr>
          <a:xfrm>
            <a:off x="0" y="-77788"/>
            <a:ext cx="9144000" cy="655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ct val="0"/>
              </a:spcBef>
              <a:spcAft>
                <a:spcPct val="0"/>
              </a:spcAft>
              <a:defRPr/>
            </a:pPr>
            <a:endParaRPr lang="en-US" sz="1350"/>
          </a:p>
        </p:txBody>
      </p:sp>
      <p:sp>
        <p:nvSpPr>
          <p:cNvPr id="5" name="Footer Placeholder 4">
            <a:extLst>
              <a:ext uri="{FF2B5EF4-FFF2-40B4-BE49-F238E27FC236}">
                <a16:creationId xmlns:a16="http://schemas.microsoft.com/office/drawing/2014/main" id="{3E4B59D9-D8BB-4CD9-9DDF-83E8AC9B8663}"/>
              </a:ext>
            </a:extLst>
          </p:cNvPr>
          <p:cNvSpPr>
            <a:spLocks noGrp="1"/>
          </p:cNvSpPr>
          <p:nvPr>
            <p:ph type="ftr" sz="quarter" idx="3"/>
          </p:nvPr>
        </p:nvSpPr>
        <p:spPr>
          <a:xfrm>
            <a:off x="6889749" y="46038"/>
            <a:ext cx="2212975" cy="273050"/>
          </a:xfrm>
          <a:prstGeom prst="rect">
            <a:avLst/>
          </a:prstGeom>
        </p:spPr>
        <p:txBody>
          <a:bodyPr vert="horz" lIns="91440" tIns="45720" rIns="91440" bIns="45720" rtlCol="0" anchor="ctr"/>
          <a:lstStyle>
            <a:lvl1pPr marL="0" marR="0" indent="0" algn="r" defTabSz="685783" rtl="0" eaLnBrk="1" fontAlgn="auto" latinLnBrk="0" hangingPunct="1">
              <a:lnSpc>
                <a:spcPct val="100000"/>
              </a:lnSpc>
              <a:spcBef>
                <a:spcPct val="0"/>
              </a:spcBef>
              <a:spcAft>
                <a:spcPct val="0"/>
              </a:spcAft>
              <a:buClrTx/>
              <a:buSzTx/>
              <a:buFontTx/>
              <a:buNone/>
              <a:defRPr sz="800">
                <a:solidFill>
                  <a:srgbClr val="7F7F7F"/>
                </a:solidFill>
                <a:latin typeface="Arial Narrow" pitchFamily="1" charset="0"/>
              </a:defRPr>
            </a:lvl1pPr>
          </a:lstStyle>
          <a:p>
            <a:pPr defTabSz="684213" fontAlgn="base">
              <a:spcBef>
                <a:spcPct val="0"/>
              </a:spcBef>
              <a:spcAft>
                <a:spcPct val="0"/>
              </a:spcAft>
            </a:pPr>
            <a:r>
              <a:rPr lang="en-US"/>
              <a:t>Meeting Compliance &amp; Food Safety Challenges </a:t>
            </a:r>
            <a:br>
              <a:rPr lang="en-US"/>
            </a:br>
            <a:r>
              <a:rPr lang="en-US"/>
              <a:t>During the COVID-19 Pandemic &amp; Beyond</a:t>
            </a:r>
          </a:p>
        </p:txBody>
      </p:sp>
      <p:sp>
        <p:nvSpPr>
          <p:cNvPr id="6" name="Slide Number Placeholder 5">
            <a:extLst>
              <a:ext uri="{FF2B5EF4-FFF2-40B4-BE49-F238E27FC236}">
                <a16:creationId xmlns:a16="http://schemas.microsoft.com/office/drawing/2014/main" id="{61A4AAF4-F424-4CEA-A55A-CB877EBAE22D}"/>
              </a:ext>
            </a:extLst>
          </p:cNvPr>
          <p:cNvSpPr>
            <a:spLocks noGrp="1"/>
          </p:cNvSpPr>
          <p:nvPr>
            <p:ph type="sldNum" sz="quarter" idx="4"/>
          </p:nvPr>
        </p:nvSpPr>
        <p:spPr>
          <a:xfrm>
            <a:off x="6845300" y="341313"/>
            <a:ext cx="2257425" cy="1619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solidFill>
                  <a:schemeClr val="accent1"/>
                </a:solidFill>
              </a:defRPr>
            </a:lvl1pPr>
          </a:lstStyle>
          <a:p>
            <a:fld id="{81054FB7-7113-4205-AC7E-12CACA4B49D3}" type="slidenum">
              <a:rPr lang="en-US" altLang="en-US"/>
              <a:t>‹#›</a:t>
            </a:fld>
            <a:endParaRPr lang="en-US" altLang="en-US"/>
          </a:p>
        </p:txBody>
      </p:sp>
      <p:cxnSp>
        <p:nvCxnSpPr>
          <p:cNvPr id="13" name="Straight Connector 12">
            <a:extLst>
              <a:ext uri="{FF2B5EF4-FFF2-40B4-BE49-F238E27FC236}">
                <a16:creationId xmlns:a16="http://schemas.microsoft.com/office/drawing/2014/main" id="{12D04B1C-93EE-5C4B-9FC7-97D026A317C4}"/>
              </a:ext>
            </a:extLst>
          </p:cNvPr>
          <p:cNvCxnSpPr/>
          <p:nvPr userDrawn="1"/>
        </p:nvCxnSpPr>
        <p:spPr>
          <a:xfrm>
            <a:off x="0" y="577850"/>
            <a:ext cx="91424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33" name="Group 3">
            <a:extLst>
              <a:ext uri="{FF2B5EF4-FFF2-40B4-BE49-F238E27FC236}">
                <a16:creationId xmlns:a16="http://schemas.microsoft.com/office/drawing/2014/main" id="{FCA3CA68-B26B-434C-928A-F230FD4A0D6C}"/>
              </a:ext>
            </a:extLst>
          </p:cNvPr>
          <p:cNvGrpSpPr/>
          <p:nvPr userDrawn="1"/>
        </p:nvGrpSpPr>
        <p:grpSpPr>
          <a:xfrm>
            <a:off x="927100" y="6350"/>
            <a:ext cx="3941763" cy="479425"/>
            <a:chOff x="584" y="4"/>
            <a:chExt cx="2483" cy="302"/>
          </a:xfrm>
        </p:grpSpPr>
        <p:pic>
          <p:nvPicPr>
            <p:cNvPr id="1034" name="Picture 11" descr="A picture containing table&#10;&#10;Description automatically generated">
              <a:extLst>
                <a:ext uri="{FF2B5EF4-FFF2-40B4-BE49-F238E27FC236}">
                  <a16:creationId xmlns:a16="http://schemas.microsoft.com/office/drawing/2014/main" id="{025ADA61-B917-43CC-A07C-D03B84D2D502}"/>
                </a:ext>
              </a:extLst>
            </p:cNvPr>
            <p:cNvPicPr>
              <a:picLocks noChangeAspect="1" noChangeArrowheads="1"/>
            </p:cNvPicPr>
            <p:nvPr userDrawn="1"/>
          </p:nvPicPr>
          <p:blipFill>
            <a:blip r:embed="rId19"/>
            <a:srcRect/>
            <a:stretch>
              <a:fillRect/>
            </a:stretch>
          </p:blipFill>
          <p:spPr>
            <a:xfrm>
              <a:off x="1420" y="9"/>
              <a:ext cx="164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a:extLst>
                <a:ext uri="{FF2B5EF4-FFF2-40B4-BE49-F238E27FC236}">
                  <a16:creationId xmlns:a16="http://schemas.microsoft.com/office/drawing/2014/main" id="{76766C2B-4077-44B1-8564-1032B852C5DD}"/>
                </a:ext>
              </a:extLst>
            </p:cNvPr>
            <p:cNvPicPr>
              <a:picLocks noChangeAspect="1" noChangeArrowheads="1"/>
            </p:cNvPicPr>
            <p:nvPr userDrawn="1"/>
          </p:nvPicPr>
          <p:blipFill>
            <a:blip r:embed="rId20"/>
            <a:srcRect/>
            <a:stretch>
              <a:fillRect/>
            </a:stretch>
          </p:blipFill>
          <p:spPr>
            <a:xfrm>
              <a:off x="584" y="106"/>
              <a:ext cx="48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F8141E20-6E08-C740-BB0B-0F8D231C8EAD}"/>
                </a:ext>
              </a:extLst>
            </p:cNvPr>
            <p:cNvCxnSpPr/>
            <p:nvPr userDrawn="1"/>
          </p:nvCxnSpPr>
          <p:spPr>
            <a:xfrm flipV="1">
              <a:off x="1213" y="3"/>
              <a:ext cx="0" cy="302"/>
            </a:xfrm>
            <a:prstGeom prst="line">
              <a:avLst/>
            </a:prstGeom>
            <a:ln w="25400"/>
          </p:spPr>
          <p:style>
            <a:lnRef idx="1">
              <a:schemeClr val="dk1"/>
            </a:lnRef>
            <a:fillRef idx="0">
              <a:schemeClr val="dk1"/>
            </a:fillRef>
            <a:effectRef idx="0">
              <a:schemeClr val="dk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3"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Lst>
  <p:timing>
    <p:tnLst>
      <p:par>
        <p:cTn id="1" dur="indefinite" restart="never" nodeType="tmRoot"/>
      </p:par>
    </p:tnLst>
  </p:timing>
  <p:hf hdr="0" dt="0"/>
  <p:txStyles>
    <p:titleStyle>
      <a:lvl1pPr algn="l" defTabSz="685800" rtl="0" eaLnBrk="0" fontAlgn="base" hangingPunct="0">
        <a:lnSpc>
          <a:spcPct val="90000"/>
        </a:lnSpc>
        <a:spcBef>
          <a:spcPct val="0"/>
        </a:spcBef>
        <a:spcAft>
          <a:spcPct val="0"/>
        </a:spcAft>
        <a:defRPr sz="2600" b="1" kern="1200">
          <a:solidFill>
            <a:srgbClr val="595959"/>
          </a:solidFill>
          <a:latin typeface="+mj-lt"/>
          <a:ea typeface="+mj-ea"/>
          <a:cs typeface="+mj-cs"/>
        </a:defRPr>
      </a:lvl1pPr>
      <a:lvl2pPr algn="l" defTabSz="685800" rtl="0" eaLnBrk="0" fontAlgn="base" hangingPunct="0">
        <a:lnSpc>
          <a:spcPct val="90000"/>
        </a:lnSpc>
        <a:spcBef>
          <a:spcPct val="0"/>
        </a:spcBef>
        <a:spcAft>
          <a:spcPct val="0"/>
        </a:spcAft>
        <a:defRPr sz="2600" b="1">
          <a:solidFill>
            <a:srgbClr val="595959"/>
          </a:solidFill>
          <a:latin typeface="Arial" panose="020B0604020202020204" pitchFamily="34" charset="0"/>
        </a:defRPr>
      </a:lvl2pPr>
      <a:lvl3pPr algn="l" defTabSz="685800" rtl="0" eaLnBrk="0" fontAlgn="base" hangingPunct="0">
        <a:lnSpc>
          <a:spcPct val="90000"/>
        </a:lnSpc>
        <a:spcBef>
          <a:spcPct val="0"/>
        </a:spcBef>
        <a:spcAft>
          <a:spcPct val="0"/>
        </a:spcAft>
        <a:defRPr sz="2600" b="1">
          <a:solidFill>
            <a:srgbClr val="595959"/>
          </a:solidFill>
          <a:latin typeface="Arial" panose="020B0604020202020204" pitchFamily="34" charset="0"/>
        </a:defRPr>
      </a:lvl3pPr>
      <a:lvl4pPr algn="l" defTabSz="685800" rtl="0" eaLnBrk="0" fontAlgn="base" hangingPunct="0">
        <a:lnSpc>
          <a:spcPct val="90000"/>
        </a:lnSpc>
        <a:spcBef>
          <a:spcPct val="0"/>
        </a:spcBef>
        <a:spcAft>
          <a:spcPct val="0"/>
        </a:spcAft>
        <a:defRPr sz="2600" b="1">
          <a:solidFill>
            <a:srgbClr val="595959"/>
          </a:solidFill>
          <a:latin typeface="Arial" panose="020B0604020202020204" pitchFamily="34" charset="0"/>
        </a:defRPr>
      </a:lvl4pPr>
      <a:lvl5pPr algn="l" defTabSz="685800" rtl="0" eaLnBrk="0" fontAlgn="base" hangingPunct="0">
        <a:lnSpc>
          <a:spcPct val="90000"/>
        </a:lnSpc>
        <a:spcBef>
          <a:spcPct val="0"/>
        </a:spcBef>
        <a:spcAft>
          <a:spcPct val="0"/>
        </a:spcAft>
        <a:defRPr sz="2600" b="1">
          <a:solidFill>
            <a:srgbClr val="595959"/>
          </a:solidFill>
          <a:latin typeface="Arial" panose="020B0604020202020204" pitchFamily="34" charset="0"/>
        </a:defRPr>
      </a:lvl5pPr>
      <a:lvl6pPr marL="457200" algn="l" defTabSz="685800" rtl="0" fontAlgn="base">
        <a:lnSpc>
          <a:spcPct val="90000"/>
        </a:lnSpc>
        <a:spcBef>
          <a:spcPct val="0"/>
        </a:spcBef>
        <a:spcAft>
          <a:spcPct val="0"/>
        </a:spcAft>
        <a:defRPr sz="2600" b="1">
          <a:solidFill>
            <a:srgbClr val="595959"/>
          </a:solidFill>
          <a:latin typeface="Arial" panose="020B0604020202020204" pitchFamily="34" charset="0"/>
        </a:defRPr>
      </a:lvl6pPr>
      <a:lvl7pPr marL="914400" algn="l" defTabSz="685800" rtl="0" fontAlgn="base">
        <a:lnSpc>
          <a:spcPct val="90000"/>
        </a:lnSpc>
        <a:spcBef>
          <a:spcPct val="0"/>
        </a:spcBef>
        <a:spcAft>
          <a:spcPct val="0"/>
        </a:spcAft>
        <a:defRPr sz="2600" b="1">
          <a:solidFill>
            <a:srgbClr val="595959"/>
          </a:solidFill>
          <a:latin typeface="Arial" panose="020B0604020202020204" pitchFamily="34" charset="0"/>
        </a:defRPr>
      </a:lvl7pPr>
      <a:lvl8pPr marL="1371600" algn="l" defTabSz="685800" rtl="0" fontAlgn="base">
        <a:lnSpc>
          <a:spcPct val="90000"/>
        </a:lnSpc>
        <a:spcBef>
          <a:spcPct val="0"/>
        </a:spcBef>
        <a:spcAft>
          <a:spcPct val="0"/>
        </a:spcAft>
        <a:defRPr sz="2600" b="1">
          <a:solidFill>
            <a:srgbClr val="595959"/>
          </a:solidFill>
          <a:latin typeface="Arial" panose="020B0604020202020204" pitchFamily="34" charset="0"/>
        </a:defRPr>
      </a:lvl8pPr>
      <a:lvl9pPr marL="1828800" algn="l" defTabSz="685800" rtl="0" fontAlgn="base">
        <a:lnSpc>
          <a:spcPct val="90000"/>
        </a:lnSpc>
        <a:spcBef>
          <a:spcPct val="0"/>
        </a:spcBef>
        <a:spcAft>
          <a:spcPct val="0"/>
        </a:spcAft>
        <a:defRPr sz="2600" b="1">
          <a:solidFill>
            <a:srgbClr val="595959"/>
          </a:solidFill>
          <a:latin typeface="Arial" panose="020B0604020202020204" pitchFamily="34" charset="0"/>
        </a:defRPr>
      </a:lvl9pPr>
    </p:titleStyle>
    <p:bodyStyle>
      <a:lvl1pPr marL="236538" indent="-236538" algn="l" defTabSz="685800" rtl="0" eaLnBrk="0" fontAlgn="base" hangingPunct="0">
        <a:lnSpc>
          <a:spcPct val="90000"/>
        </a:lnSpc>
        <a:spcBef>
          <a:spcPts val="750"/>
        </a:spcBef>
        <a:spcAft>
          <a:spcPct val="0"/>
        </a:spcAft>
        <a:buClr>
          <a:srgbClr val="00B0A9"/>
        </a:buClr>
        <a:buFont typeface="Arial" panose="020B0604020202020204" pitchFamily="34" charset="0"/>
        <a:buChar char="•"/>
        <a:defRPr sz="2100" kern="1200">
          <a:solidFill>
            <a:schemeClr val="tx1"/>
          </a:solidFill>
          <a:latin typeface="+mn-lt"/>
          <a:ea typeface="+mn-ea"/>
          <a:cs typeface="+mn-cs"/>
        </a:defRPr>
      </a:lvl1pPr>
      <a:lvl2pPr marL="515938" indent="-228600" algn="l" defTabSz="685800" rtl="0" eaLnBrk="0" fontAlgn="base" hangingPunct="0">
        <a:lnSpc>
          <a:spcPct val="90000"/>
        </a:lnSpc>
        <a:spcBef>
          <a:spcPts val="375"/>
        </a:spcBef>
        <a:spcAft>
          <a:spcPct val="0"/>
        </a:spcAft>
        <a:buClr>
          <a:srgbClr val="00B0A9"/>
        </a:buClr>
        <a:buSzTx/>
        <a:buFont typeface=".HelveticaNeueDeskInterface-Reg"/>
        <a:buChar char="–"/>
        <a:defRPr kern="1200">
          <a:solidFill>
            <a:srgbClr val="595959"/>
          </a:solidFill>
          <a:latin typeface="+mn-lt"/>
          <a:ea typeface="+mn-ea"/>
          <a:cs typeface="+mn-cs"/>
        </a:defRPr>
      </a:lvl2pPr>
      <a:lvl3pPr marL="744538" indent="-203200" algn="l" defTabSz="685800" rtl="0" eaLnBrk="0" fontAlgn="base" hangingPunct="0">
        <a:lnSpc>
          <a:spcPct val="90000"/>
        </a:lnSpc>
        <a:spcBef>
          <a:spcPts val="375"/>
        </a:spcBef>
        <a:spcAft>
          <a:spcPct val="0"/>
        </a:spcAft>
        <a:buClr>
          <a:srgbClr val="00B0A9"/>
        </a:buClr>
        <a:buSzTx/>
        <a:buFont typeface=".HelveticaNeueDeskInterface-Reg"/>
        <a:buChar char="–"/>
        <a:defRPr sz="1500" kern="1200">
          <a:solidFill>
            <a:srgbClr val="595959"/>
          </a:solidFill>
          <a:latin typeface="+mn-lt"/>
          <a:ea typeface="+mn-ea"/>
          <a:cs typeface="+mn-cs"/>
        </a:defRPr>
      </a:lvl3pPr>
      <a:lvl4pPr marL="1031875" indent="-231775" algn="l" defTabSz="685800" rtl="0" eaLnBrk="0" fontAlgn="base" hangingPunct="0">
        <a:lnSpc>
          <a:spcPct val="90000"/>
        </a:lnSpc>
        <a:spcBef>
          <a:spcPts val="375"/>
        </a:spcBef>
        <a:spcAft>
          <a:spcPct val="0"/>
        </a:spcAft>
        <a:buClr>
          <a:srgbClr val="00B0A9"/>
        </a:buClr>
        <a:buSzTx/>
        <a:buFont typeface=".HelveticaNeueDeskInterface-Reg"/>
        <a:buChar char="–"/>
        <a:defRPr sz="1300" kern="1200">
          <a:solidFill>
            <a:srgbClr val="595959"/>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onely.org/2010/01/21/bad-onely-activities-sorting-through-a-mountain-of-paperwork/" TargetMode="External"/><Relationship Id="rId7" Type="http://schemas.openxmlformats.org/officeDocument/2006/relationships/hyperlink" Target="https://creativecommons.org/licenses/by-nc/3.0/" TargetMode="External"/><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hyperlink" Target="https://futurism.com/code-that-got-apollo-11-to-the-moon-published-in-github-for-everyone-to-access/" TargetMode="External"/><Relationship Id="rId5" Type="http://schemas.openxmlformats.org/officeDocument/2006/relationships/image" Target="../media/image38.png"/><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www.biz-e-training.com/virtual-training-five-questions-to-ask-before-we-begi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hyperlink" Target="https://www.usda.gov/coronavirus" TargetMode="External"/><Relationship Id="rId2" Type="http://schemas.openxmlformats.org/officeDocument/2006/relationships/hyperlink" Target="https://www.fda.gov/emergency-preparedness-and-response/counterterrorism-and-emerging-threats/coronavirus-disease-2019-covid-19" TargetMode="External"/><Relationship Id="rId1" Type="http://schemas.openxmlformats.org/officeDocument/2006/relationships/slideLayout" Target="../slideLayouts/slideLayout7.xml"/><Relationship Id="rId6" Type="http://schemas.openxmlformats.org/officeDocument/2006/relationships/hyperlink" Target="https://www.cdc.gov/coronavirus/2019-nCoV/index.html" TargetMode="External"/><Relationship Id="rId11" Type="http://schemas.openxmlformats.org/officeDocument/2006/relationships/hyperlink" Target="https://www.who.int/emergencies/diseases/novel-coronavirus-2019" TargetMode="External"/><Relationship Id="rId5" Type="http://schemas.openxmlformats.org/officeDocument/2006/relationships/image" Target="../media/image43.jpeg"/><Relationship Id="rId10" Type="http://schemas.openxmlformats.org/officeDocument/2006/relationships/image" Target="../media/image45.jpeg"/><Relationship Id="rId4" Type="http://schemas.openxmlformats.org/officeDocument/2006/relationships/image" Target="../media/image42.png"/><Relationship Id="rId9" Type="http://schemas.openxmlformats.org/officeDocument/2006/relationships/hyperlink" Target="https://www.dir.ca.gov/dosh/coronavirus/Health-Care-General-Industry.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image" Target="../media/image28.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yournorthcounty.com/plastic-bag-ban/" TargetMode="Externa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29.jpeg"/><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E400-1D48-438F-BB95-2138704D113D}"/>
              </a:ext>
            </a:extLst>
          </p:cNvPr>
          <p:cNvSpPr>
            <a:spLocks noGrp="1"/>
          </p:cNvSpPr>
          <p:nvPr>
            <p:ph type="ctrTitle"/>
          </p:nvPr>
        </p:nvSpPr>
        <p:spPr>
          <a:xfrm>
            <a:off x="2573338" y="2001838"/>
            <a:ext cx="6284912" cy="1698625"/>
          </a:xfrm>
        </p:spPr>
        <p:txBody>
          <a:bodyPr rtlCol="0">
            <a:noAutofit/>
          </a:bodyPr>
          <a:lstStyle/>
          <a:p>
            <a:pPr eaLnBrk="1" fontAlgn="auto" hangingPunct="1">
              <a:spcAft>
                <a:spcPct val="0"/>
              </a:spcAft>
              <a:defRPr/>
            </a:pPr>
            <a:r>
              <a:rPr lang="en-US"/>
              <a:t>Meeting Compliance &amp; Food Safety Challenges During the COVID-19 Pandemic &amp; Beyond</a:t>
            </a:r>
          </a:p>
        </p:txBody>
      </p:sp>
      <p:sp>
        <p:nvSpPr>
          <p:cNvPr id="19459" name="Subtitle 13">
            <a:extLst>
              <a:ext uri="{FF2B5EF4-FFF2-40B4-BE49-F238E27FC236}">
                <a16:creationId xmlns:a16="http://schemas.microsoft.com/office/drawing/2014/main" id="{025C18EC-A1B0-4046-BF1F-96207DE268A3}"/>
              </a:ext>
            </a:extLst>
          </p:cNvPr>
          <p:cNvSpPr>
            <a:spLocks noGrp="1" noChangeArrowheads="1"/>
          </p:cNvSpPr>
          <p:nvPr>
            <p:ph type="subTitle" idx="1"/>
          </p:nvPr>
        </p:nvSpPr>
        <p:spPr>
          <a:xfrm>
            <a:off x="2573338" y="3889375"/>
            <a:ext cx="4935150" cy="1060450"/>
          </a:xfrm>
        </p:spPr>
        <p:txBody>
          <a:bodyPr/>
          <a:lstStyle/>
          <a:p>
            <a:pPr eaLnBrk="1" hangingPunct="1"/>
            <a:r>
              <a:rPr lang="en-US" altLang="en-US" dirty="0"/>
              <a:t>Hosted by: CGA Educational Foundation</a:t>
            </a:r>
          </a:p>
          <a:p>
            <a:pPr eaLnBrk="1" hangingPunct="1"/>
            <a:r>
              <a:rPr lang="en-US" altLang="en-US" dirty="0"/>
              <a:t>Webinar July 22, 2020</a:t>
            </a:r>
            <a:endParaRPr lang="en-US" altLang="en-US" dirty="0"/>
          </a:p>
        </p:txBody>
      </p:sp>
      <p:pic>
        <p:nvPicPr>
          <p:cNvPr id="19460" name="Picture 5" descr="A clock sitting in front of a store&#10;&#10;Description automatically generated">
            <a:extLst>
              <a:ext uri="{FF2B5EF4-FFF2-40B4-BE49-F238E27FC236}">
                <a16:creationId xmlns:a16="http://schemas.microsoft.com/office/drawing/2014/main" id="{67E6FED9-22DC-4DC6-AB0D-B1858EF9E6B5}"/>
              </a:ext>
            </a:extLst>
          </p:cNvPr>
          <p:cNvPicPr>
            <a:picLocks noChangeAspect="1" noChangeArrowheads="1"/>
          </p:cNvPicPr>
          <p:nvPr/>
        </p:nvPicPr>
        <p:blipFill>
          <a:blip r:embed="rId2"/>
          <a:srcRect/>
          <a:stretch>
            <a:fillRect/>
          </a:stretch>
        </p:blipFill>
        <p:spPr>
          <a:xfrm>
            <a:off x="14288" y="1755775"/>
            <a:ext cx="2278062"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E2DC04BB-3E57-054F-877B-25D7AEE9E0E1}"/>
              </a:ext>
            </a:extLst>
          </p:cNvPr>
          <p:cNvSpPr>
            <a:spLocks noGrp="1"/>
          </p:cNvSpPr>
          <p:nvPr>
            <p:ph type="ftr" sz="quarter" idx="14"/>
          </p:nvPr>
        </p:nvSpPr>
        <p:spPr/>
        <p:txBody>
          <a:bodyPr/>
          <a:lstStyle/>
          <a:p>
            <a:pPr>
              <a:defRPr/>
            </a:pPr>
            <a:r>
              <a:rPr lang="en-US"/>
              <a:t>Meeting Compliance &amp; Food Safety Challenges During the Pandemic &amp; Beyond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13508B-E353-1844-B607-781CE92A29A8}"/>
              </a:ext>
            </a:extLst>
          </p:cNvPr>
          <p:cNvSpPr>
            <a:spLocks noGrp="1"/>
          </p:cNvSpPr>
          <p:nvPr>
            <p:ph type="title"/>
          </p:nvPr>
        </p:nvSpPr>
        <p:spPr/>
        <p:txBody>
          <a:bodyPr/>
          <a:lstStyle/>
          <a:p>
            <a:r>
              <a:rPr lang="en-US"/>
              <a:t>The Virus: SARS-CoV-2 </a:t>
            </a:r>
          </a:p>
        </p:txBody>
      </p:sp>
      <p:sp>
        <p:nvSpPr>
          <p:cNvPr id="14" name="Content Placeholder 13">
            <a:extLst>
              <a:ext uri="{FF2B5EF4-FFF2-40B4-BE49-F238E27FC236}">
                <a16:creationId xmlns:a16="http://schemas.microsoft.com/office/drawing/2014/main" id="{8F864FC3-E1A3-5F42-B88D-54F509D3BACF}"/>
              </a:ext>
            </a:extLst>
          </p:cNvPr>
          <p:cNvSpPr>
            <a:spLocks noGrp="1"/>
          </p:cNvSpPr>
          <p:nvPr>
            <p:ph idx="1"/>
          </p:nvPr>
        </p:nvSpPr>
        <p:spPr/>
        <p:txBody>
          <a:bodyPr/>
          <a:lstStyle/>
          <a:p>
            <a:pPr>
              <a:spcAft>
                <a:spcPts val="600"/>
              </a:spcAft>
            </a:pPr>
            <a:r>
              <a:rPr lang="en-US"/>
              <a:t>Severe acute respiratory syndrome coronavirus 2</a:t>
            </a:r>
          </a:p>
          <a:p>
            <a:pPr>
              <a:spcAft>
                <a:spcPts val="600"/>
              </a:spcAft>
            </a:pPr>
            <a:r>
              <a:rPr lang="en-US"/>
              <a:t>RNA virus</a:t>
            </a:r>
          </a:p>
          <a:p>
            <a:pPr>
              <a:spcAft>
                <a:spcPts val="600"/>
              </a:spcAft>
            </a:pPr>
            <a:r>
              <a:rPr lang="en-US"/>
              <a:t>Lipid envelope</a:t>
            </a:r>
          </a:p>
          <a:p>
            <a:pPr>
              <a:spcAft>
                <a:spcPts val="600"/>
              </a:spcAft>
            </a:pPr>
            <a:r>
              <a:rPr lang="en-US"/>
              <a:t>Highly transmissible compared to similar illnesses</a:t>
            </a:r>
          </a:p>
          <a:p>
            <a:pPr lvl="1"/>
            <a:r>
              <a:rPr lang="en-US"/>
              <a:t>Infects cells deep within lungs</a:t>
            </a:r>
          </a:p>
          <a:p>
            <a:pPr lvl="2"/>
            <a:r>
              <a:rPr lang="en-US"/>
              <a:t>Replicates in nasal passages and upper airway</a:t>
            </a:r>
          </a:p>
          <a:p>
            <a:pPr lvl="1"/>
            <a:r>
              <a:rPr lang="en-US"/>
              <a:t>Viral shedding a few days before symptom onset</a:t>
            </a:r>
          </a:p>
          <a:p>
            <a:pPr lvl="1"/>
            <a:r>
              <a:rPr lang="en-US"/>
              <a:t>High viral load at the beginning of illness onset </a:t>
            </a:r>
          </a:p>
        </p:txBody>
      </p:sp>
      <p:sp>
        <p:nvSpPr>
          <p:cNvPr id="4" name="Slide Number Placeholder 3">
            <a:extLst>
              <a:ext uri="{FF2B5EF4-FFF2-40B4-BE49-F238E27FC236}">
                <a16:creationId xmlns:a16="http://schemas.microsoft.com/office/drawing/2014/main" id="{E85D78B3-9058-C242-AA2D-37E26494D402}"/>
              </a:ext>
            </a:extLst>
          </p:cNvPr>
          <p:cNvSpPr>
            <a:spLocks noGrp="1"/>
          </p:cNvSpPr>
          <p:nvPr>
            <p:ph type="sldNum" sz="quarter" idx="4294967295"/>
          </p:nvPr>
        </p:nvSpPr>
        <p:spPr>
          <a:xfrm>
            <a:off x="6886575" y="341313"/>
            <a:ext cx="2257425" cy="161925"/>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59DD345-62DD-A84F-BC08-1CA6580E988A}" type="slidenum">
              <a:rPr lang="en-US" smtClean="0"/>
              <a:t>10</a:t>
            </a:fld>
            <a:endParaRPr lang="en-US"/>
          </a:p>
        </p:txBody>
      </p:sp>
      <p:sp>
        <p:nvSpPr>
          <p:cNvPr id="2" name="TextBox 1">
            <a:extLst>
              <a:ext uri="{FF2B5EF4-FFF2-40B4-BE49-F238E27FC236}">
                <a16:creationId xmlns:a16="http://schemas.microsoft.com/office/drawing/2014/main" id="{4A38C53F-95F2-4E33-9A87-3839ACD28134}"/>
              </a:ext>
            </a:extLst>
          </p:cNvPr>
          <p:cNvSpPr txBox="1"/>
          <p:nvPr/>
        </p:nvSpPr>
        <p:spPr>
          <a:xfrm>
            <a:off x="6205308" y="4731188"/>
            <a:ext cx="2780520" cy="307777"/>
          </a:xfrm>
          <a:prstGeom prst="rect">
            <a:avLst/>
          </a:prstGeom>
          <a:noFill/>
        </p:spPr>
        <p:txBody>
          <a:bodyPr wrap="square" rtlCol="0">
            <a:spAutoFit/>
          </a:bodyPr>
          <a:lstStyle/>
          <a:p>
            <a:pPr algn="r"/>
            <a:r>
              <a:rPr lang="en-US" sz="700">
                <a:solidFill>
                  <a:schemeClr val="tx1">
                    <a:lumMod val="65000"/>
                    <a:lumOff val="35000"/>
                  </a:schemeClr>
                </a:solidFill>
              </a:rPr>
              <a:t>Source: Petersen et al. Comparing SARS-CoV-2 with SARS-CoV and influenza pandemics. The Lancet. July 3, 2020.</a:t>
            </a:r>
          </a:p>
        </p:txBody>
      </p:sp>
      <p:sp>
        <p:nvSpPr>
          <p:cNvPr id="5" name="Footer Placeholder 4">
            <a:extLst>
              <a:ext uri="{FF2B5EF4-FFF2-40B4-BE49-F238E27FC236}">
                <a16:creationId xmlns:a16="http://schemas.microsoft.com/office/drawing/2014/main" id="{B6DB96AC-D4FB-2A49-A937-B518661D451B}"/>
              </a:ext>
            </a:extLst>
          </p:cNvPr>
          <p:cNvSpPr>
            <a:spLocks noGrp="1"/>
          </p:cNvSpPr>
          <p:nvPr>
            <p:ph type="ftr" sz="quarter" idx="10"/>
          </p:nvPr>
        </p:nvSpPr>
        <p:spPr/>
        <p:txBody>
          <a:bodyPr/>
          <a:lstStyle/>
          <a:p>
            <a:pPr>
              <a:defRPr/>
            </a:pPr>
            <a:r>
              <a:rPr lang="en-US"/>
              <a:t>Meeting Compliance &amp; Food Safety Challenges During the Pandemic &amp; Beyond</a:t>
            </a:r>
          </a:p>
        </p:txBody>
      </p:sp>
    </p:spTree>
    <p:extLst>
      <p:ext uri="{BB962C8B-B14F-4D97-AF65-F5344CB8AC3E}">
        <p14:creationId xmlns:p14="http://schemas.microsoft.com/office/powerpoint/2010/main" val="44129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113508B-E353-1844-B607-781CE92A29A8}"/>
              </a:ext>
            </a:extLst>
          </p:cNvPr>
          <p:cNvSpPr>
            <a:spLocks noGrp="1"/>
          </p:cNvSpPr>
          <p:nvPr>
            <p:ph type="title"/>
          </p:nvPr>
        </p:nvSpPr>
        <p:spPr/>
        <p:txBody>
          <a:bodyPr/>
          <a:lstStyle/>
          <a:p>
            <a:r>
              <a:rPr lang="en-US"/>
              <a:t>The Illness: COVID-19</a:t>
            </a:r>
          </a:p>
        </p:txBody>
      </p:sp>
      <p:sp>
        <p:nvSpPr>
          <p:cNvPr id="14" name="Content Placeholder 13">
            <a:extLst>
              <a:ext uri="{FF2B5EF4-FFF2-40B4-BE49-F238E27FC236}">
                <a16:creationId xmlns:a16="http://schemas.microsoft.com/office/drawing/2014/main" id="{8F864FC3-E1A3-5F42-B88D-54F509D3BACF}"/>
              </a:ext>
            </a:extLst>
          </p:cNvPr>
          <p:cNvSpPr>
            <a:spLocks noGrp="1"/>
          </p:cNvSpPr>
          <p:nvPr>
            <p:ph idx="1"/>
          </p:nvPr>
        </p:nvSpPr>
        <p:spPr>
          <a:xfrm>
            <a:off x="428625" y="1273035"/>
            <a:ext cx="3604502" cy="3262312"/>
          </a:xfrm>
        </p:spPr>
        <p:txBody>
          <a:bodyPr/>
          <a:lstStyle/>
          <a:p>
            <a:pPr>
              <a:spcAft>
                <a:spcPts val="200"/>
              </a:spcAft>
            </a:pPr>
            <a:r>
              <a:rPr lang="en-US" sz="2000"/>
              <a:t>Broad clinical spectrum; may appear 2–14 days after exposure</a:t>
            </a:r>
          </a:p>
          <a:p>
            <a:pPr lvl="1">
              <a:spcAft>
                <a:spcPts val="200"/>
              </a:spcAft>
            </a:pPr>
            <a:r>
              <a:rPr lang="en-US" sz="1600"/>
              <a:t>Asymptomatic carriers</a:t>
            </a:r>
          </a:p>
          <a:p>
            <a:pPr lvl="1">
              <a:spcAft>
                <a:spcPts val="200"/>
              </a:spcAft>
            </a:pPr>
            <a:r>
              <a:rPr lang="en-US" sz="1600"/>
              <a:t>Presymptomatic people </a:t>
            </a:r>
            <a:br>
              <a:rPr lang="en-US" sz="1600"/>
            </a:br>
            <a:r>
              <a:rPr lang="en-US" sz="1600"/>
              <a:t>can be infectious</a:t>
            </a:r>
          </a:p>
          <a:p>
            <a:pPr>
              <a:spcAft>
                <a:spcPts val="200"/>
              </a:spcAft>
            </a:pPr>
            <a:r>
              <a:rPr lang="en-US" sz="2000"/>
              <a:t>Fatality increases sharply with age</a:t>
            </a:r>
          </a:p>
          <a:p>
            <a:pPr>
              <a:spcAft>
                <a:spcPts val="200"/>
              </a:spcAft>
            </a:pPr>
            <a:r>
              <a:rPr lang="en-US" sz="2000"/>
              <a:t>Transmission occurs mainly person-to-person through talking, breathing, coughing, or sneezing.</a:t>
            </a:r>
          </a:p>
          <a:p>
            <a:pPr>
              <a:spcAft>
                <a:spcPts val="200"/>
              </a:spcAft>
            </a:pPr>
            <a:endParaRPr lang="en-US" sz="2000"/>
          </a:p>
        </p:txBody>
      </p:sp>
      <p:sp>
        <p:nvSpPr>
          <p:cNvPr id="4" name="Slide Number Placeholder 3">
            <a:extLst>
              <a:ext uri="{FF2B5EF4-FFF2-40B4-BE49-F238E27FC236}">
                <a16:creationId xmlns:a16="http://schemas.microsoft.com/office/drawing/2014/main" id="{E85D78B3-9058-C242-AA2D-37E26494D402}"/>
              </a:ext>
            </a:extLst>
          </p:cNvPr>
          <p:cNvSpPr>
            <a:spLocks noGrp="1"/>
          </p:cNvSpPr>
          <p:nvPr>
            <p:ph type="sldNum" sz="quarter" idx="4294967295"/>
          </p:nvPr>
        </p:nvSpPr>
        <p:spPr>
          <a:xfrm>
            <a:off x="6886575" y="341313"/>
            <a:ext cx="2257425" cy="161925"/>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59DD345-62DD-A84F-BC08-1CA6580E988A}" type="slidenum">
              <a:rPr lang="en-US" smtClean="0"/>
              <a:t>11</a:t>
            </a:fld>
            <a:endParaRPr lang="en-US"/>
          </a:p>
        </p:txBody>
      </p:sp>
      <p:graphicFrame>
        <p:nvGraphicFramePr>
          <p:cNvPr id="2" name="Table 4">
            <a:extLst>
              <a:ext uri="{FF2B5EF4-FFF2-40B4-BE49-F238E27FC236}">
                <a16:creationId xmlns:a16="http://schemas.microsoft.com/office/drawing/2014/main" id="{D57DEB33-7A98-40E0-A076-F5303EF96184}"/>
              </a:ext>
            </a:extLst>
          </p:cNvPr>
          <p:cNvGraphicFramePr>
            <a:graphicFrameLocks noGrp="1"/>
          </p:cNvGraphicFramePr>
          <p:nvPr>
            <p:extLst>
              <p:ext uri="{D42A27DB-BD31-4B8C-83A1-F6EECF244321}">
                <p14:modId xmlns:p14="http://schemas.microsoft.com/office/powerpoint/2010/main" val="2526299336"/>
              </p:ext>
            </p:extLst>
          </p:nvPr>
        </p:nvGraphicFramePr>
        <p:xfrm>
          <a:off x="4204316" y="1370013"/>
          <a:ext cx="4511058" cy="2621280"/>
        </p:xfrm>
        <a:graphic>
          <a:graphicData uri="http://schemas.openxmlformats.org/drawingml/2006/table">
            <a:tbl>
              <a:tblPr firstRow="1" bandRow="1">
                <a:tableStyleId>{5940675A-B579-460E-94D1-54222C63F5DA}</a:tableStyleId>
              </a:tblPr>
              <a:tblGrid>
                <a:gridCol w="2066189">
                  <a:extLst>
                    <a:ext uri="{9D8B030D-6E8A-4147-A177-3AD203B41FA5}">
                      <a16:colId xmlns:a16="http://schemas.microsoft.com/office/drawing/2014/main" val="267071142"/>
                    </a:ext>
                  </a:extLst>
                </a:gridCol>
                <a:gridCol w="2444869">
                  <a:extLst>
                    <a:ext uri="{9D8B030D-6E8A-4147-A177-3AD203B41FA5}">
                      <a16:colId xmlns:a16="http://schemas.microsoft.com/office/drawing/2014/main" val="665417387"/>
                    </a:ext>
                  </a:extLst>
                </a:gridCol>
              </a:tblGrid>
              <a:tr h="370840">
                <a:tc gridSpan="2">
                  <a:txBody>
                    <a:bodyPr/>
                    <a:lstStyle/>
                    <a:p>
                      <a:pPr algn="ctr"/>
                      <a:r>
                        <a:rPr lang="en-US" sz="2000" b="1">
                          <a:solidFill>
                            <a:schemeClr val="tx1"/>
                          </a:solidFill>
                        </a:rPr>
                        <a:t>Symptoms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179478452"/>
                  </a:ext>
                </a:extLst>
              </a:tr>
              <a:tr h="370840">
                <a:tc>
                  <a:txBody>
                    <a:bodyPr/>
                    <a:lstStyle/>
                    <a:p>
                      <a:r>
                        <a:rPr lang="en-US" sz="1600"/>
                        <a:t>Fever/chills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t>Loss taste/smell</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361044"/>
                  </a:ext>
                </a:extLst>
              </a:tr>
              <a:tr h="370840">
                <a:tc>
                  <a:txBody>
                    <a:bodyPr/>
                    <a:lstStyle/>
                    <a:p>
                      <a:r>
                        <a:rPr lang="en-US" sz="1600"/>
                        <a:t>Cough</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t>Sore throat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2600360"/>
                  </a:ext>
                </a:extLst>
              </a:tr>
              <a:tr h="370840">
                <a:tc>
                  <a:txBody>
                    <a:bodyPr/>
                    <a:lstStyle/>
                    <a:p>
                      <a:r>
                        <a:rPr lang="en-US" sz="1600"/>
                        <a:t>Shortness breath</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t>Congestion/runny nose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457725"/>
                  </a:ext>
                </a:extLst>
              </a:tr>
              <a:tr h="370840">
                <a:tc>
                  <a:txBody>
                    <a:bodyPr/>
                    <a:lstStyle/>
                    <a:p>
                      <a:r>
                        <a:rPr lang="en-US" sz="1600"/>
                        <a:t>Fatigue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t>Nausea/vomiting</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7385203"/>
                  </a:ext>
                </a:extLst>
              </a:tr>
              <a:tr h="370840">
                <a:tc>
                  <a:txBody>
                    <a:bodyPr/>
                    <a:lstStyle/>
                    <a:p>
                      <a:r>
                        <a:rPr lang="en-US" sz="1600"/>
                        <a:t>Muscle/body aches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a:t>Diarrhea</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3202037"/>
                  </a:ext>
                </a:extLst>
              </a:tr>
              <a:tr h="370840">
                <a:tc>
                  <a:txBody>
                    <a:bodyPr/>
                    <a:lstStyle/>
                    <a:p>
                      <a:r>
                        <a:rPr lang="en-US" sz="1600"/>
                        <a:t>Headache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16A4A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9180713"/>
                  </a:ext>
                </a:extLst>
              </a:tr>
            </a:tbl>
          </a:graphicData>
        </a:graphic>
      </p:graphicFrame>
      <p:sp>
        <p:nvSpPr>
          <p:cNvPr id="5" name="Footer Placeholder 4">
            <a:extLst>
              <a:ext uri="{FF2B5EF4-FFF2-40B4-BE49-F238E27FC236}">
                <a16:creationId xmlns:a16="http://schemas.microsoft.com/office/drawing/2014/main" id="{0B9365F4-B350-1E40-83BD-CBCEC505F2E6}"/>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3" name="Rounded Rectangle 2">
            <a:extLst>
              <a:ext uri="{FF2B5EF4-FFF2-40B4-BE49-F238E27FC236}">
                <a16:creationId xmlns:a16="http://schemas.microsoft.com/office/drawing/2014/main" id="{FFC2F129-1CE6-B94F-992A-3F399BA95D91}"/>
              </a:ext>
            </a:extLst>
          </p:cNvPr>
          <p:cNvSpPr/>
          <p:nvPr/>
        </p:nvSpPr>
        <p:spPr>
          <a:xfrm>
            <a:off x="4131013" y="1294792"/>
            <a:ext cx="4682247" cy="2777855"/>
          </a:xfrm>
          <a:prstGeom prst="roundRect">
            <a:avLst>
              <a:gd name="adj" fmla="val 3912"/>
            </a:avLst>
          </a:prstGeom>
          <a:noFill/>
          <a:ln w="25400" cap="flat"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750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C2AD50B-D74A-4E9A-9933-A5A77DB39582}"/>
              </a:ext>
            </a:extLst>
          </p:cNvPr>
          <p:cNvSpPr>
            <a:spLocks noGrp="1" noChangeArrowheads="1"/>
          </p:cNvSpPr>
          <p:nvPr>
            <p:ph type="title"/>
          </p:nvPr>
        </p:nvSpPr>
        <p:spPr>
          <a:xfrm>
            <a:off x="428625" y="666750"/>
            <a:ext cx="8286750" cy="609600"/>
          </a:xfrm>
        </p:spPr>
        <p:txBody>
          <a:bodyPr/>
          <a:lstStyle/>
          <a:p>
            <a:pPr eaLnBrk="1" hangingPunct="1"/>
            <a:r>
              <a:rPr lang="en-US" altLang="en-US"/>
              <a:t>Federal Agencies: Transmission</a:t>
            </a:r>
          </a:p>
        </p:txBody>
      </p:sp>
      <p:sp>
        <p:nvSpPr>
          <p:cNvPr id="25603" name="Text Placeholder 4">
            <a:extLst>
              <a:ext uri="{FF2B5EF4-FFF2-40B4-BE49-F238E27FC236}">
                <a16:creationId xmlns:a16="http://schemas.microsoft.com/office/drawing/2014/main" id="{F08BCC8D-560F-4429-8F4F-728DDF6F4458}"/>
              </a:ext>
            </a:extLst>
          </p:cNvPr>
          <p:cNvSpPr>
            <a:spLocks noGrp="1" noChangeArrowheads="1"/>
          </p:cNvSpPr>
          <p:nvPr>
            <p:ph type="body" sz="quarter" idx="3"/>
          </p:nvPr>
        </p:nvSpPr>
        <p:spPr>
          <a:xfrm>
            <a:off x="500063" y="1434090"/>
            <a:ext cx="7764462" cy="617537"/>
          </a:xfrm>
        </p:spPr>
        <p:txBody>
          <a:bodyPr/>
          <a:lstStyle/>
          <a:p>
            <a:pPr eaLnBrk="1" hangingPunct="1"/>
            <a:endParaRPr lang="en-US" altLang="en-US" i="1"/>
          </a:p>
          <a:p>
            <a:pPr eaLnBrk="1" hangingPunct="1"/>
            <a:r>
              <a:rPr lang="en-US" altLang="en-US"/>
              <a:t>No documented cases of COVID-19 transmission by food or food packaging</a:t>
            </a:r>
          </a:p>
        </p:txBody>
      </p:sp>
      <p:sp>
        <p:nvSpPr>
          <p:cNvPr id="25604" name="Content Placeholder 5">
            <a:extLst>
              <a:ext uri="{FF2B5EF4-FFF2-40B4-BE49-F238E27FC236}">
                <a16:creationId xmlns:a16="http://schemas.microsoft.com/office/drawing/2014/main" id="{C79F6E3B-89DC-40FD-904D-6511471FAC76}"/>
              </a:ext>
            </a:extLst>
          </p:cNvPr>
          <p:cNvSpPr>
            <a:spLocks noGrp="1" noChangeArrowheads="1"/>
          </p:cNvSpPr>
          <p:nvPr>
            <p:ph sz="quarter" idx="4"/>
          </p:nvPr>
        </p:nvSpPr>
        <p:spPr>
          <a:xfrm>
            <a:off x="728663" y="2344737"/>
            <a:ext cx="7831350" cy="2457450"/>
          </a:xfrm>
        </p:spPr>
        <p:txBody>
          <a:bodyPr/>
          <a:lstStyle/>
          <a:p>
            <a:pPr marL="0" indent="0" eaLnBrk="1" hangingPunct="1">
              <a:buNone/>
            </a:pPr>
            <a:r>
              <a:rPr lang="en-US" altLang="en-US" sz="1800"/>
              <a:t>From FDA: “We </a:t>
            </a:r>
            <a:r>
              <a:rPr lang="en-US" altLang="en-US" sz="1800" i="1"/>
              <a:t>are not aware of any reports at this time of human illnesses that suggest COVID-19 can be transmitted by food or food packaging.” </a:t>
            </a:r>
          </a:p>
          <a:p>
            <a:pPr marL="0" indent="0" algn="r" eaLnBrk="1" hangingPunct="1">
              <a:buNone/>
            </a:pPr>
            <a:r>
              <a:rPr lang="en-US" altLang="en-US" sz="1800" i="1"/>
              <a:t>	</a:t>
            </a:r>
            <a:r>
              <a:rPr lang="en-US" altLang="en-US" sz="1400">
                <a:solidFill>
                  <a:schemeClr val="tx1">
                    <a:lumMod val="65000"/>
                    <a:lumOff val="35000"/>
                  </a:schemeClr>
                </a:solidFill>
              </a:rPr>
              <a:t>FDA position “adopted” by California Department of Public Health</a:t>
            </a:r>
          </a:p>
          <a:p>
            <a:pPr marL="0" indent="0" eaLnBrk="1" hangingPunct="1">
              <a:buFont typeface="Arial" panose="020B0604020202020204" pitchFamily="34" charset="0"/>
              <a:buNone/>
            </a:pPr>
            <a:endParaRPr lang="en-US" altLang="en-US" sz="1800"/>
          </a:p>
          <a:p>
            <a:pPr marL="0" indent="0" eaLnBrk="1" hangingPunct="1">
              <a:buNone/>
            </a:pPr>
            <a:r>
              <a:rPr lang="en-US" sz="1800"/>
              <a:t>From CDC: “</a:t>
            </a:r>
            <a:r>
              <a:rPr lang="en-US" sz="1800" i="1"/>
              <a:t>No evidence suggesting handling food or consuming food is associated with COVID-19 … However, possible to get COVID-19 through touching surface and then mouth/nose/eyes.</a:t>
            </a:r>
            <a:r>
              <a:rPr lang="en-US" sz="1800"/>
              <a:t>”</a:t>
            </a:r>
          </a:p>
          <a:p>
            <a:pPr marL="0" indent="0" eaLnBrk="1" hangingPunct="1">
              <a:buFont typeface="Arial" panose="020B0604020202020204" pitchFamily="34" charset="0"/>
              <a:buNone/>
            </a:pPr>
            <a:endParaRPr lang="en-US"/>
          </a:p>
          <a:p>
            <a:pPr marL="860425" lvl="1" indent="0">
              <a:buNone/>
            </a:pPr>
            <a:r>
              <a:rPr lang="en-US" altLang="en-US" sz="1800"/>
              <a:t>			</a:t>
            </a:r>
          </a:p>
          <a:p>
            <a:pPr marL="0" indent="0" eaLnBrk="1" hangingPunct="1">
              <a:buFont typeface="Arial" panose="020B0604020202020204" pitchFamily="34" charset="0"/>
              <a:buNone/>
            </a:pPr>
            <a:r>
              <a:rPr lang="en-US" altLang="en-US" sz="1800"/>
              <a:t>			</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a:xfrm>
            <a:off x="6845300" y="46038"/>
            <a:ext cx="2257425" cy="273050"/>
          </a:xfrm>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A04A1E58-856C-4EE7-A6CC-43FB16986E14}" type="slidenum">
              <a:rPr lang="en-US" altLang="en-US"/>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B0C207-33A2-48B0-B102-A1A8ED73CDD7}"/>
              </a:ext>
            </a:extLst>
          </p:cNvPr>
          <p:cNvSpPr>
            <a:spLocks noGrp="1"/>
          </p:cNvSpPr>
          <p:nvPr>
            <p:ph type="sldNum" sz="quarter" idx="11"/>
          </p:nvPr>
        </p:nvSpPr>
        <p:spPr>
          <a:xfrm>
            <a:off x="6845958" y="340761"/>
            <a:ext cx="2257425" cy="163134"/>
          </a:xfrm>
          <a:prstGeom prst="rect">
            <a:avLst/>
          </a:prstGeom>
        </p:spPr>
        <p:txBody>
          <a:bodyPr vert="horz" lIns="91440" tIns="45720" rIns="91440" bIns="45720" rtlCol="0" anchor="ctr"/>
          <a:lstStyle>
            <a:defPPr>
              <a:defRPr lang="en-US"/>
            </a:defPPr>
            <a:lvl1pPr marL="0" algn="r" defTabSz="685783" rtl="0" eaLnBrk="1" latinLnBrk="0" hangingPunct="1">
              <a:defRPr sz="800" kern="1200">
                <a:solidFill>
                  <a:schemeClr val="accent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59DD345-62DD-A84F-BC08-1CA6580E988A}" type="slidenum">
              <a:rPr lang="en-US" smtClean="0"/>
              <a:t>13</a:t>
            </a:fld>
            <a:endParaRPr lang="en-US"/>
          </a:p>
        </p:txBody>
      </p:sp>
      <p:graphicFrame>
        <p:nvGraphicFramePr>
          <p:cNvPr id="5" name="Diagram 4">
            <a:extLst>
              <a:ext uri="{FF2B5EF4-FFF2-40B4-BE49-F238E27FC236}">
                <a16:creationId xmlns:a16="http://schemas.microsoft.com/office/drawing/2014/main" id="{65CA28A6-D191-47DA-AB66-8A33478D2BB4}"/>
              </a:ext>
            </a:extLst>
          </p:cNvPr>
          <p:cNvGraphicFramePr/>
          <p:nvPr>
            <p:extLst>
              <p:ext uri="{D42A27DB-BD31-4B8C-83A1-F6EECF244321}">
                <p14:modId xmlns:p14="http://schemas.microsoft.com/office/powerpoint/2010/main" val="1419901211"/>
              </p:ext>
            </p:extLst>
          </p:nvPr>
        </p:nvGraphicFramePr>
        <p:xfrm>
          <a:off x="1605643" y="9270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C9B1C04-0F5B-2242-BFEF-580AF4BC58CC}"/>
              </a:ext>
            </a:extLst>
          </p:cNvPr>
          <p:cNvSpPr>
            <a:spLocks noGrp="1"/>
          </p:cNvSpPr>
          <p:nvPr>
            <p:ph type="ftr" sz="quarter" idx="10"/>
          </p:nvPr>
        </p:nvSpPr>
        <p:spPr/>
        <p:txBody>
          <a:bodyPr/>
          <a:lstStyle/>
          <a:p>
            <a:pPr>
              <a:defRPr/>
            </a:pPr>
            <a:r>
              <a:rPr lang="en-US"/>
              <a:t>Meeting Compliance &amp; Food Safety Challenges During the Pandemic &amp; Beyond</a:t>
            </a:r>
          </a:p>
        </p:txBody>
      </p:sp>
    </p:spTree>
    <p:extLst>
      <p:ext uri="{BB962C8B-B14F-4D97-AF65-F5344CB8AC3E}">
        <p14:creationId xmlns:p14="http://schemas.microsoft.com/office/powerpoint/2010/main" val="388230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83C5-2BC3-401C-A146-E6C8E149E152}"/>
              </a:ext>
            </a:extLst>
          </p:cNvPr>
          <p:cNvSpPr>
            <a:spLocks noGrp="1"/>
          </p:cNvSpPr>
          <p:nvPr>
            <p:ph type="title"/>
          </p:nvPr>
        </p:nvSpPr>
        <p:spPr/>
        <p:txBody>
          <a:bodyPr/>
          <a:lstStyle/>
          <a:p>
            <a:r>
              <a:rPr lang="en-US"/>
              <a:t>Distance + Time Risk Ranking</a:t>
            </a:r>
          </a:p>
        </p:txBody>
      </p:sp>
      <p:graphicFrame>
        <p:nvGraphicFramePr>
          <p:cNvPr id="6" name="Table 5">
            <a:extLst>
              <a:ext uri="{FF2B5EF4-FFF2-40B4-BE49-F238E27FC236}">
                <a16:creationId xmlns:a16="http://schemas.microsoft.com/office/drawing/2014/main" id="{441C7C90-0A8B-4DA1-8501-1EA470AEC43A}"/>
              </a:ext>
            </a:extLst>
          </p:cNvPr>
          <p:cNvGraphicFramePr>
            <a:graphicFrameLocks noGrp="1"/>
          </p:cNvGraphicFramePr>
          <p:nvPr>
            <p:extLst>
              <p:ext uri="{D42A27DB-BD31-4B8C-83A1-F6EECF244321}">
                <p14:modId xmlns:p14="http://schemas.microsoft.com/office/powerpoint/2010/main" val="1936717146"/>
              </p:ext>
            </p:extLst>
          </p:nvPr>
        </p:nvGraphicFramePr>
        <p:xfrm>
          <a:off x="587829" y="1818559"/>
          <a:ext cx="8127547" cy="1875695"/>
        </p:xfrm>
        <a:graphic>
          <a:graphicData uri="http://schemas.openxmlformats.org/drawingml/2006/table">
            <a:tbl>
              <a:tblPr firstRow="1" firstCol="1" bandRow="1"/>
              <a:tblGrid>
                <a:gridCol w="2563585">
                  <a:extLst>
                    <a:ext uri="{9D8B030D-6E8A-4147-A177-3AD203B41FA5}">
                      <a16:colId xmlns:a16="http://schemas.microsoft.com/office/drawing/2014/main" val="2578442370"/>
                    </a:ext>
                  </a:extLst>
                </a:gridCol>
                <a:gridCol w="1854654">
                  <a:extLst>
                    <a:ext uri="{9D8B030D-6E8A-4147-A177-3AD203B41FA5}">
                      <a16:colId xmlns:a16="http://schemas.microsoft.com/office/drawing/2014/main" val="3031853485"/>
                    </a:ext>
                  </a:extLst>
                </a:gridCol>
                <a:gridCol w="1854654">
                  <a:extLst>
                    <a:ext uri="{9D8B030D-6E8A-4147-A177-3AD203B41FA5}">
                      <a16:colId xmlns:a16="http://schemas.microsoft.com/office/drawing/2014/main" val="2374813309"/>
                    </a:ext>
                  </a:extLst>
                </a:gridCol>
                <a:gridCol w="1854654">
                  <a:extLst>
                    <a:ext uri="{9D8B030D-6E8A-4147-A177-3AD203B41FA5}">
                      <a16:colId xmlns:a16="http://schemas.microsoft.com/office/drawing/2014/main" val="646893437"/>
                    </a:ext>
                  </a:extLst>
                </a:gridCol>
              </a:tblGrid>
              <a:tr h="375139">
                <a:tc>
                  <a:txBody>
                    <a:bodyPr/>
                    <a:lstStyle/>
                    <a:p>
                      <a:pPr marL="0" marR="0">
                        <a:lnSpc>
                          <a:spcPct val="107000"/>
                        </a:lnSpc>
                        <a:spcBef>
                          <a:spcPct val="0"/>
                        </a:spcBef>
                        <a:spcAft>
                          <a:spcPct val="0"/>
                        </a:spcAft>
                      </a:pPr>
                      <a:r>
                        <a:rPr lang="en-US" sz="1800">
                          <a:effectLst/>
                          <a:latin typeface="+mj-lt"/>
                          <a:ea typeface="Calibri" panose="020F0502020204030204" pitchFamily="34" charset="0"/>
                          <a:cs typeface="Times New Roman" panose="02020603050405020304" pitchFamily="18" charset="0"/>
                        </a:rPr>
                        <a:t>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marL="0" marR="0">
                        <a:lnSpc>
                          <a:spcPct val="107000"/>
                        </a:lnSpc>
                        <a:spcBef>
                          <a:spcPct val="0"/>
                        </a:spcBef>
                        <a:spcAft>
                          <a:spcPct val="0"/>
                        </a:spcAft>
                      </a:pPr>
                      <a:r>
                        <a:rPr lang="en-US" sz="1800" b="1">
                          <a:effectLst/>
                          <a:latin typeface="+mj-lt"/>
                          <a:ea typeface="Calibri" panose="020F0502020204030204" pitchFamily="34" charset="0"/>
                          <a:cs typeface="Times New Roman" panose="02020603050405020304" pitchFamily="18" charset="0"/>
                        </a:rPr>
                        <a:t>Maximum Distance Between People (feet)</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9955539"/>
                  </a:ext>
                </a:extLst>
              </a:tr>
              <a:tr h="375139">
                <a:tc>
                  <a:txBody>
                    <a:bodyPr/>
                    <a:lstStyle/>
                    <a:p>
                      <a:pPr marL="0" marR="0" algn="ctr">
                        <a:lnSpc>
                          <a:spcPct val="107000"/>
                        </a:lnSpc>
                        <a:spcBef>
                          <a:spcPct val="0"/>
                        </a:spcBef>
                        <a:spcAft>
                          <a:spcPct val="0"/>
                        </a:spcAft>
                      </a:pPr>
                      <a:r>
                        <a:rPr lang="en-US" sz="1800" b="1">
                          <a:effectLst/>
                          <a:latin typeface="+mj-lt"/>
                          <a:ea typeface="Calibri" panose="020F0502020204030204" pitchFamily="34" charset="0"/>
                          <a:cs typeface="Times New Roman" panose="02020603050405020304" pitchFamily="18" charset="0"/>
                        </a:rPr>
                        <a:t>Exposure time (min)</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&gt;6</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3–6</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&lt;3</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267576835"/>
                  </a:ext>
                </a:extLst>
              </a:tr>
              <a:tr h="375139">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&lt;1</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Low</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Low</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Med</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85732440"/>
                  </a:ext>
                </a:extLst>
              </a:tr>
              <a:tr h="375139">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1–5</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Med</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Med</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High</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517605440"/>
                  </a:ext>
                </a:extLst>
              </a:tr>
              <a:tr h="375139">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&gt;5 </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6E6"/>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Med</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High </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ct val="0"/>
                        </a:spcBef>
                        <a:spcAft>
                          <a:spcPct val="0"/>
                        </a:spcAft>
                      </a:pPr>
                      <a:r>
                        <a:rPr lang="en-US" sz="1800">
                          <a:solidFill>
                            <a:srgbClr val="000000"/>
                          </a:solidFill>
                          <a:effectLst/>
                          <a:latin typeface="+mj-lt"/>
                          <a:ea typeface="Calibri" panose="020F0502020204030204" pitchFamily="34" charset="0"/>
                          <a:cs typeface="Times New Roman" panose="02020603050405020304" pitchFamily="18" charset="0"/>
                        </a:rPr>
                        <a:t>High</a:t>
                      </a:r>
                      <a:endParaRPr lang="en-US" sz="1800">
                        <a:effectLst/>
                        <a:latin typeface="+mj-lt"/>
                        <a:ea typeface="Calibri" panose="020F0502020204030204" pitchFamily="34"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997559508"/>
                  </a:ext>
                </a:extLst>
              </a:tr>
            </a:tbl>
          </a:graphicData>
        </a:graphic>
      </p:graphicFrame>
      <p:sp>
        <p:nvSpPr>
          <p:cNvPr id="3" name="Footer Placeholder 2">
            <a:extLst>
              <a:ext uri="{FF2B5EF4-FFF2-40B4-BE49-F238E27FC236}">
                <a16:creationId xmlns:a16="http://schemas.microsoft.com/office/drawing/2014/main" id="{A731538E-3BD1-C746-A8B4-A750E5785FD1}"/>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7" name="Slide Number Placeholder 6">
            <a:extLst>
              <a:ext uri="{FF2B5EF4-FFF2-40B4-BE49-F238E27FC236}">
                <a16:creationId xmlns:a16="http://schemas.microsoft.com/office/drawing/2014/main" id="{B49DD239-B183-8C40-994D-0D58B0005C7F}"/>
              </a:ext>
            </a:extLst>
          </p:cNvPr>
          <p:cNvSpPr>
            <a:spLocks noGrp="1"/>
          </p:cNvSpPr>
          <p:nvPr>
            <p:ph type="sldNum" sz="quarter" idx="11"/>
          </p:nvPr>
        </p:nvSpPr>
        <p:spPr/>
        <p:txBody>
          <a:bodyPr/>
          <a:lstStyle/>
          <a:p>
            <a:fld id="{E45A707E-6D6E-463C-B7A5-536FF349F304}" type="slidenum">
              <a:rPr lang="en-US" altLang="en-US" smtClean="0"/>
              <a:t>14</a:t>
            </a:fld>
            <a:endParaRPr lang="en-US" altLang="en-US"/>
          </a:p>
        </p:txBody>
      </p:sp>
    </p:spTree>
    <p:extLst>
      <p:ext uri="{BB962C8B-B14F-4D97-AF65-F5344CB8AC3E}">
        <p14:creationId xmlns:p14="http://schemas.microsoft.com/office/powerpoint/2010/main" val="2142736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40C29F-5E6F-A24A-B6FE-ED2F09BE870A}"/>
              </a:ext>
            </a:extLst>
          </p:cNvPr>
          <p:cNvPicPr>
            <a:picLocks noChangeAspect="1"/>
          </p:cNvPicPr>
          <p:nvPr/>
        </p:nvPicPr>
        <p:blipFill>
          <a:blip r:embed="rId3"/>
          <a:srcRect l="6915" t="14766" r="5084" b="9123"/>
          <a:stretch>
            <a:fillRect/>
          </a:stretch>
        </p:blipFill>
        <p:spPr>
          <a:xfrm>
            <a:off x="4216494" y="1268413"/>
            <a:ext cx="4652739" cy="2367065"/>
          </a:xfrm>
          <a:prstGeom prst="rect">
            <a:avLst/>
          </a:prstGeom>
        </p:spPr>
      </p:pic>
      <p:sp>
        <p:nvSpPr>
          <p:cNvPr id="2" name="Title 1">
            <a:extLst>
              <a:ext uri="{FF2B5EF4-FFF2-40B4-BE49-F238E27FC236}">
                <a16:creationId xmlns:a16="http://schemas.microsoft.com/office/drawing/2014/main" id="{A10967EC-B0CE-434B-BAE3-EB57CD1BB4C2}"/>
              </a:ext>
            </a:extLst>
          </p:cNvPr>
          <p:cNvSpPr>
            <a:spLocks noGrp="1"/>
          </p:cNvSpPr>
          <p:nvPr>
            <p:ph type="title"/>
          </p:nvPr>
        </p:nvSpPr>
        <p:spPr/>
        <p:txBody>
          <a:bodyPr/>
          <a:lstStyle/>
          <a:p>
            <a:r>
              <a:rPr lang="en-US"/>
              <a:t>Hygiene</a:t>
            </a:r>
          </a:p>
        </p:txBody>
      </p:sp>
      <p:sp>
        <p:nvSpPr>
          <p:cNvPr id="3" name="Content Placeholder 2">
            <a:extLst>
              <a:ext uri="{FF2B5EF4-FFF2-40B4-BE49-F238E27FC236}">
                <a16:creationId xmlns:a16="http://schemas.microsoft.com/office/drawing/2014/main" id="{6D6083FD-DBB6-4134-8C77-8AB6CF170186}"/>
              </a:ext>
            </a:extLst>
          </p:cNvPr>
          <p:cNvSpPr>
            <a:spLocks noGrp="1"/>
          </p:cNvSpPr>
          <p:nvPr>
            <p:ph idx="1"/>
          </p:nvPr>
        </p:nvSpPr>
        <p:spPr/>
        <p:txBody>
          <a:bodyPr/>
          <a:lstStyle/>
          <a:p>
            <a:pPr>
              <a:spcAft>
                <a:spcPts val="1200"/>
              </a:spcAft>
            </a:pPr>
            <a:r>
              <a:rPr lang="en-US"/>
              <a:t>Wash hands </a:t>
            </a:r>
          </a:p>
          <a:p>
            <a:pPr>
              <a:spcAft>
                <a:spcPts val="1200"/>
              </a:spcAft>
            </a:pPr>
            <a:r>
              <a:rPr lang="en-US"/>
              <a:t>Don’t touch face</a:t>
            </a:r>
          </a:p>
          <a:p>
            <a:pPr>
              <a:spcAft>
                <a:spcPts val="1200"/>
              </a:spcAft>
            </a:pPr>
            <a:r>
              <a:rPr lang="en-US"/>
              <a:t>Cover coughs and sneezes</a:t>
            </a:r>
          </a:p>
          <a:p>
            <a:pPr>
              <a:spcAft>
                <a:spcPts val="1200"/>
              </a:spcAft>
            </a:pPr>
            <a:r>
              <a:rPr lang="en-US"/>
              <a:t>Stay home when sick</a:t>
            </a:r>
          </a:p>
        </p:txBody>
      </p:sp>
      <p:sp>
        <p:nvSpPr>
          <p:cNvPr id="6" name="Footer Placeholder 5">
            <a:extLst>
              <a:ext uri="{FF2B5EF4-FFF2-40B4-BE49-F238E27FC236}">
                <a16:creationId xmlns:a16="http://schemas.microsoft.com/office/drawing/2014/main" id="{9B4B4C95-A5A4-5043-B20E-DD9224FA7829}"/>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7" name="Slide Number Placeholder 6">
            <a:extLst>
              <a:ext uri="{FF2B5EF4-FFF2-40B4-BE49-F238E27FC236}">
                <a16:creationId xmlns:a16="http://schemas.microsoft.com/office/drawing/2014/main" id="{D68A7DD2-96E2-C24A-AF6A-835AA79AE8F4}"/>
              </a:ext>
            </a:extLst>
          </p:cNvPr>
          <p:cNvSpPr>
            <a:spLocks noGrp="1"/>
          </p:cNvSpPr>
          <p:nvPr>
            <p:ph type="sldNum" sz="quarter" idx="11"/>
          </p:nvPr>
        </p:nvSpPr>
        <p:spPr/>
        <p:txBody>
          <a:bodyPr/>
          <a:lstStyle/>
          <a:p>
            <a:fld id="{E45A707E-6D6E-463C-B7A5-536FF349F304}" type="slidenum">
              <a:rPr lang="en-US" altLang="en-US" smtClean="0"/>
              <a:t>15</a:t>
            </a:fld>
            <a:endParaRPr lang="en-US" altLang="en-US"/>
          </a:p>
        </p:txBody>
      </p:sp>
    </p:spTree>
    <p:extLst>
      <p:ext uri="{BB962C8B-B14F-4D97-AF65-F5344CB8AC3E}">
        <p14:creationId xmlns:p14="http://schemas.microsoft.com/office/powerpoint/2010/main" val="2469010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A2422B7-8455-4A8A-A153-290BA4E7693E}"/>
              </a:ext>
            </a:extLst>
          </p:cNvPr>
          <p:cNvGraphicFramePr/>
          <p:nvPr>
            <p:extLst>
              <p:ext uri="{D42A27DB-BD31-4B8C-83A1-F6EECF244321}">
                <p14:modId xmlns:p14="http://schemas.microsoft.com/office/powerpoint/2010/main" val="374309035"/>
              </p:ext>
            </p:extLst>
          </p:nvPr>
        </p:nvGraphicFramePr>
        <p:xfrm>
          <a:off x="1524000" y="8289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E9A9406C-F591-F04B-8B34-E2252C1328DC}"/>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EA558B42-7118-4741-81FB-F06BA8FCCC77}"/>
              </a:ext>
            </a:extLst>
          </p:cNvPr>
          <p:cNvSpPr>
            <a:spLocks noGrp="1"/>
          </p:cNvSpPr>
          <p:nvPr>
            <p:ph type="sldNum" sz="quarter" idx="11"/>
          </p:nvPr>
        </p:nvSpPr>
        <p:spPr/>
        <p:txBody>
          <a:bodyPr/>
          <a:lstStyle/>
          <a:p>
            <a:fld id="{0A94BF71-3B95-4494-8FAE-893CFE5C6373}" type="slidenum">
              <a:rPr lang="en-US" altLang="en-US" smtClean="0"/>
              <a:t>16</a:t>
            </a:fld>
            <a:endParaRPr lang="en-US" altLang="en-US"/>
          </a:p>
        </p:txBody>
      </p:sp>
    </p:spTree>
    <p:extLst>
      <p:ext uri="{BB962C8B-B14F-4D97-AF65-F5344CB8AC3E}">
        <p14:creationId xmlns:p14="http://schemas.microsoft.com/office/powerpoint/2010/main" val="2661491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365E-3626-4B92-BA2E-9BACAEAE9B72}"/>
              </a:ext>
            </a:extLst>
          </p:cNvPr>
          <p:cNvSpPr>
            <a:spLocks noGrp="1"/>
          </p:cNvSpPr>
          <p:nvPr>
            <p:ph type="title"/>
          </p:nvPr>
        </p:nvSpPr>
        <p:spPr/>
        <p:txBody>
          <a:bodyPr/>
          <a:lstStyle/>
          <a:p>
            <a:r>
              <a:rPr lang="en-US"/>
              <a:t>Disinfectants for Use Against SARS-CoV-2</a:t>
            </a:r>
          </a:p>
        </p:txBody>
      </p:sp>
      <p:sp>
        <p:nvSpPr>
          <p:cNvPr id="3" name="Content Placeholder 2">
            <a:extLst>
              <a:ext uri="{FF2B5EF4-FFF2-40B4-BE49-F238E27FC236}">
                <a16:creationId xmlns:a16="http://schemas.microsoft.com/office/drawing/2014/main" id="{EDC09CB4-D537-4800-93D6-1077483A6966}"/>
              </a:ext>
            </a:extLst>
          </p:cNvPr>
          <p:cNvSpPr>
            <a:spLocks noGrp="1"/>
          </p:cNvSpPr>
          <p:nvPr>
            <p:ph idx="1"/>
          </p:nvPr>
        </p:nvSpPr>
        <p:spPr/>
        <p:txBody>
          <a:bodyPr/>
          <a:lstStyle/>
          <a:p>
            <a:pPr>
              <a:spcAft>
                <a:spcPts val="600"/>
              </a:spcAft>
            </a:pPr>
            <a:r>
              <a:rPr lang="en-US"/>
              <a:t>U.S. Environmental Protection Agency List N: </a:t>
            </a:r>
            <a:r>
              <a:rPr lang="en-US" i="1" u="sng">
                <a:hlinkClick r:id="rId3">
                  <a:extLst>
                    <a:ext uri="{A12FA001-AC4F-418D-AE19-62706E023703}">
                      <ahyp:hlinkClr xmlns:ahyp="http://schemas.microsoft.com/office/drawing/2018/hyperlinkcolor" xmlns="" val="tx"/>
                    </a:ext>
                  </a:extLst>
                </a:hlinkClick>
              </a:rPr>
              <a:t>Disinfectants for Use Against SARS-CoV-2</a:t>
            </a:r>
            <a:endParaRPr lang="en-US" i="1" u="sng"/>
          </a:p>
          <a:p>
            <a:pPr lvl="1">
              <a:spcAft>
                <a:spcPts val="1200"/>
              </a:spcAft>
            </a:pPr>
            <a:r>
              <a:rPr lang="en-US"/>
              <a:t>Must meet specific criteria to be approved for use against SARS-CoV-2</a:t>
            </a:r>
          </a:p>
          <a:p>
            <a:pPr>
              <a:spcAft>
                <a:spcPts val="600"/>
              </a:spcAft>
            </a:pPr>
            <a:r>
              <a:rPr lang="en-US"/>
              <a:t>Must use according to label</a:t>
            </a:r>
          </a:p>
          <a:p>
            <a:pPr lvl="1">
              <a:spcAft>
                <a:spcPts val="600"/>
              </a:spcAft>
            </a:pPr>
            <a:r>
              <a:rPr lang="en-US"/>
              <a:t>Contact time – time visibly wet</a:t>
            </a:r>
          </a:p>
        </p:txBody>
      </p:sp>
      <p:sp>
        <p:nvSpPr>
          <p:cNvPr id="6" name="Footer Placeholder 5">
            <a:extLst>
              <a:ext uri="{FF2B5EF4-FFF2-40B4-BE49-F238E27FC236}">
                <a16:creationId xmlns:a16="http://schemas.microsoft.com/office/drawing/2014/main" id="{E2A59803-BC4F-854C-BE46-213B6E370C25}"/>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7" name="Slide Number Placeholder 6">
            <a:extLst>
              <a:ext uri="{FF2B5EF4-FFF2-40B4-BE49-F238E27FC236}">
                <a16:creationId xmlns:a16="http://schemas.microsoft.com/office/drawing/2014/main" id="{D59D564C-E773-F74B-83EC-1709E8D5CEAC}"/>
              </a:ext>
            </a:extLst>
          </p:cNvPr>
          <p:cNvSpPr>
            <a:spLocks noGrp="1"/>
          </p:cNvSpPr>
          <p:nvPr>
            <p:ph type="sldNum" sz="quarter" idx="11"/>
          </p:nvPr>
        </p:nvSpPr>
        <p:spPr/>
        <p:txBody>
          <a:bodyPr/>
          <a:lstStyle/>
          <a:p>
            <a:fld id="{E45A707E-6D6E-463C-B7A5-536FF349F304}" type="slidenum">
              <a:rPr lang="en-US" altLang="en-US" smtClean="0"/>
              <a:t>17</a:t>
            </a:fld>
            <a:endParaRPr lang="en-US" altLang="en-US"/>
          </a:p>
        </p:txBody>
      </p:sp>
    </p:spTree>
    <p:extLst>
      <p:ext uri="{BB962C8B-B14F-4D97-AF65-F5344CB8AC3E}">
        <p14:creationId xmlns:p14="http://schemas.microsoft.com/office/powerpoint/2010/main" val="52111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350C0E-2944-4BA9-A111-5DC7E1DD4AC0}"/>
              </a:ext>
            </a:extLst>
          </p:cNvPr>
          <p:cNvSpPr>
            <a:spLocks noGrp="1"/>
          </p:cNvSpPr>
          <p:nvPr>
            <p:ph type="ctrTitle"/>
          </p:nvPr>
        </p:nvSpPr>
        <p:spPr/>
        <p:txBody>
          <a:bodyPr/>
          <a:lstStyle/>
          <a:p>
            <a:r>
              <a:rPr lang="en-US"/>
              <a:t>Applicable Law and Guidance</a:t>
            </a:r>
          </a:p>
        </p:txBody>
      </p:sp>
      <p:pic>
        <p:nvPicPr>
          <p:cNvPr id="6" name="Picture Placeholder 5" descr="A close up of a barrel&#10;&#10;Description automatically generated">
            <a:extLst>
              <a:ext uri="{FF2B5EF4-FFF2-40B4-BE49-F238E27FC236}">
                <a16:creationId xmlns:a16="http://schemas.microsoft.com/office/drawing/2014/main" id="{266128B6-AEDB-F94A-9DCC-27EFC395CBBE}"/>
              </a:ext>
            </a:extLst>
          </p:cNvPr>
          <p:cNvPicPr>
            <a:picLocks noGrp="1" noChangeAspect="1"/>
          </p:cNvPicPr>
          <p:nvPr>
            <p:ph type="pic" sz="quarter" idx="13"/>
          </p:nvPr>
        </p:nvPicPr>
        <p:blipFill>
          <a:blip r:embed="rId2"/>
          <a:srcRect/>
          <a:stretch>
            <a:fillRect/>
          </a:stretch>
        </p:blipFill>
        <p:spPr/>
      </p:pic>
    </p:spTree>
    <p:extLst>
      <p:ext uri="{BB962C8B-B14F-4D97-AF65-F5344CB8AC3E}">
        <p14:creationId xmlns:p14="http://schemas.microsoft.com/office/powerpoint/2010/main" val="257582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581C5E8-309F-4942-B0F1-1A51F896103C}"/>
              </a:ext>
            </a:extLst>
          </p:cNvPr>
          <p:cNvSpPr>
            <a:spLocks noGrp="1" noChangeArrowheads="1"/>
          </p:cNvSpPr>
          <p:nvPr>
            <p:ph type="title"/>
          </p:nvPr>
        </p:nvSpPr>
        <p:spPr>
          <a:xfrm>
            <a:off x="377825" y="649288"/>
            <a:ext cx="8286750" cy="609600"/>
          </a:xfrm>
        </p:spPr>
        <p:txBody>
          <a:bodyPr/>
          <a:lstStyle/>
          <a:p>
            <a:pPr eaLnBrk="1" hangingPunct="1"/>
            <a:r>
              <a:rPr lang="en-US" altLang="en-US"/>
              <a:t>COVID-19 Response</a:t>
            </a:r>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39FA55C1-75C8-4045-A67C-21ADE41E872D}" type="slidenum">
              <a:rPr lang="en-US" altLang="en-US"/>
              <a:t>19</a:t>
            </a:fld>
            <a:endParaRPr lang="en-US" altLang="en-US"/>
          </a:p>
        </p:txBody>
      </p:sp>
      <p:cxnSp>
        <p:nvCxnSpPr>
          <p:cNvPr id="3" name="Straight Connector 2">
            <a:extLst>
              <a:ext uri="{FF2B5EF4-FFF2-40B4-BE49-F238E27FC236}">
                <a16:creationId xmlns:a16="http://schemas.microsoft.com/office/drawing/2014/main" id="{8785FAA1-6566-477D-9774-611C041685D7}"/>
              </a:ext>
            </a:extLst>
          </p:cNvPr>
          <p:cNvCxnSpPr/>
          <p:nvPr/>
        </p:nvCxnSpPr>
        <p:spPr>
          <a:xfrm>
            <a:off x="2743200" y="1503218"/>
            <a:ext cx="0" cy="2909888"/>
          </a:xfrm>
          <a:prstGeom prst="line">
            <a:avLst/>
          </a:prstGeom>
          <a:ln w="19050" cap="flat" algn="ctr">
            <a:prstDash val="solid"/>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2C659008-D135-4A9F-89CD-A242F7EC75AD}"/>
              </a:ext>
            </a:extLst>
          </p:cNvPr>
          <p:cNvCxnSpPr/>
          <p:nvPr/>
        </p:nvCxnSpPr>
        <p:spPr>
          <a:xfrm>
            <a:off x="6394450" y="1454006"/>
            <a:ext cx="0" cy="2909887"/>
          </a:xfrm>
          <a:prstGeom prst="line">
            <a:avLst/>
          </a:prstGeom>
          <a:ln w="19050" cap="flat" algn="ctr">
            <a:prstDash val="solid"/>
          </a:ln>
        </p:spPr>
        <p:style>
          <a:lnRef idx="3">
            <a:schemeClr val="dk1"/>
          </a:lnRef>
          <a:fillRef idx="0">
            <a:schemeClr val="dk1"/>
          </a:fillRef>
          <a:effectRef idx="2">
            <a:schemeClr val="dk1"/>
          </a:effectRef>
          <a:fontRef idx="minor">
            <a:schemeClr val="tx1"/>
          </a:fontRef>
        </p:style>
      </p:cxnSp>
      <p:sp>
        <p:nvSpPr>
          <p:cNvPr id="27656" name="TextBox 3">
            <a:extLst>
              <a:ext uri="{FF2B5EF4-FFF2-40B4-BE49-F238E27FC236}">
                <a16:creationId xmlns:a16="http://schemas.microsoft.com/office/drawing/2014/main" id="{58E2CF51-6150-4A57-82F7-E7995F33654A}"/>
              </a:ext>
            </a:extLst>
          </p:cNvPr>
          <p:cNvSpPr txBox="1">
            <a:spLocks noChangeArrowheads="1"/>
          </p:cNvSpPr>
          <p:nvPr/>
        </p:nvSpPr>
        <p:spPr>
          <a:xfrm>
            <a:off x="3194050" y="2165206"/>
            <a:ext cx="27352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Local COVID-19 Health Orders</a:t>
            </a:r>
          </a:p>
          <a:p>
            <a:pPr algn="ctr"/>
            <a:r>
              <a:rPr lang="en-US" altLang="en-US"/>
              <a:t>(Cal. Health and Safety Code)</a:t>
            </a:r>
          </a:p>
        </p:txBody>
      </p:sp>
      <p:sp>
        <p:nvSpPr>
          <p:cNvPr id="27657" name="TextBox 10">
            <a:extLst>
              <a:ext uri="{FF2B5EF4-FFF2-40B4-BE49-F238E27FC236}">
                <a16:creationId xmlns:a16="http://schemas.microsoft.com/office/drawing/2014/main" id="{BCD61682-1E8C-4F38-9FE7-1B7EFFC504B9}"/>
              </a:ext>
            </a:extLst>
          </p:cNvPr>
          <p:cNvSpPr txBox="1">
            <a:spLocks noChangeArrowheads="1"/>
          </p:cNvSpPr>
          <p:nvPr/>
        </p:nvSpPr>
        <p:spPr>
          <a:xfrm>
            <a:off x="6380163" y="2027093"/>
            <a:ext cx="27368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(Cal. Health and Safety Code)</a:t>
            </a:r>
          </a:p>
          <a:p>
            <a:pPr algn="ctr"/>
            <a:r>
              <a:rPr lang="en-US" altLang="en-US"/>
              <a:t>California Retail Food Code</a:t>
            </a:r>
          </a:p>
          <a:p>
            <a:pPr algn="ctr"/>
            <a:r>
              <a:rPr lang="en-US" altLang="en-US"/>
              <a:t>Wholesale Food Processors </a:t>
            </a:r>
          </a:p>
          <a:p>
            <a:pPr algn="ctr"/>
            <a:r>
              <a:rPr lang="en-US" altLang="en-US"/>
              <a:t>Local Health Dept.</a:t>
            </a:r>
          </a:p>
        </p:txBody>
      </p:sp>
      <p:sp>
        <p:nvSpPr>
          <p:cNvPr id="27658" name="TextBox 12">
            <a:extLst>
              <a:ext uri="{FF2B5EF4-FFF2-40B4-BE49-F238E27FC236}">
                <a16:creationId xmlns:a16="http://schemas.microsoft.com/office/drawing/2014/main" id="{854DCB6B-0A27-4CF3-B228-269D6B9986EB}"/>
              </a:ext>
            </a:extLst>
          </p:cNvPr>
          <p:cNvSpPr txBox="1">
            <a:spLocks noChangeArrowheads="1"/>
          </p:cNvSpPr>
          <p:nvPr/>
        </p:nvSpPr>
        <p:spPr>
          <a:xfrm>
            <a:off x="210344" y="2291412"/>
            <a:ext cx="27368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CAL/OSHA Requirements</a:t>
            </a:r>
          </a:p>
        </p:txBody>
      </p:sp>
      <p:sp>
        <p:nvSpPr>
          <p:cNvPr id="6" name="Oval 5">
            <a:extLst>
              <a:ext uri="{FF2B5EF4-FFF2-40B4-BE49-F238E27FC236}">
                <a16:creationId xmlns:a16="http://schemas.microsoft.com/office/drawing/2014/main" id="{7E7ECAC6-70E5-4D04-825E-FB0406541EB9}"/>
              </a:ext>
            </a:extLst>
          </p:cNvPr>
          <p:cNvSpPr/>
          <p:nvPr/>
        </p:nvSpPr>
        <p:spPr>
          <a:xfrm>
            <a:off x="1070043" y="1874695"/>
            <a:ext cx="6913123" cy="2617786"/>
          </a:xfrm>
          <a:prstGeom prst="ellipse">
            <a:avLst/>
          </a:prstGeom>
          <a:noFill/>
          <a:ln w="76200" cap="flat" cmpd="sng" algn="ctr">
            <a:solidFill>
              <a:srgbClr val="FF0000">
                <a:alpha val="24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A190749E-50AF-4EEA-A528-47B130495454}"/>
              </a:ext>
            </a:extLst>
          </p:cNvPr>
          <p:cNvCxnSpPr/>
          <p:nvPr/>
        </p:nvCxnSpPr>
        <p:spPr>
          <a:xfrm>
            <a:off x="735013" y="3057381"/>
            <a:ext cx="7813675" cy="0"/>
          </a:xfrm>
          <a:prstGeom prst="line">
            <a:avLst/>
          </a:prstGeom>
          <a:ln w="19050" cap="flat" algn="ctr">
            <a:prstDash val="solid"/>
          </a:ln>
        </p:spPr>
        <p:style>
          <a:lnRef idx="3">
            <a:schemeClr val="dk1"/>
          </a:lnRef>
          <a:fillRef idx="0">
            <a:schemeClr val="dk1"/>
          </a:fillRef>
          <a:effectRef idx="2">
            <a:schemeClr val="dk1"/>
          </a:effectRef>
          <a:fontRef idx="minor">
            <a:schemeClr val="tx1"/>
          </a:fontRef>
        </p:style>
      </p:cxnSp>
      <p:sp>
        <p:nvSpPr>
          <p:cNvPr id="27661" name="TextBox 16">
            <a:extLst>
              <a:ext uri="{FF2B5EF4-FFF2-40B4-BE49-F238E27FC236}">
                <a16:creationId xmlns:a16="http://schemas.microsoft.com/office/drawing/2014/main" id="{FA2FAFBF-F2CB-4F09-B44D-04FF3951A975}"/>
              </a:ext>
            </a:extLst>
          </p:cNvPr>
          <p:cNvSpPr txBox="1">
            <a:spLocks noChangeArrowheads="1"/>
          </p:cNvSpPr>
          <p:nvPr/>
        </p:nvSpPr>
        <p:spPr>
          <a:xfrm>
            <a:off x="3214688" y="3228831"/>
            <a:ext cx="2735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State Health Orders/ </a:t>
            </a:r>
          </a:p>
          <a:p>
            <a:pPr algn="ctr"/>
            <a:r>
              <a:rPr lang="en-US" altLang="en-US"/>
              <a:t>Executive Orders</a:t>
            </a:r>
          </a:p>
        </p:txBody>
      </p:sp>
      <p:sp>
        <p:nvSpPr>
          <p:cNvPr id="27662" name="TextBox 17">
            <a:extLst>
              <a:ext uri="{FF2B5EF4-FFF2-40B4-BE49-F238E27FC236}">
                <a16:creationId xmlns:a16="http://schemas.microsoft.com/office/drawing/2014/main" id="{86A58A43-D420-4321-8402-E909351770CC}"/>
              </a:ext>
            </a:extLst>
          </p:cNvPr>
          <p:cNvSpPr txBox="1">
            <a:spLocks noChangeArrowheads="1"/>
          </p:cNvSpPr>
          <p:nvPr/>
        </p:nvSpPr>
        <p:spPr>
          <a:xfrm>
            <a:off x="6427788" y="3128818"/>
            <a:ext cx="21739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a:t>USEPA/FDA/USDA</a:t>
            </a:r>
          </a:p>
        </p:txBody>
      </p:sp>
      <p:sp>
        <p:nvSpPr>
          <p:cNvPr id="27663" name="TextBox 18">
            <a:extLst>
              <a:ext uri="{FF2B5EF4-FFF2-40B4-BE49-F238E27FC236}">
                <a16:creationId xmlns:a16="http://schemas.microsoft.com/office/drawing/2014/main" id="{544C60B4-8B7C-49C2-B97D-E20E59ADF7C9}"/>
              </a:ext>
            </a:extLst>
          </p:cNvPr>
          <p:cNvSpPr txBox="1">
            <a:spLocks noChangeArrowheads="1"/>
          </p:cNvSpPr>
          <p:nvPr/>
        </p:nvSpPr>
        <p:spPr>
          <a:xfrm>
            <a:off x="152400" y="1500043"/>
            <a:ext cx="27368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Workplace Safety</a:t>
            </a:r>
          </a:p>
        </p:txBody>
      </p:sp>
      <p:sp>
        <p:nvSpPr>
          <p:cNvPr id="27664" name="TextBox 19">
            <a:extLst>
              <a:ext uri="{FF2B5EF4-FFF2-40B4-BE49-F238E27FC236}">
                <a16:creationId xmlns:a16="http://schemas.microsoft.com/office/drawing/2014/main" id="{676F1E73-FF4F-48B9-AAFB-A6F830EB599E}"/>
              </a:ext>
            </a:extLst>
          </p:cNvPr>
          <p:cNvSpPr txBox="1">
            <a:spLocks noChangeArrowheads="1"/>
          </p:cNvSpPr>
          <p:nvPr/>
        </p:nvSpPr>
        <p:spPr>
          <a:xfrm>
            <a:off x="3206750" y="1473056"/>
            <a:ext cx="27368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t>COVID-19 Specific Response</a:t>
            </a:r>
          </a:p>
        </p:txBody>
      </p:sp>
      <p:sp>
        <p:nvSpPr>
          <p:cNvPr id="27665" name="TextBox 20">
            <a:extLst>
              <a:ext uri="{FF2B5EF4-FFF2-40B4-BE49-F238E27FC236}">
                <a16:creationId xmlns:a16="http://schemas.microsoft.com/office/drawing/2014/main" id="{6868CEF1-0EC9-4468-8DE7-34C0C7C0883C}"/>
              </a:ext>
            </a:extLst>
          </p:cNvPr>
          <p:cNvSpPr txBox="1">
            <a:spLocks noChangeArrowheads="1"/>
          </p:cNvSpPr>
          <p:nvPr/>
        </p:nvSpPr>
        <p:spPr>
          <a:xfrm>
            <a:off x="6427788" y="1500043"/>
            <a:ext cx="2222761"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a:t>Food Safety and Sanitation</a:t>
            </a:r>
          </a:p>
        </p:txBody>
      </p:sp>
      <p:cxnSp>
        <p:nvCxnSpPr>
          <p:cNvPr id="22" name="Straight Connector 21">
            <a:extLst>
              <a:ext uri="{FF2B5EF4-FFF2-40B4-BE49-F238E27FC236}">
                <a16:creationId xmlns:a16="http://schemas.microsoft.com/office/drawing/2014/main" id="{60B20512-F1F4-446E-8802-9E6F5895CD2B}"/>
              </a:ext>
            </a:extLst>
          </p:cNvPr>
          <p:cNvCxnSpPr/>
          <p:nvPr/>
        </p:nvCxnSpPr>
        <p:spPr>
          <a:xfrm>
            <a:off x="674688" y="1819131"/>
            <a:ext cx="7815262" cy="0"/>
          </a:xfrm>
          <a:prstGeom prst="line">
            <a:avLst/>
          </a:prstGeom>
          <a:ln w="19050" cap="flat" algn="ctr">
            <a:prstDash val="solid"/>
          </a:ln>
        </p:spPr>
        <p:style>
          <a:lnRef idx="3">
            <a:schemeClr val="dk1"/>
          </a:lnRef>
          <a:fillRef idx="0">
            <a:schemeClr val="dk1"/>
          </a:fillRef>
          <a:effectRef idx="2">
            <a:schemeClr val="dk1"/>
          </a:effectRef>
          <a:fontRef idx="minor">
            <a:schemeClr val="tx1"/>
          </a:fontRef>
        </p:style>
      </p:cxnSp>
      <p:sp>
        <p:nvSpPr>
          <p:cNvPr id="27667" name="TextBox 13">
            <a:extLst>
              <a:ext uri="{FF2B5EF4-FFF2-40B4-BE49-F238E27FC236}">
                <a16:creationId xmlns:a16="http://schemas.microsoft.com/office/drawing/2014/main" id="{4CF061AA-797E-4275-85E8-3316BE1C350A}"/>
              </a:ext>
            </a:extLst>
          </p:cNvPr>
          <p:cNvSpPr txBox="1">
            <a:spLocks noChangeArrowheads="1"/>
          </p:cNvSpPr>
          <p:nvPr/>
        </p:nvSpPr>
        <p:spPr>
          <a:xfrm>
            <a:off x="563590" y="3101586"/>
            <a:ext cx="2103120" cy="1430179"/>
          </a:xfrm>
          <a:prstGeom prst="roundRect">
            <a:avLst>
              <a:gd name="adj" fmla="val 10551"/>
            </a:avLst>
          </a:prstGeom>
          <a:solidFill>
            <a:schemeClr val="bg1"/>
          </a:solidFill>
          <a:ln w="28575">
            <a:solidFill>
              <a:srgbClr val="16A4A1"/>
            </a:solidFill>
          </a:ln>
        </p:spPr>
        <p:txBody>
          <a:bodyPr wrap="square">
            <a:spAutoFit/>
          </a:bodyPr>
          <a:lstStyle/>
          <a:p>
            <a:pPr algn="ctr"/>
            <a:r>
              <a:rPr lang="en-US" altLang="en-US"/>
              <a:t>Grocers, especially those with fresh food and prepared food areas, are responsible to know and address all of these requirements.</a:t>
            </a:r>
          </a:p>
        </p:txBody>
      </p:sp>
      <p:sp>
        <p:nvSpPr>
          <p:cNvPr id="15" name="Rounded Rectangle 14">
            <a:extLst>
              <a:ext uri="{FF2B5EF4-FFF2-40B4-BE49-F238E27FC236}">
                <a16:creationId xmlns:a16="http://schemas.microsoft.com/office/drawing/2014/main" id="{C200878C-9064-4784-8525-50D78D89F451}"/>
              </a:ext>
            </a:extLst>
          </p:cNvPr>
          <p:cNvSpPr/>
          <p:nvPr/>
        </p:nvSpPr>
        <p:spPr>
          <a:xfrm>
            <a:off x="6581775" y="2476369"/>
            <a:ext cx="2332038" cy="196850"/>
          </a:xfrm>
          <a:prstGeom prst="roundRect">
            <a:avLst>
              <a:gd name="adj" fmla="val 36863"/>
            </a:avLst>
          </a:prstGeom>
          <a:noFill/>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9" name="TextBox 22">
            <a:extLst>
              <a:ext uri="{FF2B5EF4-FFF2-40B4-BE49-F238E27FC236}">
                <a16:creationId xmlns:a16="http://schemas.microsoft.com/office/drawing/2014/main" id="{013DEA35-84F6-4135-9496-332655A1C1E7}"/>
              </a:ext>
            </a:extLst>
          </p:cNvPr>
          <p:cNvSpPr txBox="1">
            <a:spLocks noChangeArrowheads="1"/>
          </p:cNvSpPr>
          <p:nvPr/>
        </p:nvSpPr>
        <p:spPr>
          <a:xfrm>
            <a:off x="6463187" y="3765598"/>
            <a:ext cx="2103120" cy="766167"/>
          </a:xfrm>
          <a:prstGeom prst="roundRect">
            <a:avLst/>
          </a:prstGeom>
          <a:solidFill>
            <a:schemeClr val="bg1"/>
          </a:solidFill>
          <a:ln w="28575">
            <a:solidFill>
              <a:srgbClr val="16A4A1"/>
            </a:solidFill>
          </a:ln>
        </p:spPr>
        <p:txBody>
          <a:bodyPr wrap="square">
            <a:spAutoFit/>
          </a:bodyPr>
          <a:lstStyle/>
          <a:p>
            <a:pPr algn="ctr"/>
            <a:r>
              <a:rPr lang="en-US" altLang="en-US"/>
              <a:t>Food processing laws unlikely to apply to most grocers. </a:t>
            </a:r>
          </a:p>
        </p:txBody>
      </p:sp>
      <p:sp>
        <p:nvSpPr>
          <p:cNvPr id="2" name="Footer Placeholder 1">
            <a:extLst>
              <a:ext uri="{FF2B5EF4-FFF2-40B4-BE49-F238E27FC236}">
                <a16:creationId xmlns:a16="http://schemas.microsoft.com/office/drawing/2014/main" id="{2D97841A-89E5-D84D-AFB1-7139F352799C}"/>
              </a:ext>
            </a:extLst>
          </p:cNvPr>
          <p:cNvSpPr>
            <a:spLocks noGrp="1"/>
          </p:cNvSpPr>
          <p:nvPr>
            <p:ph type="ftr" sz="quarter" idx="10"/>
          </p:nvPr>
        </p:nvSpPr>
        <p:spPr/>
        <p:txBody>
          <a:bodyPr/>
          <a:lstStyle/>
          <a:p>
            <a:pPr>
              <a:defRPr/>
            </a:pPr>
            <a:r>
              <a:rPr lang="en-US"/>
              <a:t>Meeting Compliance &amp; Food Safety Challenges During the Pandemic &amp; Beyond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 Hear the Program?</a:t>
            </a:r>
            <a:endParaRPr lang="en-US" dirty="0"/>
          </a:p>
        </p:txBody>
      </p:sp>
      <p:sp>
        <p:nvSpPr>
          <p:cNvPr id="4" name="Footer Placeholder 3"/>
          <p:cNvSpPr>
            <a:spLocks noGrp="1"/>
          </p:cNvSpPr>
          <p:nvPr>
            <p:ph type="ftr"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7F7F7F"/>
                </a:solidFill>
                <a:effectLst/>
                <a:uLnTx/>
                <a:uFillTx/>
                <a:latin typeface="Arial" panose="020B0604020202020204"/>
                <a:ea typeface="+mn-ea"/>
                <a:cs typeface="+mn-cs"/>
              </a:rPr>
              <a:t>Meeting Compliance &amp; Food Safety Challenges During the Pandemic &amp; Beyond</a:t>
            </a:r>
            <a:endParaRPr kumimoji="0" lang="en-US" sz="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4213" rtl="0" eaLnBrk="1" fontAlgn="base" latinLnBrk="0" hangingPunct="1">
              <a:lnSpc>
                <a:spcPct val="100000"/>
              </a:lnSpc>
              <a:spcBef>
                <a:spcPct val="0"/>
              </a:spcBef>
              <a:spcAft>
                <a:spcPct val="0"/>
              </a:spcAft>
              <a:buClrTx/>
              <a:buSzTx/>
              <a:buFontTx/>
              <a:buNone/>
              <a:tabLst/>
              <a:defRPr/>
            </a:pPr>
            <a:fld id="{E45A707E-6D6E-463C-B7A5-536FF349F304}" type="slidenum">
              <a:rPr kumimoji="0" lang="en-US" altLang="en-US" sz="800" b="0" i="0" u="none" strike="noStrike" kern="1200" cap="none" spc="0" normalizeH="0" baseline="0" noProof="0" smtClean="0">
                <a:ln>
                  <a:noFill/>
                </a:ln>
                <a:solidFill>
                  <a:srgbClr val="00918D"/>
                </a:solidFill>
                <a:effectLst/>
                <a:uLnTx/>
                <a:uFillTx/>
                <a:latin typeface="Arial" panose="020B0604020202020204" pitchFamily="34" charset="0"/>
                <a:ea typeface="+mn-ea"/>
                <a:cs typeface="+mn-cs"/>
              </a:rPr>
              <a:pPr marL="0" marR="0" lvl="0" indent="0" algn="r" defTabSz="684213" rtl="0" eaLnBrk="1" fontAlgn="base" latinLnBrk="0" hangingPunct="1">
                <a:lnSpc>
                  <a:spcPct val="100000"/>
                </a:lnSpc>
                <a:spcBef>
                  <a:spcPct val="0"/>
                </a:spcBef>
                <a:spcAft>
                  <a:spcPct val="0"/>
                </a:spcAft>
                <a:buClrTx/>
                <a:buSzTx/>
                <a:buFontTx/>
                <a:buNone/>
                <a:tabLst/>
                <a:defRPr/>
              </a:pPr>
              <a:t>2</a:t>
            </a:fld>
            <a:endParaRPr kumimoji="0" lang="en-US" altLang="en-US" sz="800" b="0" i="0" u="none" strike="noStrike" kern="1200" cap="none" spc="0" normalizeH="0" baseline="0" noProof="0">
              <a:ln>
                <a:noFill/>
              </a:ln>
              <a:solidFill>
                <a:srgbClr val="00918D"/>
              </a:solidFill>
              <a:effectLst/>
              <a:uLnTx/>
              <a:uFillTx/>
              <a:latin typeface="Arial" panose="020B0604020202020204" pitchFamily="34" charset="0"/>
              <a:ea typeface="+mn-ea"/>
              <a:cs typeface="+mn-cs"/>
            </a:endParaRPr>
          </a:p>
        </p:txBody>
      </p:sp>
      <p:sp>
        <p:nvSpPr>
          <p:cNvPr id="6" name="Content Placeholder 5"/>
          <p:cNvSpPr txBox="1">
            <a:spLocks noGrp="1"/>
          </p:cNvSpPr>
          <p:nvPr>
            <p:ph idx="1"/>
          </p:nvPr>
        </p:nvSpPr>
        <p:spPr>
          <a:xfrm>
            <a:off x="428625" y="1370013"/>
            <a:ext cx="3273580" cy="2629951"/>
          </a:xfrm>
          <a:prstGeom prst="rect">
            <a:avLst/>
          </a:prstGeom>
          <a:noFill/>
        </p:spPr>
        <p:txBody>
          <a:bodyPr wrap="square" rtlCol="0">
            <a:spAutoFit/>
          </a:bodyPr>
          <a:lstStyle/>
          <a:p>
            <a:endParaRPr lang="en-US" dirty="0" smtClean="0"/>
          </a:p>
          <a:p>
            <a:pPr marL="0" indent="0">
              <a:buNone/>
            </a:pPr>
            <a:r>
              <a:rPr lang="en-US" sz="2000" dirty="0" smtClean="0"/>
              <a:t>Click the telephone icon at the bottom of the screen. </a:t>
            </a:r>
          </a:p>
          <a:p>
            <a:endParaRPr lang="en-US" sz="2000" dirty="0" smtClean="0"/>
          </a:p>
          <a:p>
            <a:pPr marL="0" indent="0">
              <a:buNone/>
            </a:pPr>
            <a:r>
              <a:rPr lang="en-US" sz="2000" dirty="0" smtClean="0"/>
              <a:t>Select Call In and information will appear to join the webinar via telephone. </a:t>
            </a:r>
            <a:endParaRPr lang="en-US" dirty="0"/>
          </a:p>
        </p:txBody>
      </p:sp>
      <p:pic>
        <p:nvPicPr>
          <p:cNvPr id="7" name="Picture 6"/>
          <p:cNvPicPr>
            <a:picLocks noChangeAspect="1"/>
          </p:cNvPicPr>
          <p:nvPr/>
        </p:nvPicPr>
        <p:blipFill>
          <a:blip r:embed="rId2"/>
          <a:stretch>
            <a:fillRect/>
          </a:stretch>
        </p:blipFill>
        <p:spPr>
          <a:xfrm>
            <a:off x="4572000" y="1530196"/>
            <a:ext cx="2514600" cy="1178225"/>
          </a:xfrm>
          <a:prstGeom prst="rect">
            <a:avLst/>
          </a:prstGeom>
        </p:spPr>
      </p:pic>
      <p:pic>
        <p:nvPicPr>
          <p:cNvPr id="8" name="Picture 7"/>
          <p:cNvPicPr>
            <a:picLocks noChangeAspect="1"/>
          </p:cNvPicPr>
          <p:nvPr/>
        </p:nvPicPr>
        <p:blipFill>
          <a:blip r:embed="rId3"/>
          <a:stretch>
            <a:fillRect/>
          </a:stretch>
        </p:blipFill>
        <p:spPr>
          <a:xfrm>
            <a:off x="4537780" y="2832445"/>
            <a:ext cx="2307520" cy="1851032"/>
          </a:xfrm>
          <a:prstGeom prst="rect">
            <a:avLst/>
          </a:prstGeom>
        </p:spPr>
      </p:pic>
    </p:spTree>
    <p:extLst>
      <p:ext uri="{BB962C8B-B14F-4D97-AF65-F5344CB8AC3E}">
        <p14:creationId xmlns:p14="http://schemas.microsoft.com/office/powerpoint/2010/main" val="2917889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CBCB0E5-F140-43BE-869C-68775F738360}"/>
              </a:ext>
            </a:extLst>
          </p:cNvPr>
          <p:cNvSpPr>
            <a:spLocks noGrp="1" noChangeArrowheads="1"/>
          </p:cNvSpPr>
          <p:nvPr>
            <p:ph type="title"/>
          </p:nvPr>
        </p:nvSpPr>
        <p:spPr/>
        <p:txBody>
          <a:bodyPr/>
          <a:lstStyle/>
          <a:p>
            <a:r>
              <a:rPr lang="en-US" altLang="en-US"/>
              <a:t>Volume Problem</a:t>
            </a:r>
          </a:p>
        </p:txBody>
      </p:sp>
      <p:sp>
        <p:nvSpPr>
          <p:cNvPr id="26627" name="Text Placeholder 4">
            <a:extLst>
              <a:ext uri="{FF2B5EF4-FFF2-40B4-BE49-F238E27FC236}">
                <a16:creationId xmlns:a16="http://schemas.microsoft.com/office/drawing/2014/main" id="{15DE1A5E-06B7-485D-B3EC-63F57E83003A}"/>
              </a:ext>
            </a:extLst>
          </p:cNvPr>
          <p:cNvSpPr>
            <a:spLocks noGrp="1" noChangeArrowheads="1"/>
          </p:cNvSpPr>
          <p:nvPr>
            <p:ph idx="1"/>
          </p:nvPr>
        </p:nvSpPr>
        <p:spPr>
          <a:xfrm>
            <a:off x="428624" y="1370013"/>
            <a:ext cx="8537575" cy="3262312"/>
          </a:xfrm>
        </p:spPr>
        <p:txBody>
          <a:bodyPr/>
          <a:lstStyle/>
          <a:p>
            <a:r>
              <a:rPr lang="en-US" altLang="en-US"/>
              <a:t>Law and guidance potentially applicable to grocery stores is voluminous. Some laws are closer to guidance, and some guidance is closer to law.</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2C83CB13-4DC3-4453-84B5-1217F8CB4246}" type="slidenum">
              <a:rPr lang="en-US" altLang="en-US"/>
              <a:t>20</a:t>
            </a:fld>
            <a:endParaRPr lang="en-US" altLang="en-US"/>
          </a:p>
        </p:txBody>
      </p:sp>
      <p:pic>
        <p:nvPicPr>
          <p:cNvPr id="26630" name="Picture 10" descr="A picture containing roof, brush&#10;&#10;Description automatically generated">
            <a:extLst>
              <a:ext uri="{FF2B5EF4-FFF2-40B4-BE49-F238E27FC236}">
                <a16:creationId xmlns:a16="http://schemas.microsoft.com/office/drawing/2014/main" id="{CD0FA02D-8140-4B98-8A7A-824B4E2DC889}"/>
              </a:ext>
            </a:extLst>
          </p:cNvPr>
          <p:cNvPicPr>
            <a:picLocks noChangeAspect="1" noChangeArrowheads="1"/>
          </p:cNvPicPr>
          <p:nvPr/>
        </p:nvPicPr>
        <p:blipFill>
          <a:blip r:embed="rId2"/>
          <a:srcRect/>
          <a:stretch>
            <a:fillRect/>
          </a:stretch>
        </p:blipFill>
        <p:spPr>
          <a:xfrm>
            <a:off x="6648450" y="2228850"/>
            <a:ext cx="20669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11">
            <a:extLst>
              <a:ext uri="{FF2B5EF4-FFF2-40B4-BE49-F238E27FC236}">
                <a16:creationId xmlns:a16="http://schemas.microsoft.com/office/drawing/2014/main" id="{1EC67C9F-DEBA-4732-9EA6-868E877CF239}"/>
              </a:ext>
            </a:extLst>
          </p:cNvPr>
          <p:cNvSpPr txBox="1">
            <a:spLocks noChangeArrowheads="1"/>
          </p:cNvSpPr>
          <p:nvPr/>
        </p:nvSpPr>
        <p:spPr>
          <a:xfrm>
            <a:off x="6916738" y="4797425"/>
            <a:ext cx="17986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600">
                <a:solidFill>
                  <a:schemeClr val="tx1">
                    <a:lumMod val="65000"/>
                    <a:lumOff val="35000"/>
                  </a:schemeClr>
                </a:solidFill>
                <a:hlinkClick r:id="rId3" tooltip="https://onely.org/2010/01/21/bad-onely-activities-sorting-through-a-mountain-of-paperwork/">
                  <a:extLst>
                    <a:ext uri="{A12FA001-AC4F-418D-AE19-62706E023703}">
                      <ahyp:hlinkClr xmlns:ahyp="http://schemas.microsoft.com/office/drawing/2018/hyperlinkcolor" xmlns="" val="tx"/>
                    </a:ext>
                  </a:extLst>
                </a:hlinkClick>
              </a:rPr>
              <a:t>This Photo</a:t>
            </a:r>
            <a:r>
              <a:rPr lang="en-US" altLang="en-US" sz="600">
                <a:solidFill>
                  <a:schemeClr val="tx1">
                    <a:lumMod val="65000"/>
                    <a:lumOff val="35000"/>
                  </a:schemeClr>
                </a:solidFill>
              </a:rPr>
              <a:t> is licensed under </a:t>
            </a:r>
            <a:r>
              <a:rPr lang="en-US" altLang="en-US" sz="600">
                <a:solidFill>
                  <a:schemeClr val="tx1">
                    <a:lumMod val="65000"/>
                    <a:lumOff val="35000"/>
                  </a:schemeClr>
                </a:solidFill>
                <a:hlinkClick r:id="rId4" tooltip="https://creativecommons.org/licenses/by-nc-sa/3.0/">
                  <a:extLst>
                    <a:ext uri="{A12FA001-AC4F-418D-AE19-62706E023703}">
                      <ahyp:hlinkClr xmlns:ahyp="http://schemas.microsoft.com/office/drawing/2018/hyperlinkcolor" xmlns="" val="tx"/>
                    </a:ext>
                  </a:extLst>
                </a:hlinkClick>
              </a:rPr>
              <a:t>CC BY-SA-NC</a:t>
            </a:r>
            <a:r>
              <a:rPr lang="en-US" altLang="en-US" sz="600">
                <a:solidFill>
                  <a:schemeClr val="tx1">
                    <a:lumMod val="65000"/>
                    <a:lumOff val="35000"/>
                  </a:schemeClr>
                </a:solidFill>
              </a:rPr>
              <a:t>.</a:t>
            </a:r>
          </a:p>
        </p:txBody>
      </p:sp>
      <p:pic>
        <p:nvPicPr>
          <p:cNvPr id="26632" name="Picture 13" descr="A person standing in a room&#10;&#10;Description automatically generated">
            <a:extLst>
              <a:ext uri="{FF2B5EF4-FFF2-40B4-BE49-F238E27FC236}">
                <a16:creationId xmlns:a16="http://schemas.microsoft.com/office/drawing/2014/main" id="{718AA899-75DF-4F2B-97F4-3E4BC2CEB840}"/>
              </a:ext>
            </a:extLst>
          </p:cNvPr>
          <p:cNvPicPr>
            <a:picLocks noChangeAspect="1" noChangeArrowheads="1"/>
          </p:cNvPicPr>
          <p:nvPr/>
        </p:nvPicPr>
        <p:blipFill>
          <a:blip r:embed="rId5"/>
          <a:srcRect/>
          <a:stretch>
            <a:fillRect/>
          </a:stretch>
        </p:blipFill>
        <p:spPr>
          <a:xfrm>
            <a:off x="177800" y="2601913"/>
            <a:ext cx="1677988"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Box 14">
            <a:extLst>
              <a:ext uri="{FF2B5EF4-FFF2-40B4-BE49-F238E27FC236}">
                <a16:creationId xmlns:a16="http://schemas.microsoft.com/office/drawing/2014/main" id="{EC5939B4-58CB-4DF3-B494-F2CA35C6CAD7}"/>
              </a:ext>
            </a:extLst>
          </p:cNvPr>
          <p:cNvSpPr txBox="1">
            <a:spLocks noChangeArrowheads="1"/>
          </p:cNvSpPr>
          <p:nvPr/>
        </p:nvSpPr>
        <p:spPr>
          <a:xfrm>
            <a:off x="92891" y="4803775"/>
            <a:ext cx="27241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600">
                <a:solidFill>
                  <a:schemeClr val="tx1">
                    <a:lumMod val="65000"/>
                    <a:lumOff val="35000"/>
                  </a:schemeClr>
                </a:solidFill>
                <a:hlinkClick r:id="rId6" tooltip="https://futurism.com/code-that-got-apollo-11-to-the-moon-published-in-github-for-everyone-to-access/">
                  <a:extLst>
                    <a:ext uri="{A12FA001-AC4F-418D-AE19-62706E023703}">
                      <ahyp:hlinkClr xmlns:ahyp="http://schemas.microsoft.com/office/drawing/2018/hyperlinkcolor" xmlns="" val="tx"/>
                    </a:ext>
                  </a:extLst>
                </a:hlinkClick>
              </a:rPr>
              <a:t>This Photo</a:t>
            </a:r>
            <a:r>
              <a:rPr lang="en-US" altLang="en-US" sz="600">
                <a:solidFill>
                  <a:schemeClr val="tx1">
                    <a:lumMod val="65000"/>
                    <a:lumOff val="35000"/>
                  </a:schemeClr>
                </a:solidFill>
              </a:rPr>
              <a:t> is licensed under </a:t>
            </a:r>
            <a:r>
              <a:rPr lang="en-US" altLang="en-US" sz="600">
                <a:solidFill>
                  <a:schemeClr val="tx1">
                    <a:lumMod val="65000"/>
                    <a:lumOff val="35000"/>
                  </a:schemeClr>
                </a:solidFill>
                <a:hlinkClick r:id="rId7" tooltip="https://creativecommons.org/licenses/by-nc/3.0/">
                  <a:extLst>
                    <a:ext uri="{A12FA001-AC4F-418D-AE19-62706E023703}">
                      <ahyp:hlinkClr xmlns:ahyp="http://schemas.microsoft.com/office/drawing/2018/hyperlinkcolor" xmlns="" val="tx"/>
                    </a:ext>
                  </a:extLst>
                </a:hlinkClick>
              </a:rPr>
              <a:t>CC BY-NC</a:t>
            </a:r>
            <a:r>
              <a:rPr lang="en-US" altLang="en-US" sz="600">
                <a:solidFill>
                  <a:schemeClr val="tx1">
                    <a:lumMod val="65000"/>
                    <a:lumOff val="35000"/>
                  </a:schemeClr>
                </a:solidFill>
              </a:rPr>
              <a:t>.</a:t>
            </a:r>
          </a:p>
        </p:txBody>
      </p:sp>
      <p:sp>
        <p:nvSpPr>
          <p:cNvPr id="16" name="Right Brace 15">
            <a:extLst>
              <a:ext uri="{FF2B5EF4-FFF2-40B4-BE49-F238E27FC236}">
                <a16:creationId xmlns:a16="http://schemas.microsoft.com/office/drawing/2014/main" id="{F222B985-4F8F-4A10-B4D4-223641FE6686}"/>
              </a:ext>
            </a:extLst>
          </p:cNvPr>
          <p:cNvSpPr/>
          <p:nvPr/>
        </p:nvSpPr>
        <p:spPr>
          <a:xfrm>
            <a:off x="1931988" y="2601913"/>
            <a:ext cx="155575" cy="2132012"/>
          </a:xfrm>
          <a:prstGeom prst="rightBrace">
            <a:avLst/>
          </a:prstGeom>
          <a:ln w="12700" cap="flat" algn="ctr">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7" name="Left Brace 16">
            <a:extLst>
              <a:ext uri="{FF2B5EF4-FFF2-40B4-BE49-F238E27FC236}">
                <a16:creationId xmlns:a16="http://schemas.microsoft.com/office/drawing/2014/main" id="{670B3C54-FCF0-415E-B880-0B4AB06A5D55}"/>
              </a:ext>
            </a:extLst>
          </p:cNvPr>
          <p:cNvSpPr/>
          <p:nvPr/>
        </p:nvSpPr>
        <p:spPr>
          <a:xfrm>
            <a:off x="6623050" y="2228850"/>
            <a:ext cx="293688" cy="2505075"/>
          </a:xfrm>
          <a:prstGeom prst="leftBrace">
            <a:avLst/>
          </a:prstGeom>
          <a:ln w="12700" cap="flat" algn="ctr">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636" name="TextBox 17">
            <a:extLst>
              <a:ext uri="{FF2B5EF4-FFF2-40B4-BE49-F238E27FC236}">
                <a16:creationId xmlns:a16="http://schemas.microsoft.com/office/drawing/2014/main" id="{6431B89D-B29E-4B79-8AAC-C759A53B1F62}"/>
              </a:ext>
            </a:extLst>
          </p:cNvPr>
          <p:cNvSpPr txBox="1">
            <a:spLocks noChangeArrowheads="1"/>
          </p:cNvSpPr>
          <p:nvPr/>
        </p:nvSpPr>
        <p:spPr>
          <a:xfrm>
            <a:off x="2166938" y="2524125"/>
            <a:ext cx="19208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1200"/>
              </a:spcAft>
            </a:pPr>
            <a:r>
              <a:rPr lang="en-US" altLang="en-US" sz="1400" b="1">
                <a:solidFill>
                  <a:schemeClr val="accent1"/>
                </a:solidFill>
              </a:rPr>
              <a:t>Amount of paper required to land a ship on the Moon</a:t>
            </a:r>
            <a:r>
              <a:rPr lang="en-US" altLang="en-US">
                <a:solidFill>
                  <a:schemeClr val="accent1"/>
                </a:solidFill>
              </a:rPr>
              <a:t>:  </a:t>
            </a:r>
            <a:r>
              <a:rPr lang="en-US" altLang="en-US" sz="1200"/>
              <a:t>Margaret Hamilton, director of software engineering for NASA, standing next to a stack of paper containing the code for Apollo 11’s flight software.</a:t>
            </a:r>
          </a:p>
        </p:txBody>
      </p:sp>
      <p:sp>
        <p:nvSpPr>
          <p:cNvPr id="26637" name="TextBox 18">
            <a:extLst>
              <a:ext uri="{FF2B5EF4-FFF2-40B4-BE49-F238E27FC236}">
                <a16:creationId xmlns:a16="http://schemas.microsoft.com/office/drawing/2014/main" id="{52B20344-B5B8-4D79-B066-F7F91317C42A}"/>
              </a:ext>
            </a:extLst>
          </p:cNvPr>
          <p:cNvSpPr txBox="1">
            <a:spLocks noChangeArrowheads="1"/>
          </p:cNvSpPr>
          <p:nvPr/>
        </p:nvSpPr>
        <p:spPr>
          <a:xfrm>
            <a:off x="4572000" y="2524125"/>
            <a:ext cx="19367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a:solidFill>
                  <a:schemeClr val="accent1"/>
                </a:solidFill>
              </a:rPr>
              <a:t>Amount of paper required to run a grocery store in a pandemic:</a:t>
            </a:r>
          </a:p>
          <a:p>
            <a:r>
              <a:rPr lang="en-US" altLang="en-US" sz="1200"/>
              <a:t>Scale representation of applicable San Francisco’s COVID-19 heath orders, guidance, CAL/OSHA requirements, etc.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59320BE-886F-4970-BB6E-A5BB9D20C5A9}"/>
              </a:ext>
            </a:extLst>
          </p:cNvPr>
          <p:cNvSpPr>
            <a:spLocks noGrp="1" noChangeArrowheads="1"/>
          </p:cNvSpPr>
          <p:nvPr>
            <p:ph type="title"/>
          </p:nvPr>
        </p:nvSpPr>
        <p:spPr/>
        <p:txBody>
          <a:bodyPr/>
          <a:lstStyle/>
          <a:p>
            <a:pPr eaLnBrk="1" hangingPunct="1"/>
            <a:r>
              <a:rPr lang="en-US" altLang="en-US"/>
              <a:t>Law vs. Guidance</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727D9533-2C57-4642-9122-85C8AF597D7C}" type="slidenum">
              <a:rPr lang="en-US" altLang="en-US"/>
              <a:t>21</a:t>
            </a:fld>
            <a:endParaRPr lang="en-US" altLang="en-US"/>
          </a:p>
        </p:txBody>
      </p:sp>
      <p:pic>
        <p:nvPicPr>
          <p:cNvPr id="29702" name="Picture 2" descr="A person wearing a suit and tie&#10;&#10;Description automatically generated">
            <a:extLst>
              <a:ext uri="{FF2B5EF4-FFF2-40B4-BE49-F238E27FC236}">
                <a16:creationId xmlns:a16="http://schemas.microsoft.com/office/drawing/2014/main" id="{911C5620-D99D-4447-8E60-DA095A1F5CCF}"/>
              </a:ext>
            </a:extLst>
          </p:cNvPr>
          <p:cNvPicPr>
            <a:picLocks noChangeAspect="1" noChangeArrowheads="1"/>
          </p:cNvPicPr>
          <p:nvPr/>
        </p:nvPicPr>
        <p:blipFill>
          <a:blip r:embed="rId3"/>
          <a:srcRect/>
          <a:stretch>
            <a:fillRect/>
          </a:stretch>
        </p:blipFill>
        <p:spPr>
          <a:xfrm>
            <a:off x="298450" y="1822450"/>
            <a:ext cx="19240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3">
            <a:extLst>
              <a:ext uri="{FF2B5EF4-FFF2-40B4-BE49-F238E27FC236}">
                <a16:creationId xmlns:a16="http://schemas.microsoft.com/office/drawing/2014/main" id="{3D9381FA-3D83-43C5-997D-004376D715B8}"/>
              </a:ext>
            </a:extLst>
          </p:cNvPr>
          <p:cNvSpPr txBox="1">
            <a:spLocks noChangeArrowheads="1"/>
          </p:cNvSpPr>
          <p:nvPr/>
        </p:nvSpPr>
        <p:spPr>
          <a:xfrm>
            <a:off x="428625" y="4475162"/>
            <a:ext cx="36083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700">
                <a:solidFill>
                  <a:schemeClr val="tx1">
                    <a:lumMod val="50000"/>
                    <a:lumOff val="50000"/>
                  </a:schemeClr>
                </a:solidFill>
                <a:hlinkClick r:id="rId4" tooltip="http://www.biz-e-training.com/virtual-training-five-questions-to-ask-before-we-begin/">
                  <a:extLst>
                    <a:ext uri="{A12FA001-AC4F-418D-AE19-62706E023703}">
                      <ahyp:hlinkClr xmlns:ahyp="http://schemas.microsoft.com/office/drawing/2018/hyperlinkcolor" xmlns="" val="tx"/>
                    </a:ext>
                  </a:extLst>
                </a:hlinkClick>
              </a:rPr>
              <a:t>This Photo</a:t>
            </a:r>
            <a:r>
              <a:rPr lang="en-US" altLang="en-US" sz="700">
                <a:solidFill>
                  <a:schemeClr val="tx1">
                    <a:lumMod val="50000"/>
                    <a:lumOff val="50000"/>
                  </a:schemeClr>
                </a:solidFill>
              </a:rPr>
              <a:t> is licensed under </a:t>
            </a:r>
            <a:r>
              <a:rPr lang="en-US" altLang="en-US" sz="700">
                <a:solidFill>
                  <a:schemeClr val="tx1">
                    <a:lumMod val="50000"/>
                    <a:lumOff val="50000"/>
                  </a:schemeClr>
                </a:solidFill>
                <a:hlinkClick r:id="rId5" tooltip="https://creativecommons.org/licenses/by-sa/3.0/">
                  <a:extLst>
                    <a:ext uri="{A12FA001-AC4F-418D-AE19-62706E023703}">
                      <ahyp:hlinkClr xmlns:ahyp="http://schemas.microsoft.com/office/drawing/2018/hyperlinkcolor" xmlns="" val="tx"/>
                    </a:ext>
                  </a:extLst>
                </a:hlinkClick>
              </a:rPr>
              <a:t>CC BY-SA</a:t>
            </a:r>
            <a:r>
              <a:rPr lang="en-US" altLang="en-US" sz="700">
                <a:solidFill>
                  <a:schemeClr val="tx1">
                    <a:lumMod val="50000"/>
                    <a:lumOff val="50000"/>
                  </a:schemeClr>
                </a:solidFill>
              </a:rPr>
              <a:t>.</a:t>
            </a:r>
          </a:p>
        </p:txBody>
      </p:sp>
      <p:sp>
        <p:nvSpPr>
          <p:cNvPr id="29704" name="TextBox 4">
            <a:extLst>
              <a:ext uri="{FF2B5EF4-FFF2-40B4-BE49-F238E27FC236}">
                <a16:creationId xmlns:a16="http://schemas.microsoft.com/office/drawing/2014/main" id="{23C29953-CCFB-4A6A-BAB9-80E29A86910F}"/>
              </a:ext>
            </a:extLst>
          </p:cNvPr>
          <p:cNvSpPr txBox="1">
            <a:spLocks noChangeArrowheads="1"/>
          </p:cNvSpPr>
          <p:nvPr/>
        </p:nvSpPr>
        <p:spPr>
          <a:xfrm>
            <a:off x="2236299" y="1617493"/>
            <a:ext cx="32634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a:t>Cal/OSHA guidance documents often include the following:</a:t>
            </a:r>
          </a:p>
          <a:p>
            <a:endParaRPr lang="en-US" altLang="en-US" sz="1600"/>
          </a:p>
          <a:p>
            <a:r>
              <a:rPr lang="en-US" altLang="en-US" sz="1600" i="1"/>
              <a:t>This guidance does not impose new legal obligations. It contains information for employers operating grocery stores on ways to update their IIPPs to prevent the spread of COVID-19 in the workplace …</a:t>
            </a:r>
          </a:p>
        </p:txBody>
      </p:sp>
      <p:sp>
        <p:nvSpPr>
          <p:cNvPr id="9" name="TextBox 8">
            <a:extLst>
              <a:ext uri="{FF2B5EF4-FFF2-40B4-BE49-F238E27FC236}">
                <a16:creationId xmlns:a16="http://schemas.microsoft.com/office/drawing/2014/main" id="{E97CAF7E-2975-4EF9-B694-8C3E8494BA3E}"/>
              </a:ext>
            </a:extLst>
          </p:cNvPr>
          <p:cNvSpPr txBox="1"/>
          <p:nvPr/>
        </p:nvSpPr>
        <p:spPr>
          <a:xfrm>
            <a:off x="5562544" y="1615620"/>
            <a:ext cx="3352858" cy="2755344"/>
          </a:xfrm>
          <a:prstGeom prst="roundRect">
            <a:avLst>
              <a:gd name="adj" fmla="val 6143"/>
            </a:avLst>
          </a:prstGeom>
          <a:solidFill>
            <a:schemeClr val="lt1"/>
          </a:solidFill>
          <a:ln w="25400" cap="flat" algn="ctr">
            <a:solidFill>
              <a:srgbClr val="16A4A1"/>
            </a:solidFill>
            <a:prstDash val="solid"/>
          </a:ln>
        </p:spPr>
        <p:style>
          <a:lnRef idx="2">
            <a:schemeClr val="dk1"/>
          </a:lnRef>
          <a:fillRef idx="1">
            <a:schemeClr val="lt1"/>
          </a:fillRef>
          <a:effectRef idx="0">
            <a:schemeClr val="dk1"/>
          </a:effectRef>
          <a:fontRef idx="minor">
            <a:schemeClr val="dk1"/>
          </a:fontRef>
        </p:style>
        <p:txBody>
          <a:bodyPr wrap="square" lIns="182880" tIns="182880" rIns="182880" bIns="182880" anchor="ctr">
            <a:spAutoFit/>
          </a:bodyPr>
          <a:lstStyle/>
          <a:p>
            <a:pPr algn="ctr">
              <a:spcAft>
                <a:spcPts val="1200"/>
              </a:spcAft>
              <a:defRPr/>
            </a:pPr>
            <a:r>
              <a:rPr lang="en-US" sz="1600" b="1"/>
              <a:t>SF Department of </a:t>
            </a:r>
            <a:br>
              <a:rPr lang="en-US" sz="1600" b="1"/>
            </a:br>
            <a:r>
              <a:rPr lang="en-US" sz="1600" b="1"/>
              <a:t>Public Health example:</a:t>
            </a:r>
          </a:p>
          <a:p>
            <a:pPr marL="285750" indent="-168275">
              <a:spcAft>
                <a:spcPts val="600"/>
              </a:spcAft>
              <a:buClr>
                <a:srgbClr val="16A4A1"/>
              </a:buClr>
              <a:buFont typeface="Arial" panose="020B0604020202020204" pitchFamily="34" charset="0"/>
              <a:buChar char="•"/>
              <a:defRPr/>
            </a:pPr>
            <a:r>
              <a:rPr lang="en-US" sz="1400"/>
              <a:t>Order of the Health Officer (SIP) </a:t>
            </a:r>
          </a:p>
          <a:p>
            <a:pPr marL="285750" indent="-168275">
              <a:spcAft>
                <a:spcPct val="0"/>
              </a:spcAft>
              <a:buClr>
                <a:srgbClr val="16A4A1"/>
              </a:buClr>
              <a:buFont typeface="Arial" panose="020B0604020202020204" pitchFamily="34" charset="0"/>
              <a:buChar char="•"/>
              <a:defRPr/>
            </a:pPr>
            <a:r>
              <a:rPr lang="en-US" sz="1400"/>
              <a:t>Directives of the Health Officer</a:t>
            </a:r>
          </a:p>
          <a:p>
            <a:pPr marL="284163">
              <a:defRPr/>
            </a:pPr>
            <a:r>
              <a:rPr lang="en-US" sz="1400" i="1"/>
              <a:t>(Authorized and enforceable under Health and Safety Code)</a:t>
            </a:r>
          </a:p>
          <a:p>
            <a:pPr marL="284163" algn="ctr">
              <a:defRPr/>
            </a:pPr>
            <a:r>
              <a:rPr lang="en-US" sz="1400" i="1"/>
              <a:t>vs.</a:t>
            </a:r>
          </a:p>
          <a:p>
            <a:pPr marL="285750" indent="-168275">
              <a:spcBef>
                <a:spcPts val="600"/>
              </a:spcBef>
              <a:spcAft>
                <a:spcPts val="600"/>
              </a:spcAft>
              <a:buClr>
                <a:srgbClr val="16A4A1"/>
              </a:buClr>
              <a:buFont typeface="Arial" panose="020B0604020202020204" pitchFamily="34" charset="0"/>
              <a:buChar char="•"/>
              <a:defRPr/>
            </a:pPr>
            <a:r>
              <a:rPr lang="en-US" sz="1400"/>
              <a:t>“Advisories” and “Recommendations”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84766E7-660E-4140-9572-D1FC6797BD43}"/>
              </a:ext>
            </a:extLst>
          </p:cNvPr>
          <p:cNvSpPr>
            <a:spLocks noGrp="1" noChangeArrowheads="1"/>
          </p:cNvSpPr>
          <p:nvPr>
            <p:ph type="title"/>
          </p:nvPr>
        </p:nvSpPr>
        <p:spPr/>
        <p:txBody>
          <a:bodyPr/>
          <a:lstStyle/>
          <a:p>
            <a:pPr eaLnBrk="1" hangingPunct="1"/>
            <a:r>
              <a:rPr lang="en-US" altLang="en-US"/>
              <a:t>Language Interpretation</a:t>
            </a:r>
          </a:p>
        </p:txBody>
      </p:sp>
      <p:sp>
        <p:nvSpPr>
          <p:cNvPr id="6" name="Content Placeholder 5">
            <a:extLst>
              <a:ext uri="{FF2B5EF4-FFF2-40B4-BE49-F238E27FC236}">
                <a16:creationId xmlns:a16="http://schemas.microsoft.com/office/drawing/2014/main" id="{6095E8FD-2CFC-714A-9A66-78058F178BED}"/>
              </a:ext>
            </a:extLst>
          </p:cNvPr>
          <p:cNvSpPr>
            <a:spLocks noGrp="1"/>
          </p:cNvSpPr>
          <p:nvPr>
            <p:ph idx="1"/>
          </p:nvPr>
        </p:nvSpPr>
        <p:spPr>
          <a:xfrm>
            <a:off x="428625" y="1370013"/>
            <a:ext cx="5319032" cy="3262312"/>
          </a:xfrm>
        </p:spPr>
        <p:txBody>
          <a:bodyPr/>
          <a:lstStyle/>
          <a:p>
            <a:pPr marL="0" indent="0">
              <a:buNone/>
            </a:pPr>
            <a:r>
              <a:rPr lang="en-US" altLang="en-US" sz="1800" b="1"/>
              <a:t>Documentation of response – </a:t>
            </a:r>
            <a:r>
              <a:rPr lang="en-US" altLang="en-US" sz="1800"/>
              <a:t>issue was evaluated to determine possibility or feasibility.</a:t>
            </a:r>
          </a:p>
          <a:p>
            <a:endParaRPr lang="en-US" sz="1800"/>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4171D64F-7188-4FA9-BF09-5E30B19C2E1D}" type="slidenum">
              <a:rPr lang="en-US" altLang="en-US"/>
              <a:t>22</a:t>
            </a:fld>
            <a:endParaRPr lang="en-US" altLang="en-US"/>
          </a:p>
        </p:txBody>
      </p:sp>
      <p:sp>
        <p:nvSpPr>
          <p:cNvPr id="30726" name="TextBox 1">
            <a:extLst>
              <a:ext uri="{FF2B5EF4-FFF2-40B4-BE49-F238E27FC236}">
                <a16:creationId xmlns:a16="http://schemas.microsoft.com/office/drawing/2014/main" id="{7C28397D-8987-4684-B869-1CDF49DA675A}"/>
              </a:ext>
            </a:extLst>
          </p:cNvPr>
          <p:cNvSpPr txBox="1">
            <a:spLocks noChangeArrowheads="1"/>
          </p:cNvSpPr>
          <p:nvPr/>
        </p:nvSpPr>
        <p:spPr>
          <a:xfrm>
            <a:off x="5550243" y="2131188"/>
            <a:ext cx="334878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a:solidFill>
                  <a:srgbClr val="BF1E2E"/>
                </a:solidFill>
              </a:rPr>
              <a:t>Possible:</a:t>
            </a:r>
            <a:r>
              <a:rPr lang="en-US" altLang="en-US" sz="1800" b="1"/>
              <a:t> </a:t>
            </a:r>
            <a:r>
              <a:rPr lang="en-US" altLang="en-US" sz="1600" i="1"/>
              <a:t>being within the limits of ability, capacity, </a:t>
            </a:r>
            <a:r>
              <a:rPr lang="en-US" altLang="en-US" sz="1600"/>
              <a:t>or realization; being what may be conceived, be done, or occur according to nature, custom, or manners.</a:t>
            </a:r>
          </a:p>
        </p:txBody>
      </p:sp>
      <p:sp>
        <p:nvSpPr>
          <p:cNvPr id="30727" name="TextBox 2">
            <a:extLst>
              <a:ext uri="{FF2B5EF4-FFF2-40B4-BE49-F238E27FC236}">
                <a16:creationId xmlns:a16="http://schemas.microsoft.com/office/drawing/2014/main" id="{A8A65A0B-32DA-47A3-AC96-6B93A13ED89E}"/>
              </a:ext>
            </a:extLst>
          </p:cNvPr>
          <p:cNvSpPr txBox="1">
            <a:spLocks noChangeArrowheads="1"/>
          </p:cNvSpPr>
          <p:nvPr/>
        </p:nvSpPr>
        <p:spPr>
          <a:xfrm>
            <a:off x="5564221" y="3790281"/>
            <a:ext cx="326200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800" b="1">
                <a:solidFill>
                  <a:srgbClr val="BF1E2E"/>
                </a:solidFill>
              </a:rPr>
              <a:t>Feasible: </a:t>
            </a:r>
            <a:r>
              <a:rPr lang="en-US" altLang="en-US" sz="1600"/>
              <a:t>capable of being done or carried out; </a:t>
            </a:r>
            <a:r>
              <a:rPr lang="en-US" altLang="en-US" sz="1600" i="1"/>
              <a:t>capable of being used or dealt with successfully</a:t>
            </a:r>
            <a:r>
              <a:rPr lang="en-US" altLang="en-US" sz="1600"/>
              <a:t>.</a:t>
            </a:r>
          </a:p>
        </p:txBody>
      </p:sp>
      <p:graphicFrame>
        <p:nvGraphicFramePr>
          <p:cNvPr id="11" name="Table 2">
            <a:extLst>
              <a:ext uri="{FF2B5EF4-FFF2-40B4-BE49-F238E27FC236}">
                <a16:creationId xmlns:a16="http://schemas.microsoft.com/office/drawing/2014/main" id="{A3FE9C28-B170-4E0B-8FF1-C27D82F17E0F}"/>
              </a:ext>
            </a:extLst>
          </p:cNvPr>
          <p:cNvGraphicFramePr>
            <a:graphicFrameLocks noGrp="1"/>
          </p:cNvGraphicFramePr>
          <p:nvPr>
            <p:extLst>
              <p:ext uri="{D42A27DB-BD31-4B8C-83A1-F6EECF244321}">
                <p14:modId xmlns:p14="http://schemas.microsoft.com/office/powerpoint/2010/main" val="1343511207"/>
              </p:ext>
            </p:extLst>
          </p:nvPr>
        </p:nvGraphicFramePr>
        <p:xfrm>
          <a:off x="550017" y="2131188"/>
          <a:ext cx="4456485" cy="2595880"/>
        </p:xfrm>
        <a:graphic>
          <a:graphicData uri="http://schemas.openxmlformats.org/drawingml/2006/table">
            <a:tbl>
              <a:tblPr firstRow="1" bandRow="1">
                <a:tableStyleId>{5C22544A-7EE6-4342-B048-85BDC9FD1C3A}</a:tableStyleId>
              </a:tblPr>
              <a:tblGrid>
                <a:gridCol w="2666596">
                  <a:extLst>
                    <a:ext uri="{9D8B030D-6E8A-4147-A177-3AD203B41FA5}">
                      <a16:colId xmlns:a16="http://schemas.microsoft.com/office/drawing/2014/main" val="3016785514"/>
                    </a:ext>
                  </a:extLst>
                </a:gridCol>
                <a:gridCol w="1789889">
                  <a:extLst>
                    <a:ext uri="{9D8B030D-6E8A-4147-A177-3AD203B41FA5}">
                      <a16:colId xmlns:a16="http://schemas.microsoft.com/office/drawing/2014/main" val="780024511"/>
                    </a:ext>
                  </a:extLst>
                </a:gridCol>
              </a:tblGrid>
              <a:tr h="370840">
                <a:tc>
                  <a:txBody>
                    <a:bodyPr/>
                    <a:lstStyle/>
                    <a:p>
                      <a:pPr algn="ctr"/>
                      <a:r>
                        <a:rPr lang="en-US" sz="1800">
                          <a:solidFill>
                            <a:schemeClr val="tx1"/>
                          </a:solidFill>
                        </a:rPr>
                        <a:t>Uncertain</a:t>
                      </a:r>
                    </a:p>
                  </a:txBody>
                  <a:tcPr marL="0" marR="0">
                    <a:lnL w="12700" cmpd="sng">
                      <a:noFill/>
                    </a:lnL>
                    <a:lnR w="12700" cmpd="sng">
                      <a:noFill/>
                    </a:lnR>
                    <a:lnT w="12700" cmpd="sng">
                      <a:noFill/>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a:solidFill>
                            <a:schemeClr val="tx1"/>
                          </a:solidFill>
                        </a:rPr>
                        <a:t>Certain</a:t>
                      </a:r>
                    </a:p>
                  </a:txBody>
                  <a:tcPr marL="0" marR="0">
                    <a:lnL w="12700" cmpd="sng">
                      <a:noFill/>
                    </a:lnL>
                    <a:lnR w="12700" cmpd="sng">
                      <a:noFill/>
                    </a:lnR>
                    <a:lnT w="12700" cmpd="sng">
                      <a:noFill/>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538262"/>
                  </a:ext>
                </a:extLst>
              </a:tr>
              <a:tr h="370840">
                <a:tc>
                  <a:txBody>
                    <a:bodyPr/>
                    <a:lstStyle/>
                    <a:p>
                      <a:pPr algn="ctr"/>
                      <a:r>
                        <a:rPr lang="en-US" sz="1600">
                          <a:solidFill>
                            <a:schemeClr val="tx1"/>
                          </a:solidFill>
                        </a:rPr>
                        <a:t>If possible</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Shall</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7312255"/>
                  </a:ext>
                </a:extLst>
              </a:tr>
              <a:tr h="370840">
                <a:tc>
                  <a:txBody>
                    <a:bodyPr/>
                    <a:lstStyle/>
                    <a:p>
                      <a:pPr algn="ctr"/>
                      <a:r>
                        <a:rPr lang="en-US" sz="1600">
                          <a:solidFill>
                            <a:schemeClr val="tx1"/>
                          </a:solidFill>
                        </a:rPr>
                        <a:t>When/whenever possible</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tx1"/>
                          </a:solidFill>
                        </a:rPr>
                        <a:t>Required</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090866"/>
                  </a:ext>
                </a:extLst>
              </a:tr>
              <a:tr h="370840">
                <a:tc>
                  <a:txBody>
                    <a:bodyPr/>
                    <a:lstStyle/>
                    <a:p>
                      <a:pPr algn="ctr"/>
                      <a:r>
                        <a:rPr lang="en-US" sz="1600">
                          <a:solidFill>
                            <a:schemeClr val="tx1"/>
                          </a:solidFill>
                        </a:rPr>
                        <a:t>To the extent possible</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116"/>
                  </a:ext>
                </a:extLst>
              </a:tr>
              <a:tr h="370840">
                <a:tc>
                  <a:txBody>
                    <a:bodyPr/>
                    <a:lstStyle/>
                    <a:p>
                      <a:pPr algn="ctr"/>
                      <a:r>
                        <a:rPr lang="en-US" sz="1600">
                          <a:solidFill>
                            <a:schemeClr val="tx1"/>
                          </a:solidFill>
                        </a:rPr>
                        <a:t>If feasible</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150241"/>
                  </a:ext>
                </a:extLst>
              </a:tr>
              <a:tr h="370840">
                <a:tc>
                  <a:txBody>
                    <a:bodyPr/>
                    <a:lstStyle/>
                    <a:p>
                      <a:pPr marL="0" marR="0" lvl="0" indent="0" algn="ctr" defTabSz="685800" rtl="0" eaLnBrk="1" fontAlgn="auto" latinLnBrk="0" hangingPunct="1">
                        <a:lnSpc>
                          <a:spcPct val="100000"/>
                        </a:lnSpc>
                        <a:spcBef>
                          <a:spcPct val="0"/>
                        </a:spcBef>
                        <a:spcAft>
                          <a:spcPct val="0"/>
                        </a:spcAft>
                        <a:buClrTx/>
                        <a:buSzTx/>
                        <a:buFontTx/>
                        <a:buNone/>
                        <a:defRPr/>
                      </a:pPr>
                      <a:r>
                        <a:rPr lang="en-US" sz="1600">
                          <a:solidFill>
                            <a:schemeClr val="tx1"/>
                          </a:solidFill>
                        </a:rPr>
                        <a:t>Where feasible</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756269"/>
                  </a:ext>
                </a:extLst>
              </a:tr>
              <a:tr h="370840">
                <a:tc>
                  <a:txBody>
                    <a:bodyPr/>
                    <a:lstStyle/>
                    <a:p>
                      <a:pPr algn="ctr"/>
                      <a:r>
                        <a:rPr lang="en-US" sz="1600">
                          <a:solidFill>
                            <a:schemeClr val="tx1"/>
                          </a:solidFill>
                        </a:rPr>
                        <a:t>Where … difficult</a:t>
                      </a: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tx1"/>
                        </a:solidFill>
                      </a:endParaRPr>
                    </a:p>
                  </a:txBody>
                  <a:tcPr marL="0" marR="0">
                    <a:lnL w="12700" cmpd="sng">
                      <a:noFill/>
                    </a:lnL>
                    <a:lnR w="12700" cmpd="sng">
                      <a:noFill/>
                    </a:ln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40531"/>
                  </a:ext>
                </a:extLst>
              </a:tr>
            </a:tbl>
          </a:graphicData>
        </a:graphic>
      </p:graphicFrame>
      <p:pic>
        <p:nvPicPr>
          <p:cNvPr id="16" name="Picture 2" descr="Merriam-Webster Logo">
            <a:extLst>
              <a:ext uri="{FF2B5EF4-FFF2-40B4-BE49-F238E27FC236}">
                <a16:creationId xmlns:a16="http://schemas.microsoft.com/office/drawing/2014/main" id="{C1332DC4-37E1-604C-8054-24866598CB02}"/>
              </a:ext>
            </a:extLst>
          </p:cNvPr>
          <p:cNvPicPr>
            <a:picLocks noChangeAspect="1" noChangeArrowheads="1"/>
          </p:cNvPicPr>
          <p:nvPr/>
        </p:nvPicPr>
        <p:blipFill>
          <a:blip r:embed="rId3"/>
          <a:srcRect/>
          <a:stretch>
            <a:fillRect/>
          </a:stretch>
        </p:blipFill>
        <p:spPr>
          <a:xfrm>
            <a:off x="6487673" y="930419"/>
            <a:ext cx="1014001" cy="102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3605F23-E852-484E-9D62-9FB3C98DB6F0}"/>
              </a:ext>
            </a:extLst>
          </p:cNvPr>
          <p:cNvSpPr>
            <a:spLocks noGrp="1" noChangeArrowheads="1"/>
          </p:cNvSpPr>
          <p:nvPr>
            <p:ph type="title"/>
          </p:nvPr>
        </p:nvSpPr>
        <p:spPr>
          <a:xfrm>
            <a:off x="334963" y="666750"/>
            <a:ext cx="8380412" cy="609600"/>
          </a:xfrm>
        </p:spPr>
        <p:txBody>
          <a:bodyPr/>
          <a:lstStyle/>
          <a:p>
            <a:pPr eaLnBrk="1" hangingPunct="1"/>
            <a:r>
              <a:rPr lang="en-US" altLang="en-US"/>
              <a:t>Useful Resources for Guidance</a:t>
            </a:r>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10E47261-D380-4F92-BCB9-496F5F37A8B9}" type="slidenum">
              <a:rPr lang="en-US" altLang="en-US"/>
              <a:t>23</a:t>
            </a:fld>
            <a:endParaRPr lang="en-US" altLang="en-US"/>
          </a:p>
        </p:txBody>
      </p:sp>
      <p:sp>
        <p:nvSpPr>
          <p:cNvPr id="28678" name="TextBox 2">
            <a:extLst>
              <a:ext uri="{FF2B5EF4-FFF2-40B4-BE49-F238E27FC236}">
                <a16:creationId xmlns:a16="http://schemas.microsoft.com/office/drawing/2014/main" id="{7C66EF3D-7730-452E-97BF-3FDDACA0F2F1}"/>
              </a:ext>
            </a:extLst>
          </p:cNvPr>
          <p:cNvSpPr txBox="1">
            <a:spLocks noChangeArrowheads="1"/>
          </p:cNvSpPr>
          <p:nvPr/>
        </p:nvSpPr>
        <p:spPr>
          <a:xfrm>
            <a:off x="2047875" y="2371149"/>
            <a:ext cx="607040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a:solidFill>
                  <a:schemeClr val="tx1">
                    <a:lumMod val="50000"/>
                    <a:lumOff val="50000"/>
                  </a:schemeClr>
                </a:solidFill>
                <a:hlinkClick r:id="rId2">
                  <a:extLst>
                    <a:ext uri="{A12FA001-AC4F-418D-AE19-62706E023703}">
                      <ahyp:hlinkClr xmlns:ahyp="http://schemas.microsoft.com/office/drawing/2018/hyperlinkcolor" xmlns="" val="tx"/>
                    </a:ext>
                  </a:extLst>
                </a:hlinkClick>
              </a:rPr>
              <a:t>https://www.fda.gov/emergency-preparedness-and-response/</a:t>
            </a:r>
            <a:r>
              <a:rPr lang="en-US" altLang="en-US">
                <a:solidFill>
                  <a:schemeClr val="tx1">
                    <a:lumMod val="50000"/>
                    <a:lumOff val="50000"/>
                  </a:schemeClr>
                </a:solidFill>
                <a:hlinkClick r:id="rId2">
                  <a:extLst>
                    <a:ext uri="{A12FA001-AC4F-418D-AE19-62706E023703}">
                      <ahyp:hlinkClr xmlns:ahyp="http://schemas.microsoft.com/office/drawing/2018/hyperlinkcolor" xmlns="" val="tx"/>
                    </a:ext>
                  </a:extLst>
                </a:hlinkClick>
              </a:rPr>
              <a:t/>
            </a:r>
            <a:br>
              <a:rPr lang="en-US" altLang="en-US">
                <a:solidFill>
                  <a:schemeClr val="tx1">
                    <a:lumMod val="50000"/>
                    <a:lumOff val="50000"/>
                  </a:schemeClr>
                </a:solidFill>
                <a:hlinkClick r:id="rId2">
                  <a:extLst>
                    <a:ext uri="{A12FA001-AC4F-418D-AE19-62706E023703}">
                      <ahyp:hlinkClr xmlns:ahyp="http://schemas.microsoft.com/office/drawing/2018/hyperlinkcolor" xmlns="" val="tx"/>
                    </a:ext>
                  </a:extLst>
                </a:hlinkClick>
              </a:rPr>
            </a:br>
            <a:r>
              <a:rPr lang="en-US" altLang="en-US">
                <a:solidFill>
                  <a:schemeClr val="tx1">
                    <a:lumMod val="50000"/>
                    <a:lumOff val="50000"/>
                  </a:schemeClr>
                </a:solidFill>
                <a:hlinkClick r:id="rId2">
                  <a:extLst>
                    <a:ext uri="{A12FA001-AC4F-418D-AE19-62706E023703}">
                      <ahyp:hlinkClr xmlns:ahyp="http://schemas.microsoft.com/office/drawing/2018/hyperlinkcolor" xmlns="" val="tx"/>
                    </a:ext>
                  </a:extLst>
                </a:hlinkClick>
              </a:rPr>
              <a:t>counterterrorism-and-emerging-threats/coronavirus-disease-2019-covid-19</a:t>
            </a:r>
            <a:endParaRPr lang="en-US" altLang="en-US">
              <a:solidFill>
                <a:schemeClr val="tx1">
                  <a:lumMod val="50000"/>
                  <a:lumOff val="50000"/>
                </a:schemeClr>
              </a:solidFill>
            </a:endParaRPr>
          </a:p>
          <a:p>
            <a:endParaRPr lang="en-US" altLang="en-US">
              <a:solidFill>
                <a:schemeClr val="tx1">
                  <a:lumMod val="50000"/>
                  <a:lumOff val="50000"/>
                </a:schemeClr>
              </a:solidFill>
            </a:endParaRPr>
          </a:p>
        </p:txBody>
      </p:sp>
      <p:pic>
        <p:nvPicPr>
          <p:cNvPr id="28679" name="Picture 4">
            <a:extLst>
              <a:ext uri="{FF2B5EF4-FFF2-40B4-BE49-F238E27FC236}">
                <a16:creationId xmlns:a16="http://schemas.microsoft.com/office/drawing/2014/main" id="{347373D7-7575-4FCE-AC1E-222B883B874F}"/>
              </a:ext>
            </a:extLst>
          </p:cNvPr>
          <p:cNvPicPr>
            <a:picLocks noChangeAspect="1" noChangeArrowheads="1"/>
          </p:cNvPicPr>
          <p:nvPr/>
        </p:nvPicPr>
        <p:blipFill>
          <a:blip r:embed="rId3"/>
          <a:srcRect/>
          <a:stretch>
            <a:fillRect/>
          </a:stretch>
        </p:blipFill>
        <p:spPr>
          <a:xfrm>
            <a:off x="4992687" y="1374882"/>
            <a:ext cx="94138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descr="A close up of a sign&#10;&#10;Description automatically generated">
            <a:extLst>
              <a:ext uri="{FF2B5EF4-FFF2-40B4-BE49-F238E27FC236}">
                <a16:creationId xmlns:a16="http://schemas.microsoft.com/office/drawing/2014/main" id="{E2CEF8BF-9061-4330-8D2A-40D07CFD2CE4}"/>
              </a:ext>
            </a:extLst>
          </p:cNvPr>
          <p:cNvPicPr>
            <a:picLocks noChangeAspect="1" noChangeArrowheads="1"/>
          </p:cNvPicPr>
          <p:nvPr/>
        </p:nvPicPr>
        <p:blipFill>
          <a:blip r:embed="rId4"/>
          <a:srcRect/>
          <a:stretch>
            <a:fillRect/>
          </a:stretch>
        </p:blipFill>
        <p:spPr>
          <a:xfrm>
            <a:off x="401638" y="2453699"/>
            <a:ext cx="1646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0" descr="Centers for Disease Control and Prevention - HERO HERO">
            <a:extLst>
              <a:ext uri="{FF2B5EF4-FFF2-40B4-BE49-F238E27FC236}">
                <a16:creationId xmlns:a16="http://schemas.microsoft.com/office/drawing/2014/main" id="{B9A36872-7EDC-4B32-9F6B-27C61FB176AD}"/>
              </a:ext>
            </a:extLst>
          </p:cNvPr>
          <p:cNvPicPr>
            <a:picLocks noChangeAspect="1" noChangeArrowheads="1"/>
          </p:cNvPicPr>
          <p:nvPr/>
        </p:nvPicPr>
        <p:blipFill>
          <a:blip r:embed="rId5"/>
          <a:srcRect/>
          <a:stretch>
            <a:fillRect/>
          </a:stretch>
        </p:blipFill>
        <p:spPr>
          <a:xfrm>
            <a:off x="446087" y="1366944"/>
            <a:ext cx="9493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1">
            <a:extLst>
              <a:ext uri="{FF2B5EF4-FFF2-40B4-BE49-F238E27FC236}">
                <a16:creationId xmlns:a16="http://schemas.microsoft.com/office/drawing/2014/main" id="{69D1BB33-90A5-458A-BF5E-B30B0CFED648}"/>
              </a:ext>
            </a:extLst>
          </p:cNvPr>
          <p:cNvSpPr txBox="1">
            <a:spLocks noChangeArrowheads="1"/>
          </p:cNvSpPr>
          <p:nvPr/>
        </p:nvSpPr>
        <p:spPr>
          <a:xfrm>
            <a:off x="1466671" y="1547237"/>
            <a:ext cx="3282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lumMod val="50000"/>
                    <a:lumOff val="50000"/>
                  </a:schemeClr>
                </a:solidFill>
                <a:hlinkClick r:id="rId6">
                  <a:extLst>
                    <a:ext uri="{A12FA001-AC4F-418D-AE19-62706E023703}">
                      <ahyp:hlinkClr xmlns:ahyp="http://schemas.microsoft.com/office/drawing/2018/hyperlinkcolor" xmlns="" val="tx"/>
                    </a:ext>
                  </a:extLst>
                </a:hlinkClick>
              </a:rPr>
              <a:t>https://www.cdc.gov/coronavirus/2019-nCoV/index.html</a:t>
            </a:r>
            <a:endParaRPr lang="en-US" altLang="en-US">
              <a:solidFill>
                <a:schemeClr val="tx1">
                  <a:lumMod val="50000"/>
                  <a:lumOff val="50000"/>
                </a:schemeClr>
              </a:solidFill>
            </a:endParaRPr>
          </a:p>
        </p:txBody>
      </p:sp>
      <p:sp>
        <p:nvSpPr>
          <p:cNvPr id="28683" name="TextBox 2">
            <a:extLst>
              <a:ext uri="{FF2B5EF4-FFF2-40B4-BE49-F238E27FC236}">
                <a16:creationId xmlns:a16="http://schemas.microsoft.com/office/drawing/2014/main" id="{D2A280AE-1F4B-43B6-969B-E1D977FA7EE6}"/>
              </a:ext>
            </a:extLst>
          </p:cNvPr>
          <p:cNvSpPr txBox="1">
            <a:spLocks noChangeArrowheads="1"/>
          </p:cNvSpPr>
          <p:nvPr/>
        </p:nvSpPr>
        <p:spPr>
          <a:xfrm>
            <a:off x="5927725" y="1572637"/>
            <a:ext cx="277018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lumMod val="50000"/>
                    <a:lumOff val="50000"/>
                  </a:schemeClr>
                </a:solidFill>
                <a:hlinkClick r:id="rId7">
                  <a:extLst>
                    <a:ext uri="{A12FA001-AC4F-418D-AE19-62706E023703}">
                      <ahyp:hlinkClr xmlns:ahyp="http://schemas.microsoft.com/office/drawing/2018/hyperlinkcolor" xmlns="" val="tx"/>
                    </a:ext>
                  </a:extLst>
                </a:hlinkClick>
              </a:rPr>
              <a:t>https://www.usda.gov/coronavirus</a:t>
            </a:r>
            <a:endParaRPr lang="en-US" altLang="en-US">
              <a:solidFill>
                <a:schemeClr val="tx1">
                  <a:lumMod val="50000"/>
                  <a:lumOff val="50000"/>
                </a:schemeClr>
              </a:solidFill>
            </a:endParaRPr>
          </a:p>
        </p:txBody>
      </p:sp>
      <p:pic>
        <p:nvPicPr>
          <p:cNvPr id="28684" name="Picture 12" descr="The Guide to Cal/OSHA">
            <a:extLst>
              <a:ext uri="{FF2B5EF4-FFF2-40B4-BE49-F238E27FC236}">
                <a16:creationId xmlns:a16="http://schemas.microsoft.com/office/drawing/2014/main" id="{327A1EF3-09B7-48FD-BFE4-BA94621EBF5E}"/>
              </a:ext>
            </a:extLst>
          </p:cNvPr>
          <p:cNvPicPr>
            <a:picLocks noChangeAspect="1" noChangeArrowheads="1"/>
          </p:cNvPicPr>
          <p:nvPr/>
        </p:nvPicPr>
        <p:blipFill>
          <a:blip r:embed="rId8"/>
          <a:srcRect/>
          <a:stretch>
            <a:fillRect/>
          </a:stretch>
        </p:blipFill>
        <p:spPr>
          <a:xfrm>
            <a:off x="330200" y="2996913"/>
            <a:ext cx="18065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Box 3">
            <a:extLst>
              <a:ext uri="{FF2B5EF4-FFF2-40B4-BE49-F238E27FC236}">
                <a16:creationId xmlns:a16="http://schemas.microsoft.com/office/drawing/2014/main" id="{A9FFE3AA-422B-4317-8AFA-27BA5941061C}"/>
              </a:ext>
            </a:extLst>
          </p:cNvPr>
          <p:cNvSpPr txBox="1">
            <a:spLocks noChangeArrowheads="1"/>
          </p:cNvSpPr>
          <p:nvPr/>
        </p:nvSpPr>
        <p:spPr>
          <a:xfrm>
            <a:off x="2136775" y="3185826"/>
            <a:ext cx="31099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lumMod val="50000"/>
                    <a:lumOff val="50000"/>
                  </a:schemeClr>
                </a:solidFill>
                <a:hlinkClick r:id="rId9">
                  <a:extLst>
                    <a:ext uri="{A12FA001-AC4F-418D-AE19-62706E023703}">
                      <ahyp:hlinkClr xmlns:ahyp="http://schemas.microsoft.com/office/drawing/2018/hyperlinkcolor" xmlns="" val="tx"/>
                    </a:ext>
                  </a:extLst>
                </a:hlinkClick>
              </a:rPr>
              <a:t>https://www.dir.ca.gov/dosh/coronavirus/Health-Care-General-Industry.html</a:t>
            </a:r>
            <a:endParaRPr lang="en-US" altLang="en-US">
              <a:solidFill>
                <a:schemeClr val="tx1">
                  <a:lumMod val="50000"/>
                  <a:lumOff val="50000"/>
                </a:schemeClr>
              </a:solidFill>
            </a:endParaRPr>
          </a:p>
          <a:p>
            <a:endParaRPr lang="en-US" altLang="en-US">
              <a:solidFill>
                <a:schemeClr val="tx1">
                  <a:lumMod val="50000"/>
                  <a:lumOff val="50000"/>
                </a:schemeClr>
              </a:solidFill>
            </a:endParaRPr>
          </a:p>
        </p:txBody>
      </p:sp>
      <p:sp>
        <p:nvSpPr>
          <p:cNvPr id="28686" name="TextBox 4">
            <a:extLst>
              <a:ext uri="{FF2B5EF4-FFF2-40B4-BE49-F238E27FC236}">
                <a16:creationId xmlns:a16="http://schemas.microsoft.com/office/drawing/2014/main" id="{6558DE13-5D92-4F36-9DD0-A269169F42D5}"/>
              </a:ext>
            </a:extLst>
          </p:cNvPr>
          <p:cNvSpPr txBox="1">
            <a:spLocks noChangeArrowheads="1"/>
          </p:cNvSpPr>
          <p:nvPr/>
        </p:nvSpPr>
        <p:spPr>
          <a:xfrm>
            <a:off x="5746750" y="3662468"/>
            <a:ext cx="28816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a:t>These websites should be bookmarked, and we recommend also including your local health departments as applicable.</a:t>
            </a:r>
          </a:p>
        </p:txBody>
      </p:sp>
      <p:sp>
        <p:nvSpPr>
          <p:cNvPr id="3" name="Rounded Rectangle 2">
            <a:extLst>
              <a:ext uri="{FF2B5EF4-FFF2-40B4-BE49-F238E27FC236}">
                <a16:creationId xmlns:a16="http://schemas.microsoft.com/office/drawing/2014/main" id="{C200EB78-DC0E-E244-AE86-E16D9406362F}"/>
              </a:ext>
            </a:extLst>
          </p:cNvPr>
          <p:cNvSpPr/>
          <p:nvPr/>
        </p:nvSpPr>
        <p:spPr>
          <a:xfrm>
            <a:off x="5677231" y="3571874"/>
            <a:ext cx="3020682" cy="1135297"/>
          </a:xfrm>
          <a:prstGeom prst="roundRect">
            <a:avLst>
              <a:gd name="adj" fmla="val 13240"/>
            </a:avLst>
          </a:prstGeom>
          <a:noFill/>
          <a:ln w="25400" cap="flat" algn="ctr">
            <a:solidFill>
              <a:srgbClr val="16A4A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ld Health Organization (WHO) (@WHO) | Twitter">
            <a:extLst>
              <a:ext uri="{FF2B5EF4-FFF2-40B4-BE49-F238E27FC236}">
                <a16:creationId xmlns:a16="http://schemas.microsoft.com/office/drawing/2014/main" id="{ACB24FC0-2E4A-4757-8666-84C33B2478C7}"/>
              </a:ext>
            </a:extLst>
          </p:cNvPr>
          <p:cNvPicPr>
            <a:picLocks noChangeAspect="1" noChangeArrowheads="1"/>
          </p:cNvPicPr>
          <p:nvPr/>
        </p:nvPicPr>
        <p:blipFill>
          <a:blip r:embed="rId10"/>
          <a:srcRect/>
          <a:stretch>
            <a:fillRect/>
          </a:stretch>
        </p:blipFill>
        <p:spPr>
          <a:xfrm>
            <a:off x="446087" y="3961606"/>
            <a:ext cx="1030287" cy="10302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503629E-46F9-4151-89FE-E048B4BB8B06}"/>
              </a:ext>
            </a:extLst>
          </p:cNvPr>
          <p:cNvSpPr/>
          <p:nvPr/>
        </p:nvSpPr>
        <p:spPr>
          <a:xfrm>
            <a:off x="1476374" y="4234298"/>
            <a:ext cx="4572000" cy="492443"/>
          </a:xfrm>
          <a:prstGeom prst="rect">
            <a:avLst/>
          </a:prstGeom>
        </p:spPr>
        <p:txBody>
          <a:bodyPr>
            <a:spAutoFit/>
          </a:bodyPr>
          <a:lstStyle/>
          <a:p>
            <a:r>
              <a:rPr lang="en-US">
                <a:solidFill>
                  <a:schemeClr val="bg1">
                    <a:lumMod val="50000"/>
                  </a:schemeClr>
                </a:solidFill>
                <a:hlinkClick r:id="rId11">
                  <a:extLst>
                    <a:ext uri="{A12FA001-AC4F-418D-AE19-62706E023703}">
                      <ahyp:hlinkClr xmlns:ahyp="http://schemas.microsoft.com/office/drawing/2018/hyperlinkcolor" xmlns="" val="tx"/>
                    </a:ext>
                  </a:extLst>
                </a:hlinkClick>
              </a:rPr>
              <a:t>https://www.who.int/emergencies/diseases/novel-coronavirus-2019</a:t>
            </a:r>
            <a:endParaRPr lang="en-US">
              <a:solidFill>
                <a:schemeClr val="bg1">
                  <a:lumMod val="50000"/>
                </a:schemeClr>
              </a:solidFill>
            </a:endParaRPr>
          </a:p>
        </p:txBody>
      </p:sp>
      <p:sp>
        <p:nvSpPr>
          <p:cNvPr id="17" name="Footer Placeholder 1">
            <a:extLst>
              <a:ext uri="{FF2B5EF4-FFF2-40B4-BE49-F238E27FC236}">
                <a16:creationId xmlns:a16="http://schemas.microsoft.com/office/drawing/2014/main" id="{59582E88-A995-EE41-AA4F-92333117F4AC}"/>
              </a:ext>
            </a:extLst>
          </p:cNvPr>
          <p:cNvSpPr>
            <a:spLocks noGrp="1"/>
          </p:cNvSpPr>
          <p:nvPr>
            <p:ph type="ftr" sz="quarter" idx="10"/>
          </p:nvPr>
        </p:nvSpPr>
        <p:spPr>
          <a:xfrm>
            <a:off x="6889749" y="46038"/>
            <a:ext cx="2212975" cy="273050"/>
          </a:xfrm>
        </p:spPr>
        <p:txBody>
          <a:bodyPr/>
          <a:lstStyle/>
          <a:p>
            <a:pPr>
              <a:defRPr/>
            </a:pPr>
            <a:r>
              <a:rPr lang="en-US"/>
              <a:t>Meeting Compliance &amp; Food Safety Challenges During the Pandemic &amp; Beyond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59D156D-455C-4C50-8599-E19AEEAA2BCA}"/>
              </a:ext>
            </a:extLst>
          </p:cNvPr>
          <p:cNvSpPr>
            <a:spLocks noGrp="1" noChangeArrowheads="1"/>
          </p:cNvSpPr>
          <p:nvPr>
            <p:ph type="title"/>
          </p:nvPr>
        </p:nvSpPr>
        <p:spPr/>
        <p:txBody>
          <a:bodyPr/>
          <a:lstStyle/>
          <a:p>
            <a:r>
              <a:rPr lang="en-US" altLang="en-US"/>
              <a:t>Plan of Attack</a:t>
            </a:r>
          </a:p>
        </p:txBody>
      </p:sp>
      <p:sp>
        <p:nvSpPr>
          <p:cNvPr id="12" name="Content Placeholder 11">
            <a:extLst>
              <a:ext uri="{FF2B5EF4-FFF2-40B4-BE49-F238E27FC236}">
                <a16:creationId xmlns:a16="http://schemas.microsoft.com/office/drawing/2014/main" id="{1CEF8B34-AFB2-E14D-83BA-3D1993C688BF}"/>
              </a:ext>
            </a:extLst>
          </p:cNvPr>
          <p:cNvSpPr>
            <a:spLocks noGrp="1"/>
          </p:cNvSpPr>
          <p:nvPr>
            <p:ph idx="1"/>
          </p:nvPr>
        </p:nvSpPr>
        <p:spPr/>
        <p:txBody>
          <a:bodyPr/>
          <a:lstStyle/>
          <a:p>
            <a:pPr marL="0" indent="0">
              <a:buNone/>
            </a:pPr>
            <a:r>
              <a:rPr lang="en-US" altLang="en-US" sz="1800"/>
              <a:t>There is no “one size” fits all solution</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0DBB346A-D923-4F65-92AB-73DE45003B72}" type="slidenum">
              <a:rPr lang="en-US" altLang="en-US"/>
              <a:t>24</a:t>
            </a:fld>
            <a:endParaRPr lang="en-US" altLang="en-US"/>
          </a:p>
        </p:txBody>
      </p:sp>
      <p:graphicFrame>
        <p:nvGraphicFramePr>
          <p:cNvPr id="11" name="Table 2">
            <a:extLst>
              <a:ext uri="{FF2B5EF4-FFF2-40B4-BE49-F238E27FC236}">
                <a16:creationId xmlns:a16="http://schemas.microsoft.com/office/drawing/2014/main" id="{646D76AB-F654-6842-A4AD-8F32ADA1C05A}"/>
              </a:ext>
            </a:extLst>
          </p:cNvPr>
          <p:cNvGraphicFramePr>
            <a:graphicFrameLocks noGrp="1"/>
          </p:cNvGraphicFramePr>
          <p:nvPr>
            <p:extLst>
              <p:ext uri="{D42A27DB-BD31-4B8C-83A1-F6EECF244321}">
                <p14:modId xmlns:p14="http://schemas.microsoft.com/office/powerpoint/2010/main" val="1664318578"/>
              </p:ext>
            </p:extLst>
          </p:nvPr>
        </p:nvGraphicFramePr>
        <p:xfrm>
          <a:off x="587828" y="1867333"/>
          <a:ext cx="7805058" cy="1854200"/>
        </p:xfrm>
        <a:graphic>
          <a:graphicData uri="http://schemas.openxmlformats.org/drawingml/2006/table">
            <a:tbl>
              <a:tblPr firstRow="1" bandRow="1">
                <a:tableStyleId>{5C22544A-7EE6-4342-B048-85BDC9FD1C3A}</a:tableStyleId>
              </a:tblPr>
              <a:tblGrid>
                <a:gridCol w="3902529">
                  <a:extLst>
                    <a:ext uri="{9D8B030D-6E8A-4147-A177-3AD203B41FA5}">
                      <a16:colId xmlns:a16="http://schemas.microsoft.com/office/drawing/2014/main" val="1236784458"/>
                    </a:ext>
                  </a:extLst>
                </a:gridCol>
                <a:gridCol w="3902529">
                  <a:extLst>
                    <a:ext uri="{9D8B030D-6E8A-4147-A177-3AD203B41FA5}">
                      <a16:colId xmlns:a16="http://schemas.microsoft.com/office/drawing/2014/main" val="936806941"/>
                    </a:ext>
                  </a:extLst>
                </a:gridCol>
              </a:tblGrid>
              <a:tr h="370840">
                <a:tc>
                  <a:txBody>
                    <a:bodyPr/>
                    <a:lstStyle/>
                    <a:p>
                      <a:pPr algn="ctr"/>
                      <a:r>
                        <a:rPr lang="en-US" sz="1800">
                          <a:solidFill>
                            <a:sysClr val="windowText" lastClr="000000"/>
                          </a:solidFill>
                        </a:rPr>
                        <a:t>Smaller Businesses</a:t>
                      </a:r>
                    </a:p>
                  </a:txBody>
                  <a:tcPr>
                    <a:lnB w="3175" cap="flat" cmpd="sng" algn="ctr">
                      <a:solidFill>
                        <a:srgbClr val="16A4A1"/>
                      </a:solidFill>
                      <a:prstDash val="solid"/>
                      <a:round/>
                      <a:headEnd type="none" w="med" len="med"/>
                      <a:tailEnd type="none" w="med" len="med"/>
                    </a:lnB>
                    <a:noFill/>
                  </a:tcPr>
                </a:tc>
                <a:tc>
                  <a:txBody>
                    <a:bodyPr/>
                    <a:lstStyle/>
                    <a:p>
                      <a:pPr algn="ctr"/>
                      <a:r>
                        <a:rPr lang="en-US" sz="1800">
                          <a:solidFill>
                            <a:sysClr val="windowText" lastClr="000000"/>
                          </a:solidFill>
                        </a:rPr>
                        <a:t>Larger businesses</a:t>
                      </a:r>
                    </a:p>
                  </a:txBody>
                  <a:tcPr>
                    <a:lnB w="3175" cap="flat" cmpd="sng" algn="ctr">
                      <a:solidFill>
                        <a:srgbClr val="16A4A1"/>
                      </a:solidFill>
                      <a:prstDash val="solid"/>
                      <a:round/>
                      <a:headEnd type="none" w="med" len="med"/>
                      <a:tailEnd type="none" w="med" len="med"/>
                    </a:lnB>
                    <a:noFill/>
                  </a:tcPr>
                </a:tc>
                <a:extLst>
                  <a:ext uri="{0D108BD9-81ED-4DB2-BD59-A6C34878D82A}">
                    <a16:rowId xmlns:a16="http://schemas.microsoft.com/office/drawing/2014/main" val="1106115269"/>
                  </a:ext>
                </a:extLst>
              </a:tr>
              <a:tr h="370840">
                <a:tc>
                  <a:txBody>
                    <a:bodyPr/>
                    <a:lstStyle/>
                    <a:p>
                      <a:pPr algn="ctr"/>
                      <a:r>
                        <a:rPr lang="en-US" sz="1600">
                          <a:solidFill>
                            <a:sysClr val="windowText" lastClr="000000"/>
                          </a:solidFill>
                        </a:rPr>
                        <a:t>Comply with local health orders</a:t>
                      </a: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tc>
                  <a:txBody>
                    <a:bodyPr/>
                    <a:lstStyle/>
                    <a:p>
                      <a:pPr algn="ctr"/>
                      <a:r>
                        <a:rPr lang="en-US" sz="1600">
                          <a:solidFill>
                            <a:sysClr val="windowText" lastClr="000000"/>
                          </a:solidFill>
                        </a:rPr>
                        <a:t>Identify jurisdictions to track</a:t>
                      </a: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extLst>
                  <a:ext uri="{0D108BD9-81ED-4DB2-BD59-A6C34878D82A}">
                    <a16:rowId xmlns:a16="http://schemas.microsoft.com/office/drawing/2014/main" val="2095705341"/>
                  </a:ext>
                </a:extLst>
              </a:tr>
              <a:tr h="370840">
                <a:tc>
                  <a:txBody>
                    <a:bodyPr/>
                    <a:lstStyle/>
                    <a:p>
                      <a:pPr algn="ctr"/>
                      <a:endParaRPr lang="en-US" sz="1600">
                        <a:solidFill>
                          <a:sysClr val="windowText" lastClr="000000"/>
                        </a:solidFill>
                      </a:endParaRP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tc>
                  <a:txBody>
                    <a:bodyPr/>
                    <a:lstStyle/>
                    <a:p>
                      <a:pPr algn="ctr"/>
                      <a:r>
                        <a:rPr lang="en-US" sz="1600">
                          <a:solidFill>
                            <a:sysClr val="windowText" lastClr="000000"/>
                          </a:solidFill>
                        </a:rPr>
                        <a:t>Build a master list of requirements</a:t>
                      </a: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extLst>
                  <a:ext uri="{0D108BD9-81ED-4DB2-BD59-A6C34878D82A}">
                    <a16:rowId xmlns:a16="http://schemas.microsoft.com/office/drawing/2014/main" val="1119706775"/>
                  </a:ext>
                </a:extLst>
              </a:tr>
              <a:tr h="370840">
                <a:tc>
                  <a:txBody>
                    <a:bodyPr/>
                    <a:lstStyle/>
                    <a:p>
                      <a:pPr algn="ctr"/>
                      <a:endParaRPr lang="en-US" sz="1600">
                        <a:solidFill>
                          <a:sysClr val="windowText" lastClr="000000"/>
                        </a:solidFill>
                      </a:endParaRP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tc>
                  <a:txBody>
                    <a:bodyPr/>
                    <a:lstStyle/>
                    <a:p>
                      <a:pPr algn="ctr"/>
                      <a:r>
                        <a:rPr lang="en-US" sz="1600">
                          <a:solidFill>
                            <a:sysClr val="windowText" lastClr="000000"/>
                          </a:solidFill>
                        </a:rPr>
                        <a:t>Identify difficult compliance areas</a:t>
                      </a: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extLst>
                  <a:ext uri="{0D108BD9-81ED-4DB2-BD59-A6C34878D82A}">
                    <a16:rowId xmlns:a16="http://schemas.microsoft.com/office/drawing/2014/main" val="2239355037"/>
                  </a:ext>
                </a:extLst>
              </a:tr>
              <a:tr h="370840">
                <a:tc>
                  <a:txBody>
                    <a:bodyPr/>
                    <a:lstStyle/>
                    <a:p>
                      <a:pPr algn="ctr"/>
                      <a:endParaRPr lang="en-US" sz="1600">
                        <a:solidFill>
                          <a:sysClr val="windowText" lastClr="000000"/>
                        </a:solidFill>
                      </a:endParaRP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tc>
                  <a:txBody>
                    <a:bodyPr/>
                    <a:lstStyle/>
                    <a:p>
                      <a:pPr algn="ctr"/>
                      <a:r>
                        <a:rPr lang="en-US" sz="1600">
                          <a:solidFill>
                            <a:sysClr val="windowText" lastClr="000000"/>
                          </a:solidFill>
                        </a:rPr>
                        <a:t>Build a standardized program</a:t>
                      </a:r>
                    </a:p>
                  </a:txBody>
                  <a:tcPr>
                    <a:lnT w="3175" cap="flat" cmpd="sng" algn="ctr">
                      <a:solidFill>
                        <a:srgbClr val="16A4A1"/>
                      </a:solidFill>
                      <a:prstDash val="solid"/>
                      <a:round/>
                      <a:headEnd type="none" w="med" len="med"/>
                      <a:tailEnd type="none" w="med" len="med"/>
                    </a:lnT>
                    <a:lnB w="3175" cap="flat" cmpd="sng" algn="ctr">
                      <a:solidFill>
                        <a:srgbClr val="16A4A1"/>
                      </a:solidFill>
                      <a:prstDash val="solid"/>
                      <a:round/>
                      <a:headEnd type="none" w="med" len="med"/>
                      <a:tailEnd type="none" w="med" len="med"/>
                    </a:lnB>
                    <a:noFill/>
                  </a:tcPr>
                </a:tc>
                <a:extLst>
                  <a:ext uri="{0D108BD9-81ED-4DB2-BD59-A6C34878D82A}">
                    <a16:rowId xmlns:a16="http://schemas.microsoft.com/office/drawing/2014/main" val="1059052814"/>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0EB3232-636B-4DD4-ACC4-C40B33806D08}"/>
              </a:ext>
            </a:extLst>
          </p:cNvPr>
          <p:cNvSpPr>
            <a:spLocks noGrp="1" noChangeArrowheads="1"/>
          </p:cNvSpPr>
          <p:nvPr>
            <p:ph type="title"/>
          </p:nvPr>
        </p:nvSpPr>
        <p:spPr/>
        <p:txBody>
          <a:bodyPr/>
          <a:lstStyle/>
          <a:p>
            <a:pPr eaLnBrk="1" hangingPunct="1"/>
            <a:r>
              <a:rPr lang="en-US" altLang="en-US"/>
              <a:t>Plan of Attack: Keys to Success</a:t>
            </a:r>
          </a:p>
        </p:txBody>
      </p:sp>
      <p:sp>
        <p:nvSpPr>
          <p:cNvPr id="2" name="Content Placeholder 1">
            <a:extLst>
              <a:ext uri="{FF2B5EF4-FFF2-40B4-BE49-F238E27FC236}">
                <a16:creationId xmlns:a16="http://schemas.microsoft.com/office/drawing/2014/main" id="{5574E19B-1866-445C-B88B-C2BC0453D44B}"/>
              </a:ext>
            </a:extLst>
          </p:cNvPr>
          <p:cNvSpPr>
            <a:spLocks noGrp="1"/>
          </p:cNvSpPr>
          <p:nvPr>
            <p:ph idx="1"/>
          </p:nvPr>
        </p:nvSpPr>
        <p:spPr>
          <a:xfrm>
            <a:off x="428625" y="1370013"/>
            <a:ext cx="8053894" cy="3262312"/>
          </a:xfrm>
        </p:spPr>
        <p:txBody>
          <a:bodyPr/>
          <a:lstStyle/>
          <a:p>
            <a:pPr marL="285750" indent="-285750">
              <a:spcAft>
                <a:spcPts val="900"/>
              </a:spcAft>
              <a:buClr>
                <a:schemeClr val="accent1"/>
              </a:buClr>
              <a:defRPr/>
            </a:pPr>
            <a:r>
              <a:rPr lang="en-US"/>
              <a:t>Dedicate employees and resources to track the various requirements and update internal documentation</a:t>
            </a:r>
          </a:p>
          <a:p>
            <a:pPr marL="285750" indent="-285750">
              <a:spcAft>
                <a:spcPts val="900"/>
              </a:spcAft>
              <a:buClr>
                <a:schemeClr val="accent1"/>
              </a:buClr>
              <a:defRPr/>
            </a:pPr>
            <a:r>
              <a:rPr lang="en-US"/>
              <a:t>Compliance with emphasis on requirements that can be confirmed with visual inspection </a:t>
            </a:r>
          </a:p>
          <a:p>
            <a:pPr marL="565150" lvl="1" indent="-285750">
              <a:spcAft>
                <a:spcPts val="900"/>
              </a:spcAft>
              <a:buClr>
                <a:schemeClr val="accent1"/>
              </a:buClr>
              <a:defRPr/>
            </a:pPr>
            <a:r>
              <a:rPr lang="en-US"/>
              <a:t>e.g., posting signage/SDP, distance markers, regulating crowds</a:t>
            </a:r>
          </a:p>
          <a:p>
            <a:pPr marL="285750" indent="-285750">
              <a:spcAft>
                <a:spcPts val="900"/>
              </a:spcAft>
              <a:buClr>
                <a:schemeClr val="accent1"/>
              </a:buClr>
              <a:defRPr/>
            </a:pPr>
            <a:r>
              <a:rPr lang="en-US"/>
              <a:t>Document compliance or good faith effort</a:t>
            </a:r>
          </a:p>
          <a:p>
            <a:pPr>
              <a:spcAft>
                <a:spcPts val="900"/>
              </a:spcAft>
            </a:pPr>
            <a:endParaRPr lang="en-US"/>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C0A85718-7A3D-4189-BDE7-774640DCFB48}" type="slidenum">
              <a:rPr lang="en-US" altLang="en-US"/>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18E336D-C842-4214-AE2F-44F2774F3583}"/>
              </a:ext>
            </a:extLst>
          </p:cNvPr>
          <p:cNvSpPr>
            <a:spLocks noGrp="1" noChangeArrowheads="1"/>
          </p:cNvSpPr>
          <p:nvPr>
            <p:ph type="title"/>
          </p:nvPr>
        </p:nvSpPr>
        <p:spPr>
          <a:xfrm>
            <a:off x="428625" y="666750"/>
            <a:ext cx="8286750" cy="609600"/>
          </a:xfrm>
        </p:spPr>
        <p:txBody>
          <a:bodyPr/>
          <a:lstStyle/>
          <a:p>
            <a:pPr eaLnBrk="1" hangingPunct="1"/>
            <a:r>
              <a:rPr lang="en-US" altLang="en-US"/>
              <a:t>Different Sources: Similar Obligations</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a:xfrm>
            <a:off x="6927850" y="46038"/>
            <a:ext cx="2174875" cy="273050"/>
          </a:xfrm>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69B11BAC-6BC4-4A3F-837C-6BF26B89AA79}" type="slidenum">
              <a:rPr lang="en-US" altLang="en-US"/>
              <a:t>26</a:t>
            </a:fld>
            <a:endParaRPr lang="en-US" altLang="en-US"/>
          </a:p>
        </p:txBody>
      </p:sp>
      <p:sp>
        <p:nvSpPr>
          <p:cNvPr id="4" name="Freeform 3">
            <a:extLst>
              <a:ext uri="{FF2B5EF4-FFF2-40B4-BE49-F238E27FC236}">
                <a16:creationId xmlns:a16="http://schemas.microsoft.com/office/drawing/2014/main" id="{CFC6477B-6945-294D-9735-F3FCD63DB4F3}"/>
              </a:ext>
            </a:extLst>
          </p:cNvPr>
          <p:cNvSpPr/>
          <p:nvPr/>
        </p:nvSpPr>
        <p:spPr>
          <a:xfrm>
            <a:off x="1419755" y="1790459"/>
            <a:ext cx="1555242" cy="1555242"/>
          </a:xfrm>
          <a:custGeom>
            <a:avLst/>
            <a:gdLst>
              <a:gd name="connsiteX0" fmla="*/ 0 w 1555242"/>
              <a:gd name="connsiteY0" fmla="*/ 777621 h 1555242"/>
              <a:gd name="connsiteX1" fmla="*/ 777621 w 1555242"/>
              <a:gd name="connsiteY1" fmla="*/ 0 h 1555242"/>
              <a:gd name="connsiteX2" fmla="*/ 1555242 w 1555242"/>
              <a:gd name="connsiteY2" fmla="*/ 777621 h 1555242"/>
              <a:gd name="connsiteX3" fmla="*/ 777621 w 1555242"/>
              <a:gd name="connsiteY3" fmla="*/ 1555242 h 1555242"/>
              <a:gd name="connsiteX4" fmla="*/ 0 w 1555242"/>
              <a:gd name="connsiteY4" fmla="*/ 777621 h 1555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242" h="1555242">
                <a:moveTo>
                  <a:pt x="0" y="777621"/>
                </a:moveTo>
                <a:cubicBezTo>
                  <a:pt x="0" y="348153"/>
                  <a:pt x="348153" y="0"/>
                  <a:pt x="777621" y="0"/>
                </a:cubicBezTo>
                <a:cubicBezTo>
                  <a:pt x="1207089" y="0"/>
                  <a:pt x="1555242" y="348153"/>
                  <a:pt x="1555242" y="777621"/>
                </a:cubicBezTo>
                <a:cubicBezTo>
                  <a:pt x="1555242" y="1207089"/>
                  <a:pt x="1207089" y="1555242"/>
                  <a:pt x="777621" y="1555242"/>
                </a:cubicBezTo>
                <a:cubicBezTo>
                  <a:pt x="348153" y="1555242"/>
                  <a:pt x="0" y="1207089"/>
                  <a:pt x="0" y="777621"/>
                </a:cubicBezTo>
                <a:close/>
              </a:path>
            </a:pathLst>
          </a:custGeom>
          <a:gradFill flip="none" rotWithShape="0">
            <a:gsLst>
              <a:gs pos="0">
                <a:srgbClr val="BF1E2E">
                  <a:shade val="30000"/>
                  <a:satMod val="115000"/>
                </a:srgbClr>
              </a:gs>
              <a:gs pos="50000">
                <a:srgbClr val="BF1E2E">
                  <a:shade val="67500"/>
                  <a:satMod val="115000"/>
                </a:srgbClr>
              </a:gs>
              <a:gs pos="100000">
                <a:srgbClr val="BF1E2E">
                  <a:shade val="100000"/>
                  <a:satMod val="115000"/>
                </a:srgbClr>
              </a:gs>
            </a:gsLst>
            <a:lin ang="16200000" scaled="1"/>
            <a:tileRect/>
          </a:gradFill>
          <a:ln w="19050" cap="flat" algn="ctr">
            <a:prstDash val="solid"/>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07365" tIns="272168" rIns="207367" bIns="583216"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bg1"/>
              </a:solidFill>
            </a:endParaRPr>
          </a:p>
        </p:txBody>
      </p:sp>
      <p:sp>
        <p:nvSpPr>
          <p:cNvPr id="6" name="Freeform 5">
            <a:extLst>
              <a:ext uri="{FF2B5EF4-FFF2-40B4-BE49-F238E27FC236}">
                <a16:creationId xmlns:a16="http://schemas.microsoft.com/office/drawing/2014/main" id="{C5C619CC-0728-E642-89E5-92D0940DD93D}"/>
              </a:ext>
            </a:extLst>
          </p:cNvPr>
          <p:cNvSpPr/>
          <p:nvPr/>
        </p:nvSpPr>
        <p:spPr>
          <a:xfrm>
            <a:off x="2085975" y="2853468"/>
            <a:ext cx="1555242" cy="1555242"/>
          </a:xfrm>
          <a:custGeom>
            <a:avLst/>
            <a:gdLst>
              <a:gd name="connsiteX0" fmla="*/ 0 w 1555242"/>
              <a:gd name="connsiteY0" fmla="*/ 777621 h 1555242"/>
              <a:gd name="connsiteX1" fmla="*/ 777621 w 1555242"/>
              <a:gd name="connsiteY1" fmla="*/ 0 h 1555242"/>
              <a:gd name="connsiteX2" fmla="*/ 1555242 w 1555242"/>
              <a:gd name="connsiteY2" fmla="*/ 777621 h 1555242"/>
              <a:gd name="connsiteX3" fmla="*/ 777621 w 1555242"/>
              <a:gd name="connsiteY3" fmla="*/ 1555242 h 1555242"/>
              <a:gd name="connsiteX4" fmla="*/ 0 w 1555242"/>
              <a:gd name="connsiteY4" fmla="*/ 777621 h 1555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242" h="1555242">
                <a:moveTo>
                  <a:pt x="0" y="777621"/>
                </a:moveTo>
                <a:cubicBezTo>
                  <a:pt x="0" y="348153"/>
                  <a:pt x="348153" y="0"/>
                  <a:pt x="777621" y="0"/>
                </a:cubicBezTo>
                <a:cubicBezTo>
                  <a:pt x="1207089" y="0"/>
                  <a:pt x="1555242" y="348153"/>
                  <a:pt x="1555242" y="777621"/>
                </a:cubicBezTo>
                <a:cubicBezTo>
                  <a:pt x="1555242" y="1207089"/>
                  <a:pt x="1207089" y="1555242"/>
                  <a:pt x="777621" y="1555242"/>
                </a:cubicBezTo>
                <a:cubicBezTo>
                  <a:pt x="348153" y="1555242"/>
                  <a:pt x="0" y="1207089"/>
                  <a:pt x="0" y="777621"/>
                </a:cubicBezTo>
                <a:close/>
              </a:path>
            </a:pathLst>
          </a:custGeom>
          <a:gradFill flip="none" rotWithShape="0">
            <a:gsLst>
              <a:gs pos="0">
                <a:srgbClr val="BF1E2E">
                  <a:shade val="30000"/>
                  <a:satMod val="115000"/>
                </a:srgbClr>
              </a:gs>
              <a:gs pos="50000">
                <a:srgbClr val="BF1E2E">
                  <a:shade val="67500"/>
                  <a:satMod val="115000"/>
                </a:srgbClr>
              </a:gs>
              <a:gs pos="100000">
                <a:srgbClr val="BF1E2E">
                  <a:shade val="100000"/>
                  <a:satMod val="115000"/>
                </a:srgbClr>
              </a:gs>
            </a:gsLst>
            <a:lin ang="16200000" scaled="1"/>
            <a:tileRect/>
          </a:gradFill>
          <a:ln w="19050" cap="flat" algn="ctr">
            <a:prstDash val="solid"/>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75645" tIns="401770" rIns="146452" bIns="298089"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bg1"/>
              </a:solidFill>
            </a:endParaRPr>
          </a:p>
        </p:txBody>
      </p:sp>
      <p:sp>
        <p:nvSpPr>
          <p:cNvPr id="10" name="Freeform 9">
            <a:extLst>
              <a:ext uri="{FF2B5EF4-FFF2-40B4-BE49-F238E27FC236}">
                <a16:creationId xmlns:a16="http://schemas.microsoft.com/office/drawing/2014/main" id="{2ACD4F55-15F4-B14E-8A53-4313043D3E99}"/>
              </a:ext>
            </a:extLst>
          </p:cNvPr>
          <p:cNvSpPr/>
          <p:nvPr/>
        </p:nvSpPr>
        <p:spPr>
          <a:xfrm>
            <a:off x="769626" y="2826935"/>
            <a:ext cx="1555242" cy="1555242"/>
          </a:xfrm>
          <a:custGeom>
            <a:avLst/>
            <a:gdLst>
              <a:gd name="connsiteX0" fmla="*/ 0 w 1555242"/>
              <a:gd name="connsiteY0" fmla="*/ 777621 h 1555242"/>
              <a:gd name="connsiteX1" fmla="*/ 777621 w 1555242"/>
              <a:gd name="connsiteY1" fmla="*/ 0 h 1555242"/>
              <a:gd name="connsiteX2" fmla="*/ 1555242 w 1555242"/>
              <a:gd name="connsiteY2" fmla="*/ 777621 h 1555242"/>
              <a:gd name="connsiteX3" fmla="*/ 777621 w 1555242"/>
              <a:gd name="connsiteY3" fmla="*/ 1555242 h 1555242"/>
              <a:gd name="connsiteX4" fmla="*/ 0 w 1555242"/>
              <a:gd name="connsiteY4" fmla="*/ 777621 h 1555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5242" h="1555242">
                <a:moveTo>
                  <a:pt x="0" y="777621"/>
                </a:moveTo>
                <a:cubicBezTo>
                  <a:pt x="0" y="348153"/>
                  <a:pt x="348153" y="0"/>
                  <a:pt x="777621" y="0"/>
                </a:cubicBezTo>
                <a:cubicBezTo>
                  <a:pt x="1207089" y="0"/>
                  <a:pt x="1555242" y="348153"/>
                  <a:pt x="1555242" y="777621"/>
                </a:cubicBezTo>
                <a:cubicBezTo>
                  <a:pt x="1555242" y="1207089"/>
                  <a:pt x="1207089" y="1555242"/>
                  <a:pt x="777621" y="1555242"/>
                </a:cubicBezTo>
                <a:cubicBezTo>
                  <a:pt x="348153" y="1555242"/>
                  <a:pt x="0" y="1207089"/>
                  <a:pt x="0" y="777621"/>
                </a:cubicBezTo>
                <a:close/>
              </a:path>
            </a:pathLst>
          </a:custGeom>
          <a:gradFill flip="none" rotWithShape="0">
            <a:gsLst>
              <a:gs pos="0">
                <a:srgbClr val="BF1E2E">
                  <a:shade val="30000"/>
                  <a:satMod val="115000"/>
                </a:srgbClr>
              </a:gs>
              <a:gs pos="50000">
                <a:srgbClr val="BF1E2E">
                  <a:shade val="67500"/>
                  <a:satMod val="115000"/>
                </a:srgbClr>
              </a:gs>
              <a:gs pos="100000">
                <a:srgbClr val="BF1E2E">
                  <a:shade val="100000"/>
                  <a:satMod val="115000"/>
                </a:srgbClr>
              </a:gs>
            </a:gsLst>
            <a:lin ang="16200000" scaled="1"/>
            <a:tileRect/>
          </a:gradFill>
          <a:ln w="19050" cap="flat" algn="ctr">
            <a:prstDash val="solid"/>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6452" tIns="401771" rIns="475645" bIns="298088"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bg1"/>
              </a:solidFill>
            </a:endParaRPr>
          </a:p>
        </p:txBody>
      </p:sp>
      <p:sp>
        <p:nvSpPr>
          <p:cNvPr id="5" name="Right Brace 4">
            <a:extLst>
              <a:ext uri="{FF2B5EF4-FFF2-40B4-BE49-F238E27FC236}">
                <a16:creationId xmlns:a16="http://schemas.microsoft.com/office/drawing/2014/main" id="{8F709DA3-CBB2-4937-B7A9-75F1C097ED6F}"/>
              </a:ext>
            </a:extLst>
          </p:cNvPr>
          <p:cNvSpPr/>
          <p:nvPr/>
        </p:nvSpPr>
        <p:spPr>
          <a:xfrm>
            <a:off x="3975873" y="1878013"/>
            <a:ext cx="357188" cy="2468880"/>
          </a:xfrm>
          <a:prstGeom prst="rightBrace">
            <a:avLst/>
          </a:prstGeom>
          <a:ln w="12700" cap="flat" algn="ctr">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24" name="TextBox 5">
            <a:extLst>
              <a:ext uri="{FF2B5EF4-FFF2-40B4-BE49-F238E27FC236}">
                <a16:creationId xmlns:a16="http://schemas.microsoft.com/office/drawing/2014/main" id="{63FA9B6F-09BF-43C2-9E0F-AEBBBBD42630}"/>
              </a:ext>
            </a:extLst>
          </p:cNvPr>
          <p:cNvSpPr txBox="1">
            <a:spLocks noChangeArrowheads="1"/>
          </p:cNvSpPr>
          <p:nvPr/>
        </p:nvSpPr>
        <p:spPr>
          <a:xfrm>
            <a:off x="4291346" y="2683311"/>
            <a:ext cx="19663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800" b="1"/>
              <a:t>Obligations in response to COVID-19</a:t>
            </a:r>
          </a:p>
        </p:txBody>
      </p:sp>
      <p:sp>
        <p:nvSpPr>
          <p:cNvPr id="9" name="Left Brace 8">
            <a:extLst>
              <a:ext uri="{FF2B5EF4-FFF2-40B4-BE49-F238E27FC236}">
                <a16:creationId xmlns:a16="http://schemas.microsoft.com/office/drawing/2014/main" id="{4B27C219-8542-48FA-91CB-A801DE27FA58}"/>
              </a:ext>
            </a:extLst>
          </p:cNvPr>
          <p:cNvSpPr/>
          <p:nvPr/>
        </p:nvSpPr>
        <p:spPr>
          <a:xfrm>
            <a:off x="6276974" y="1878013"/>
            <a:ext cx="288925" cy="2468880"/>
          </a:xfrm>
          <a:prstGeom prst="leftBrace">
            <a:avLst/>
          </a:prstGeom>
          <a:ln w="12700" cap="flat" algn="ctr">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827" name="TextBox 10">
            <a:extLst>
              <a:ext uri="{FF2B5EF4-FFF2-40B4-BE49-F238E27FC236}">
                <a16:creationId xmlns:a16="http://schemas.microsoft.com/office/drawing/2014/main" id="{24452BD3-425E-419F-AB8C-58292ADC29C8}"/>
              </a:ext>
            </a:extLst>
          </p:cNvPr>
          <p:cNvSpPr txBox="1">
            <a:spLocks noChangeArrowheads="1"/>
          </p:cNvSpPr>
          <p:nvPr/>
        </p:nvSpPr>
        <p:spPr>
          <a:xfrm>
            <a:off x="6580154" y="2098536"/>
            <a:ext cx="23132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a:t>CAL/OSHA </a:t>
            </a:r>
            <a:br>
              <a:rPr lang="en-US" altLang="en-US" sz="1600"/>
            </a:br>
            <a:r>
              <a:rPr lang="en-US" altLang="en-US" sz="1600"/>
              <a:t>(Labor Code)</a:t>
            </a:r>
          </a:p>
        </p:txBody>
      </p:sp>
      <p:sp>
        <p:nvSpPr>
          <p:cNvPr id="34828" name="TextBox 13">
            <a:extLst>
              <a:ext uri="{FF2B5EF4-FFF2-40B4-BE49-F238E27FC236}">
                <a16:creationId xmlns:a16="http://schemas.microsoft.com/office/drawing/2014/main" id="{4B1BF2EA-6A31-4C2C-90F3-D52A342A4FFA}"/>
              </a:ext>
            </a:extLst>
          </p:cNvPr>
          <p:cNvSpPr txBox="1">
            <a:spLocks noChangeArrowheads="1"/>
          </p:cNvSpPr>
          <p:nvPr/>
        </p:nvSpPr>
        <p:spPr>
          <a:xfrm>
            <a:off x="6580154" y="2978349"/>
            <a:ext cx="2313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a:t>Local Health Orders</a:t>
            </a:r>
          </a:p>
        </p:txBody>
      </p:sp>
      <p:sp>
        <p:nvSpPr>
          <p:cNvPr id="34829" name="TextBox 11">
            <a:extLst>
              <a:ext uri="{FF2B5EF4-FFF2-40B4-BE49-F238E27FC236}">
                <a16:creationId xmlns:a16="http://schemas.microsoft.com/office/drawing/2014/main" id="{28A00DF8-0D24-44A4-BBE2-D11F7A49590D}"/>
              </a:ext>
            </a:extLst>
          </p:cNvPr>
          <p:cNvSpPr txBox="1">
            <a:spLocks noChangeArrowheads="1"/>
          </p:cNvSpPr>
          <p:nvPr/>
        </p:nvSpPr>
        <p:spPr>
          <a:xfrm>
            <a:off x="6580154" y="3558581"/>
            <a:ext cx="22560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a:t>Retail Food Code/ </a:t>
            </a:r>
            <a:br>
              <a:rPr lang="en-US" altLang="en-US" sz="1600"/>
            </a:br>
            <a:r>
              <a:rPr lang="en-US" altLang="en-US" sz="1600"/>
              <a:t>Local Health Code</a:t>
            </a:r>
          </a:p>
        </p:txBody>
      </p:sp>
      <p:sp>
        <p:nvSpPr>
          <p:cNvPr id="11" name="Rectangle 10">
            <a:extLst>
              <a:ext uri="{FF2B5EF4-FFF2-40B4-BE49-F238E27FC236}">
                <a16:creationId xmlns:a16="http://schemas.microsoft.com/office/drawing/2014/main" id="{62F63F08-02CB-6E4F-9A89-E4E0E0B12343}"/>
              </a:ext>
            </a:extLst>
          </p:cNvPr>
          <p:cNvSpPr/>
          <p:nvPr/>
        </p:nvSpPr>
        <p:spPr>
          <a:xfrm>
            <a:off x="836314" y="3224602"/>
            <a:ext cx="1407381" cy="674031"/>
          </a:xfrm>
          <a:prstGeom prst="rect">
            <a:avLst/>
          </a:prstGeom>
        </p:spPr>
        <p:txBody>
          <a:bodyPr wrap="square">
            <a:spAutoFit/>
          </a:bodyPr>
          <a:lstStyle/>
          <a:p>
            <a:pPr lvl="0" algn="ctr" defTabSz="533400">
              <a:lnSpc>
                <a:spcPct val="90000"/>
              </a:lnSpc>
              <a:spcAft>
                <a:spcPct val="35000"/>
              </a:spcAft>
            </a:pPr>
            <a:r>
              <a:rPr lang="en-US" sz="1400" b="1">
                <a:solidFill>
                  <a:schemeClr val="bg1"/>
                </a:solidFill>
              </a:rPr>
              <a:t>Physical Measures and Precautions</a:t>
            </a:r>
          </a:p>
        </p:txBody>
      </p:sp>
      <p:sp>
        <p:nvSpPr>
          <p:cNvPr id="12" name="Rectangle 11">
            <a:extLst>
              <a:ext uri="{FF2B5EF4-FFF2-40B4-BE49-F238E27FC236}">
                <a16:creationId xmlns:a16="http://schemas.microsoft.com/office/drawing/2014/main" id="{F8537EE1-06A5-2240-87EF-73DF4274742F}"/>
              </a:ext>
            </a:extLst>
          </p:cNvPr>
          <p:cNvSpPr/>
          <p:nvPr/>
        </p:nvSpPr>
        <p:spPr>
          <a:xfrm>
            <a:off x="2315622" y="3203174"/>
            <a:ext cx="1279516" cy="674031"/>
          </a:xfrm>
          <a:prstGeom prst="rect">
            <a:avLst/>
          </a:prstGeom>
        </p:spPr>
        <p:txBody>
          <a:bodyPr wrap="none">
            <a:spAutoFit/>
          </a:bodyPr>
          <a:lstStyle/>
          <a:p>
            <a:pPr lvl="0" algn="ctr" defTabSz="533400">
              <a:lnSpc>
                <a:spcPct val="90000"/>
              </a:lnSpc>
              <a:spcAft>
                <a:spcPct val="35000"/>
              </a:spcAft>
            </a:pPr>
            <a:r>
              <a:rPr lang="en-US" sz="1400" b="1">
                <a:solidFill>
                  <a:schemeClr val="bg1"/>
                </a:solidFill>
              </a:rPr>
              <a:t>Reporting </a:t>
            </a:r>
            <a:br>
              <a:rPr lang="en-US" sz="1400" b="1">
                <a:solidFill>
                  <a:schemeClr val="bg1"/>
                </a:solidFill>
              </a:rPr>
            </a:br>
            <a:r>
              <a:rPr lang="en-US" sz="1400" b="1">
                <a:solidFill>
                  <a:schemeClr val="bg1"/>
                </a:solidFill>
              </a:rPr>
              <a:t>and </a:t>
            </a:r>
            <a:br>
              <a:rPr lang="en-US" sz="1400" b="1">
                <a:solidFill>
                  <a:schemeClr val="bg1"/>
                </a:solidFill>
              </a:rPr>
            </a:br>
            <a:r>
              <a:rPr lang="en-US" sz="1400" b="1">
                <a:solidFill>
                  <a:schemeClr val="bg1"/>
                </a:solidFill>
              </a:rPr>
              <a:t>Enforcement</a:t>
            </a:r>
          </a:p>
        </p:txBody>
      </p:sp>
      <p:sp>
        <p:nvSpPr>
          <p:cNvPr id="13" name="Rectangle 12">
            <a:extLst>
              <a:ext uri="{FF2B5EF4-FFF2-40B4-BE49-F238E27FC236}">
                <a16:creationId xmlns:a16="http://schemas.microsoft.com/office/drawing/2014/main" id="{2D223D70-78D9-BA45-837B-5A04F8193A4C}"/>
              </a:ext>
            </a:extLst>
          </p:cNvPr>
          <p:cNvSpPr/>
          <p:nvPr/>
        </p:nvSpPr>
        <p:spPr>
          <a:xfrm>
            <a:off x="1668539" y="2126371"/>
            <a:ext cx="1057673" cy="674031"/>
          </a:xfrm>
          <a:prstGeom prst="rect">
            <a:avLst/>
          </a:prstGeom>
        </p:spPr>
        <p:txBody>
          <a:bodyPr wrap="square">
            <a:spAutoFit/>
          </a:bodyPr>
          <a:lstStyle/>
          <a:p>
            <a:pPr lvl="0" algn="ctr" defTabSz="533400">
              <a:lnSpc>
                <a:spcPct val="90000"/>
              </a:lnSpc>
              <a:spcAft>
                <a:spcPct val="35000"/>
              </a:spcAft>
            </a:pPr>
            <a:r>
              <a:rPr lang="en-US" sz="1400" b="1">
                <a:solidFill>
                  <a:schemeClr val="bg1"/>
                </a:solidFill>
              </a:rPr>
              <a:t>Education and Training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C718D3-6CC3-4369-98F8-3AB55C3FC2D6}"/>
              </a:ext>
            </a:extLst>
          </p:cNvPr>
          <p:cNvSpPr>
            <a:spLocks noGrp="1"/>
          </p:cNvSpPr>
          <p:nvPr>
            <p:ph type="ctrTitle"/>
          </p:nvPr>
        </p:nvSpPr>
        <p:spPr/>
        <p:txBody>
          <a:bodyPr/>
          <a:lstStyle/>
          <a:p>
            <a:r>
              <a:rPr lang="en-US"/>
              <a:t>Response Plan</a:t>
            </a:r>
          </a:p>
        </p:txBody>
      </p:sp>
      <p:pic>
        <p:nvPicPr>
          <p:cNvPr id="6" name="Picture Placeholder 5" descr="A picture containing game&#10;&#10;Description automatically generated">
            <a:extLst>
              <a:ext uri="{FF2B5EF4-FFF2-40B4-BE49-F238E27FC236}">
                <a16:creationId xmlns:a16="http://schemas.microsoft.com/office/drawing/2014/main" id="{EA101E65-813B-E040-B528-78093B20E800}"/>
              </a:ext>
            </a:extLst>
          </p:cNvPr>
          <p:cNvPicPr>
            <a:picLocks noGrp="1" noChangeAspect="1"/>
          </p:cNvPicPr>
          <p:nvPr>
            <p:ph type="pic" sz="quarter" idx="13"/>
          </p:nvPr>
        </p:nvPicPr>
        <p:blipFill>
          <a:blip r:embed="rId2"/>
          <a:srcRect/>
          <a:stretch>
            <a:fillRect/>
          </a:stretch>
        </p:blipFill>
        <p:spPr>
          <a:xfrm>
            <a:off x="1931" y="1741935"/>
            <a:ext cx="2296427" cy="1666736"/>
          </a:xfrm>
        </p:spPr>
      </p:pic>
    </p:spTree>
    <p:extLst>
      <p:ext uri="{BB962C8B-B14F-4D97-AF65-F5344CB8AC3E}">
        <p14:creationId xmlns:p14="http://schemas.microsoft.com/office/powerpoint/2010/main" val="4131803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2">
            <a:extLst>
              <a:ext uri="{FF2B5EF4-FFF2-40B4-BE49-F238E27FC236}">
                <a16:creationId xmlns:a16="http://schemas.microsoft.com/office/drawing/2014/main" id="{58BE9B82-9E76-419A-93E5-26D0F64FC3A9}"/>
              </a:ext>
            </a:extLst>
          </p:cNvPr>
          <p:cNvSpPr>
            <a:spLocks noGrp="1" noChangeArrowheads="1"/>
          </p:cNvSpPr>
          <p:nvPr>
            <p:ph type="title"/>
          </p:nvPr>
        </p:nvSpPr>
        <p:spPr/>
        <p:txBody>
          <a:bodyPr/>
          <a:lstStyle/>
          <a:p>
            <a:r>
              <a:rPr lang="en-US" altLang="en-US"/>
              <a:t>Positive COVID-Test Result</a:t>
            </a:r>
          </a:p>
        </p:txBody>
      </p:sp>
      <p:sp>
        <p:nvSpPr>
          <p:cNvPr id="2" name="Content Placeholder 1">
            <a:extLst>
              <a:ext uri="{FF2B5EF4-FFF2-40B4-BE49-F238E27FC236}">
                <a16:creationId xmlns:a16="http://schemas.microsoft.com/office/drawing/2014/main" id="{564FC952-A09D-8943-8BB6-A3EBC882A02A}"/>
              </a:ext>
            </a:extLst>
          </p:cNvPr>
          <p:cNvSpPr>
            <a:spLocks noGrp="1"/>
          </p:cNvSpPr>
          <p:nvPr>
            <p:ph idx="1"/>
          </p:nvPr>
        </p:nvSpPr>
        <p:spPr/>
        <p:txBody>
          <a:bodyPr/>
          <a:lstStyle/>
          <a:p>
            <a:r>
              <a:rPr lang="en-US" altLang="en-US" sz="1800"/>
              <a:t>Health orders require a daily symptom check/health screening for employees before they enter the facility and require that any symptomatic employee be sent home. </a:t>
            </a:r>
            <a:r>
              <a:rPr lang="en-US" altLang="en-US" sz="1800" b="1"/>
              <a:t>Employers are advised to have a plan in place for both suspected and confirmed COVID cases</a:t>
            </a:r>
            <a:r>
              <a:rPr lang="en-US" altLang="en-US" sz="1800" i="1"/>
              <a:t>. </a:t>
            </a:r>
          </a:p>
          <a:p>
            <a:r>
              <a:rPr lang="en-US" altLang="en-US" sz="1800"/>
              <a:t>Response plan should consider:</a:t>
            </a:r>
          </a:p>
          <a:p>
            <a:pPr lvl="1"/>
            <a:r>
              <a:rPr lang="en-US" altLang="en-US" sz="1500"/>
              <a:t>Employee quarantine and </a:t>
            </a:r>
            <a:br>
              <a:rPr lang="en-US" altLang="en-US" sz="1500"/>
            </a:br>
            <a:r>
              <a:rPr lang="en-US" altLang="en-US" sz="1500"/>
              <a:t>isolation measures</a:t>
            </a:r>
          </a:p>
          <a:p>
            <a:pPr lvl="1"/>
            <a:r>
              <a:rPr lang="en-US" altLang="en-US" sz="1500"/>
              <a:t>Contact tracing to identify other </a:t>
            </a:r>
            <a:br>
              <a:rPr lang="en-US" altLang="en-US" sz="1500"/>
            </a:br>
            <a:r>
              <a:rPr lang="en-US" altLang="en-US" sz="1500"/>
              <a:t>potential cases</a:t>
            </a:r>
          </a:p>
          <a:p>
            <a:pPr lvl="1"/>
            <a:r>
              <a:rPr lang="en-US" altLang="en-US" sz="1500"/>
              <a:t>Health department involvement</a:t>
            </a:r>
          </a:p>
          <a:p>
            <a:pPr lvl="1"/>
            <a:r>
              <a:rPr lang="en-US" altLang="en-US" sz="1500"/>
              <a:t>Facility cleaning</a:t>
            </a:r>
          </a:p>
          <a:p>
            <a:pPr lvl="1"/>
            <a:r>
              <a:rPr lang="en-US" altLang="en-US" sz="1500"/>
              <a:t>Public relations </a:t>
            </a:r>
          </a:p>
          <a:p>
            <a:pPr lvl="1"/>
            <a:r>
              <a:rPr lang="en-US" altLang="en-US" sz="1500"/>
              <a:t>Privacy issues</a:t>
            </a:r>
          </a:p>
          <a:p>
            <a:endParaRPr lang="en-US"/>
          </a:p>
        </p:txBody>
      </p:sp>
      <p:sp>
        <p:nvSpPr>
          <p:cNvPr id="15" name="Footer Placeholder 14">
            <a:extLst>
              <a:ext uri="{FF2B5EF4-FFF2-40B4-BE49-F238E27FC236}">
                <a16:creationId xmlns:a16="http://schemas.microsoft.com/office/drawing/2014/main" id="{3373CD32-046F-D345-94EB-0330549B3519}"/>
              </a:ext>
            </a:extLst>
          </p:cNvPr>
          <p:cNvSpPr>
            <a:spLocks noGrp="1"/>
          </p:cNvSpPr>
          <p:nvPr>
            <p:ph type="ftr" sz="quarter" idx="10"/>
          </p:nvPr>
        </p:nvSpPr>
        <p:spPr/>
        <p:txBody>
          <a:bodyPr/>
          <a:lstStyle/>
          <a:p>
            <a:r>
              <a:rPr lang="en-US"/>
              <a:t>Meeting Compliance &amp; Food Safety Challenges During the Pandemic &amp; Beyond</a:t>
            </a:r>
          </a:p>
        </p:txBody>
      </p:sp>
      <p:sp>
        <p:nvSpPr>
          <p:cNvPr id="13" name="Slide Number Placeholder 12">
            <a:extLst>
              <a:ext uri="{FF2B5EF4-FFF2-40B4-BE49-F238E27FC236}">
                <a16:creationId xmlns:a16="http://schemas.microsoft.com/office/drawing/2014/main" id="{1FD9D266-3691-894B-8FCF-5197972CED89}"/>
              </a:ext>
            </a:extLst>
          </p:cNvPr>
          <p:cNvSpPr>
            <a:spLocks noGrp="1"/>
          </p:cNvSpPr>
          <p:nvPr>
            <p:ph type="sldNum" sz="quarter" idx="11"/>
          </p:nvPr>
        </p:nvSpPr>
        <p:spPr/>
        <p:txBody>
          <a:bodyPr/>
          <a:lstStyle/>
          <a:p>
            <a:fld id="{EB6006DA-74E6-4692-9451-48240B7DD35D}" type="slidenum">
              <a:rPr lang="en-US" altLang="en-US" smtClean="0"/>
              <a:t>28</a:t>
            </a:fld>
            <a:endParaRPr lang="en-US" altLang="en-US"/>
          </a:p>
        </p:txBody>
      </p:sp>
      <p:pic>
        <p:nvPicPr>
          <p:cNvPr id="8" name="Picture 7" descr="A picture containing indoor, toothbrush, table, sitting&#10;&#10;Description automatically generated">
            <a:extLst>
              <a:ext uri="{FF2B5EF4-FFF2-40B4-BE49-F238E27FC236}">
                <a16:creationId xmlns:a16="http://schemas.microsoft.com/office/drawing/2014/main" id="{21956B41-9FA5-3C42-86C8-B99534530EEF}"/>
              </a:ext>
            </a:extLst>
          </p:cNvPr>
          <p:cNvPicPr>
            <a:picLocks noChangeAspect="1"/>
          </p:cNvPicPr>
          <p:nvPr/>
        </p:nvPicPr>
        <p:blipFill>
          <a:blip r:embed="rId2"/>
          <a:srcRect/>
          <a:stretch>
            <a:fillRect/>
          </a:stretch>
        </p:blipFill>
        <p:spPr>
          <a:xfrm>
            <a:off x="4085618" y="2937754"/>
            <a:ext cx="4716720" cy="132944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2">
            <a:extLst>
              <a:ext uri="{FF2B5EF4-FFF2-40B4-BE49-F238E27FC236}">
                <a16:creationId xmlns:a16="http://schemas.microsoft.com/office/drawing/2014/main" id="{99A70470-E427-491F-8651-D1592697EC76}"/>
              </a:ext>
            </a:extLst>
          </p:cNvPr>
          <p:cNvSpPr>
            <a:spLocks noGrp="1" noChangeArrowheads="1"/>
          </p:cNvSpPr>
          <p:nvPr>
            <p:ph type="title"/>
          </p:nvPr>
        </p:nvSpPr>
        <p:spPr/>
        <p:txBody>
          <a:bodyPr/>
          <a:lstStyle/>
          <a:p>
            <a:r>
              <a:rPr lang="en-US" altLang="en-US"/>
              <a:t>Positive COVID-Test Result: Keys to Success</a:t>
            </a:r>
          </a:p>
        </p:txBody>
      </p:sp>
      <p:sp>
        <p:nvSpPr>
          <p:cNvPr id="9" name="Content Placeholder 8">
            <a:extLst>
              <a:ext uri="{FF2B5EF4-FFF2-40B4-BE49-F238E27FC236}">
                <a16:creationId xmlns:a16="http://schemas.microsoft.com/office/drawing/2014/main" id="{21E01456-F7FD-4142-AC5C-F46C05A97007}"/>
              </a:ext>
            </a:extLst>
          </p:cNvPr>
          <p:cNvSpPr>
            <a:spLocks noGrp="1"/>
          </p:cNvSpPr>
          <p:nvPr>
            <p:ph sz="half" idx="1"/>
          </p:nvPr>
        </p:nvSpPr>
        <p:spPr/>
        <p:txBody>
          <a:bodyPr/>
          <a:lstStyle/>
          <a:p>
            <a:pPr marL="0" indent="0">
              <a:buNone/>
            </a:pPr>
            <a:r>
              <a:rPr lang="en-US" sz="1800" b="1"/>
              <a:t>A tale of two positive test results, comparing a small and large employer’s response</a:t>
            </a:r>
          </a:p>
          <a:p>
            <a:pPr>
              <a:spcBef>
                <a:spcPts val="350"/>
              </a:spcBef>
            </a:pPr>
            <a:r>
              <a:rPr lang="en-US" sz="1600"/>
              <a:t>Public disclosure</a:t>
            </a:r>
          </a:p>
          <a:p>
            <a:pPr>
              <a:spcBef>
                <a:spcPts val="350"/>
              </a:spcBef>
            </a:pPr>
            <a:r>
              <a:rPr lang="en-US" sz="1600"/>
              <a:t>Employee discourse</a:t>
            </a:r>
          </a:p>
          <a:p>
            <a:pPr>
              <a:spcBef>
                <a:spcPts val="350"/>
              </a:spcBef>
            </a:pPr>
            <a:r>
              <a:rPr lang="en-US" sz="1600"/>
              <a:t>Contact tracing</a:t>
            </a:r>
          </a:p>
          <a:p>
            <a:pPr>
              <a:spcBef>
                <a:spcPts val="350"/>
              </a:spcBef>
            </a:pPr>
            <a:r>
              <a:rPr lang="en-US" sz="1600"/>
              <a:t>Employee quarantine </a:t>
            </a:r>
          </a:p>
          <a:p>
            <a:pPr>
              <a:spcBef>
                <a:spcPts val="350"/>
              </a:spcBef>
            </a:pPr>
            <a:r>
              <a:rPr lang="en-US" sz="1600"/>
              <a:t>Testing (including on-site testing)</a:t>
            </a:r>
          </a:p>
          <a:p>
            <a:pPr>
              <a:spcBef>
                <a:spcPts val="350"/>
              </a:spcBef>
            </a:pPr>
            <a:r>
              <a:rPr lang="en-US" sz="1600"/>
              <a:t>Deep facility clean</a:t>
            </a:r>
          </a:p>
          <a:p>
            <a:pPr>
              <a:spcBef>
                <a:spcPts val="350"/>
              </a:spcBef>
            </a:pPr>
            <a:r>
              <a:rPr lang="en-US" sz="1600"/>
              <a:t>Additional training</a:t>
            </a:r>
          </a:p>
          <a:p>
            <a:pPr>
              <a:spcBef>
                <a:spcPts val="350"/>
              </a:spcBef>
            </a:pPr>
            <a:r>
              <a:rPr lang="en-US" sz="1600"/>
              <a:t>Employee pledge</a:t>
            </a:r>
          </a:p>
          <a:p>
            <a:pPr>
              <a:spcBef>
                <a:spcPts val="350"/>
              </a:spcBef>
            </a:pPr>
            <a:r>
              <a:rPr lang="en-US" sz="1600"/>
              <a:t>Revised shift schedule </a:t>
            </a:r>
          </a:p>
          <a:p>
            <a:pPr>
              <a:spcBef>
                <a:spcPts val="350"/>
              </a:spcBef>
            </a:pPr>
            <a:r>
              <a:rPr lang="en-US" sz="1600"/>
              <a:t>Notice to health department</a:t>
            </a:r>
          </a:p>
        </p:txBody>
      </p:sp>
      <p:sp>
        <p:nvSpPr>
          <p:cNvPr id="14" name="Footer Placeholder 13">
            <a:extLst>
              <a:ext uri="{FF2B5EF4-FFF2-40B4-BE49-F238E27FC236}">
                <a16:creationId xmlns:a16="http://schemas.microsoft.com/office/drawing/2014/main" id="{FCF3A647-C127-E341-BBC7-3F2FE840716C}"/>
              </a:ext>
            </a:extLst>
          </p:cNvPr>
          <p:cNvSpPr>
            <a:spLocks noGrp="1"/>
          </p:cNvSpPr>
          <p:nvPr>
            <p:ph type="ftr" sz="quarter" idx="10"/>
          </p:nvPr>
        </p:nvSpPr>
        <p:spPr/>
        <p:txBody>
          <a:bodyPr/>
          <a:lstStyle/>
          <a:p>
            <a:r>
              <a:rPr lang="en-US"/>
              <a:t>Meeting Compliance &amp; Food Safety Challenges During the Pandemic &amp; Beyond</a:t>
            </a:r>
          </a:p>
        </p:txBody>
      </p:sp>
      <p:sp>
        <p:nvSpPr>
          <p:cNvPr id="15" name="Slide Number Placeholder 14">
            <a:extLst>
              <a:ext uri="{FF2B5EF4-FFF2-40B4-BE49-F238E27FC236}">
                <a16:creationId xmlns:a16="http://schemas.microsoft.com/office/drawing/2014/main" id="{99FFEC6F-B699-EF49-AFEF-9BCE2181257F}"/>
              </a:ext>
            </a:extLst>
          </p:cNvPr>
          <p:cNvSpPr>
            <a:spLocks noGrp="1"/>
          </p:cNvSpPr>
          <p:nvPr>
            <p:ph type="sldNum" sz="quarter" idx="11"/>
          </p:nvPr>
        </p:nvSpPr>
        <p:spPr/>
        <p:txBody>
          <a:bodyPr/>
          <a:lstStyle/>
          <a:p>
            <a:fld id="{EB6006DA-74E6-4692-9451-48240B7DD35D}" type="slidenum">
              <a:rPr lang="en-US" altLang="en-US" smtClean="0"/>
              <a:t>29</a:t>
            </a:fld>
            <a:endParaRPr lang="en-US" altLang="en-US"/>
          </a:p>
        </p:txBody>
      </p:sp>
      <p:pic>
        <p:nvPicPr>
          <p:cNvPr id="3" name="Picture 2" descr="A sign in front of a building&#10;&#10;Description automatically generated">
            <a:extLst>
              <a:ext uri="{FF2B5EF4-FFF2-40B4-BE49-F238E27FC236}">
                <a16:creationId xmlns:a16="http://schemas.microsoft.com/office/drawing/2014/main" id="{8EC0C832-F88B-F840-9C61-0B029F24CF99}"/>
              </a:ext>
            </a:extLst>
          </p:cNvPr>
          <p:cNvPicPr>
            <a:picLocks noChangeAspect="1"/>
          </p:cNvPicPr>
          <p:nvPr/>
        </p:nvPicPr>
        <p:blipFill>
          <a:blip r:embed="rId2"/>
          <a:srcRect/>
          <a:stretch>
            <a:fillRect/>
          </a:stretch>
        </p:blipFill>
        <p:spPr>
          <a:xfrm>
            <a:off x="4326538" y="1519558"/>
            <a:ext cx="4207861" cy="3113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During the Program</a:t>
            </a:r>
            <a:endParaRPr lang="en-US" dirty="0"/>
          </a:p>
        </p:txBody>
      </p:sp>
      <p:sp>
        <p:nvSpPr>
          <p:cNvPr id="3" name="Content Placeholder 2"/>
          <p:cNvSpPr>
            <a:spLocks noGrp="1"/>
          </p:cNvSpPr>
          <p:nvPr>
            <p:ph idx="1"/>
          </p:nvPr>
        </p:nvSpPr>
        <p:spPr>
          <a:xfrm>
            <a:off x="547571" y="1786325"/>
            <a:ext cx="2641677" cy="1960485"/>
          </a:xfrm>
        </p:spPr>
        <p:txBody>
          <a:bodyPr/>
          <a:lstStyle/>
          <a:p>
            <a:pPr marL="0" indent="0">
              <a:buNone/>
            </a:pPr>
            <a:r>
              <a:rPr lang="en-US" sz="2000" dirty="0"/>
              <a:t>Please use the Q&amp;A Box on the right side of your screen to send questions during the presentation.  </a:t>
            </a:r>
          </a:p>
          <a:p>
            <a:endParaRPr lang="en-US" dirty="0"/>
          </a:p>
        </p:txBody>
      </p:sp>
      <p:sp>
        <p:nvSpPr>
          <p:cNvPr id="4" name="Footer Placeholder 3"/>
          <p:cNvSpPr>
            <a:spLocks noGrp="1"/>
          </p:cNvSpPr>
          <p:nvPr>
            <p:ph type="ftr"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7F7F7F"/>
                </a:solidFill>
                <a:effectLst/>
                <a:uLnTx/>
                <a:uFillTx/>
                <a:latin typeface="Arial" panose="020B0604020202020204"/>
                <a:ea typeface="+mn-ea"/>
                <a:cs typeface="+mn-cs"/>
              </a:rPr>
              <a:t>Meeting Compliance &amp; Food Safety Challenges During the Pandemic &amp; Beyond</a:t>
            </a:r>
            <a:endParaRPr kumimoji="0" lang="en-US" sz="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4213" rtl="0" eaLnBrk="1" fontAlgn="base" latinLnBrk="0" hangingPunct="1">
              <a:lnSpc>
                <a:spcPct val="100000"/>
              </a:lnSpc>
              <a:spcBef>
                <a:spcPct val="0"/>
              </a:spcBef>
              <a:spcAft>
                <a:spcPct val="0"/>
              </a:spcAft>
              <a:buClrTx/>
              <a:buSzTx/>
              <a:buFontTx/>
              <a:buNone/>
              <a:tabLst/>
              <a:defRPr/>
            </a:pPr>
            <a:fld id="{E45A707E-6D6E-463C-B7A5-536FF349F304}" type="slidenum">
              <a:rPr kumimoji="0" lang="en-US" altLang="en-US" sz="800" b="0" i="0" u="none" strike="noStrike" kern="1200" cap="none" spc="0" normalizeH="0" baseline="0" noProof="0" smtClean="0">
                <a:ln>
                  <a:noFill/>
                </a:ln>
                <a:solidFill>
                  <a:srgbClr val="00918D"/>
                </a:solidFill>
                <a:effectLst/>
                <a:uLnTx/>
                <a:uFillTx/>
                <a:latin typeface="Arial" panose="020B0604020202020204" pitchFamily="34" charset="0"/>
                <a:ea typeface="+mn-ea"/>
                <a:cs typeface="+mn-cs"/>
              </a:rPr>
              <a:pPr marL="0" marR="0" lvl="0" indent="0" algn="r" defTabSz="684213" rtl="0" eaLnBrk="1" fontAlgn="base" latinLnBrk="0" hangingPunct="1">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a:ln>
                <a:noFill/>
              </a:ln>
              <a:solidFill>
                <a:srgbClr val="00918D"/>
              </a:solidFill>
              <a:effectLst/>
              <a:uLnTx/>
              <a:uFillTx/>
              <a:latin typeface="Arial" panose="020B0604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4443761" y="1786325"/>
            <a:ext cx="3657600" cy="2191109"/>
          </a:xfrm>
          <a:prstGeom prst="rect">
            <a:avLst/>
          </a:prstGeom>
        </p:spPr>
      </p:pic>
    </p:spTree>
    <p:extLst>
      <p:ext uri="{BB962C8B-B14F-4D97-AF65-F5344CB8AC3E}">
        <p14:creationId xmlns:p14="http://schemas.microsoft.com/office/powerpoint/2010/main" val="819701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9B38-0CA0-4739-A4CA-BE365CAC3069}"/>
              </a:ext>
            </a:extLst>
          </p:cNvPr>
          <p:cNvSpPr>
            <a:spLocks noGrp="1"/>
          </p:cNvSpPr>
          <p:nvPr>
            <p:ph type="title"/>
          </p:nvPr>
        </p:nvSpPr>
        <p:spPr/>
        <p:txBody>
          <a:bodyPr/>
          <a:lstStyle/>
          <a:p>
            <a:r>
              <a:rPr lang="en-US"/>
              <a:t>Training</a:t>
            </a:r>
          </a:p>
        </p:txBody>
      </p:sp>
      <p:sp>
        <p:nvSpPr>
          <p:cNvPr id="4" name="Content Placeholder 3">
            <a:extLst>
              <a:ext uri="{FF2B5EF4-FFF2-40B4-BE49-F238E27FC236}">
                <a16:creationId xmlns:a16="http://schemas.microsoft.com/office/drawing/2014/main" id="{7CA6025E-31A7-463F-9032-B4E80512BF09}"/>
              </a:ext>
            </a:extLst>
          </p:cNvPr>
          <p:cNvSpPr>
            <a:spLocks noGrp="1"/>
          </p:cNvSpPr>
          <p:nvPr>
            <p:ph sz="half" idx="1"/>
          </p:nvPr>
        </p:nvSpPr>
        <p:spPr/>
        <p:txBody>
          <a:bodyPr/>
          <a:lstStyle/>
          <a:p>
            <a:pPr>
              <a:spcAft>
                <a:spcPts val="600"/>
              </a:spcAft>
            </a:pPr>
            <a:r>
              <a:rPr lang="en-US" altLang="en-US"/>
              <a:t>To include:</a:t>
            </a:r>
          </a:p>
          <a:p>
            <a:pPr lvl="1">
              <a:spcAft>
                <a:spcPts val="600"/>
              </a:spcAft>
            </a:pPr>
            <a:r>
              <a:rPr lang="en-US" altLang="en-US"/>
              <a:t>Virus information</a:t>
            </a:r>
          </a:p>
          <a:p>
            <a:pPr lvl="1">
              <a:spcAft>
                <a:spcPts val="600"/>
              </a:spcAft>
            </a:pPr>
            <a:r>
              <a:rPr lang="en-US" altLang="en-US"/>
              <a:t>Disease prevention</a:t>
            </a:r>
          </a:p>
          <a:p>
            <a:pPr lvl="1">
              <a:spcAft>
                <a:spcPts val="600"/>
              </a:spcAft>
            </a:pPr>
            <a:r>
              <a:rPr lang="en-US" altLang="en-US"/>
              <a:t>Social distancing protocols</a:t>
            </a:r>
          </a:p>
          <a:p>
            <a:pPr lvl="1">
              <a:spcAft>
                <a:spcPts val="600"/>
              </a:spcAft>
            </a:pPr>
            <a:r>
              <a:rPr lang="en-US" altLang="en-US"/>
              <a:t>Actions in event COVID-19+ test</a:t>
            </a:r>
          </a:p>
          <a:p>
            <a:pPr>
              <a:spcAft>
                <a:spcPts val="600"/>
              </a:spcAft>
            </a:pPr>
            <a:endParaRPr lang="en-US"/>
          </a:p>
        </p:txBody>
      </p:sp>
      <p:sp>
        <p:nvSpPr>
          <p:cNvPr id="3" name="Content Placeholder 2">
            <a:extLst>
              <a:ext uri="{FF2B5EF4-FFF2-40B4-BE49-F238E27FC236}">
                <a16:creationId xmlns:a16="http://schemas.microsoft.com/office/drawing/2014/main" id="{0A3519C0-1619-3E4E-83BF-0394CD784352}"/>
              </a:ext>
            </a:extLst>
          </p:cNvPr>
          <p:cNvSpPr>
            <a:spLocks noGrp="1"/>
          </p:cNvSpPr>
          <p:nvPr>
            <p:ph sz="half" idx="2"/>
          </p:nvPr>
        </p:nvSpPr>
        <p:spPr/>
        <p:txBody>
          <a:bodyPr/>
          <a:lstStyle/>
          <a:p>
            <a:pPr>
              <a:spcAft>
                <a:spcPts val="600"/>
              </a:spcAft>
            </a:pPr>
            <a:r>
              <a:rPr lang="en-US" altLang="en-US"/>
              <a:t>Training topics vary by jurisdiction </a:t>
            </a:r>
          </a:p>
          <a:p>
            <a:pPr>
              <a:spcAft>
                <a:spcPts val="600"/>
              </a:spcAft>
            </a:pPr>
            <a:r>
              <a:rPr lang="en-US" altLang="en-US"/>
              <a:t>Cal/OSHA and CRFC have their own requirements for employee training  </a:t>
            </a:r>
          </a:p>
          <a:p>
            <a:pPr lvl="1">
              <a:spcAft>
                <a:spcPts val="600"/>
              </a:spcAft>
            </a:pPr>
            <a:r>
              <a:rPr lang="en-US" altLang="en-US"/>
              <a:t>Cal/OSHA adds additional training topics such as claiming sick-leave benefits</a:t>
            </a:r>
          </a:p>
          <a:p>
            <a:pPr>
              <a:spcAft>
                <a:spcPts val="600"/>
              </a:spcAft>
            </a:pPr>
            <a:endParaRPr lang="en-US"/>
          </a:p>
        </p:txBody>
      </p:sp>
      <p:sp>
        <p:nvSpPr>
          <p:cNvPr id="7" name="Footer Placeholder 6">
            <a:extLst>
              <a:ext uri="{FF2B5EF4-FFF2-40B4-BE49-F238E27FC236}">
                <a16:creationId xmlns:a16="http://schemas.microsoft.com/office/drawing/2014/main" id="{5A68B07C-838E-4DD8-8CA8-146388F4B40B}"/>
              </a:ext>
            </a:extLst>
          </p:cNvPr>
          <p:cNvSpPr>
            <a:spLocks noGrp="1"/>
          </p:cNvSpPr>
          <p:nvPr>
            <p:ph type="ftr" sz="quarter" idx="10"/>
          </p:nvPr>
        </p:nvSpPr>
        <p:spPr/>
        <p:txBody>
          <a:bodyPr/>
          <a:lstStyle/>
          <a:p>
            <a:r>
              <a:rPr lang="en-US"/>
              <a:t>Meeting Compliance &amp; Food Safety Challenges During the Pandemic &amp; Beyond</a:t>
            </a:r>
          </a:p>
        </p:txBody>
      </p:sp>
      <p:sp>
        <p:nvSpPr>
          <p:cNvPr id="8" name="Slide Number Placeholder 7">
            <a:extLst>
              <a:ext uri="{FF2B5EF4-FFF2-40B4-BE49-F238E27FC236}">
                <a16:creationId xmlns:a16="http://schemas.microsoft.com/office/drawing/2014/main" id="{1BEA60B7-5DD0-4E36-92E3-41A4D75CFF6A}"/>
              </a:ext>
            </a:extLst>
          </p:cNvPr>
          <p:cNvSpPr>
            <a:spLocks noGrp="1"/>
          </p:cNvSpPr>
          <p:nvPr>
            <p:ph type="sldNum" sz="quarter" idx="11"/>
          </p:nvPr>
        </p:nvSpPr>
        <p:spPr/>
        <p:txBody>
          <a:bodyPr/>
          <a:lstStyle/>
          <a:p>
            <a:fld id="{71B0CE59-411C-4033-AA5D-E554805DCFC3}" type="slidenum">
              <a:rPr lang="en-US" altLang="en-US" smtClean="0"/>
              <a:t>30</a:t>
            </a:fld>
            <a:endParaRPr lang="en-US" altLang="en-US"/>
          </a:p>
        </p:txBody>
      </p:sp>
    </p:spTree>
    <p:extLst>
      <p:ext uri="{BB962C8B-B14F-4D97-AF65-F5344CB8AC3E}">
        <p14:creationId xmlns:p14="http://schemas.microsoft.com/office/powerpoint/2010/main" val="2515185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3071-6BF3-4DE8-901F-2F85A8A78F06}"/>
              </a:ext>
            </a:extLst>
          </p:cNvPr>
          <p:cNvSpPr>
            <a:spLocks noGrp="1"/>
          </p:cNvSpPr>
          <p:nvPr>
            <p:ph type="title"/>
          </p:nvPr>
        </p:nvSpPr>
        <p:spPr/>
        <p:txBody>
          <a:bodyPr/>
          <a:lstStyle/>
          <a:p>
            <a:r>
              <a:rPr lang="en-US"/>
              <a:t>Training: Keys to Success</a:t>
            </a:r>
          </a:p>
        </p:txBody>
      </p:sp>
      <p:sp>
        <p:nvSpPr>
          <p:cNvPr id="3" name="Content Placeholder 2">
            <a:extLst>
              <a:ext uri="{FF2B5EF4-FFF2-40B4-BE49-F238E27FC236}">
                <a16:creationId xmlns:a16="http://schemas.microsoft.com/office/drawing/2014/main" id="{1E9DCF8C-CD44-4B59-97F6-F383CFB0CB22}"/>
              </a:ext>
            </a:extLst>
          </p:cNvPr>
          <p:cNvSpPr>
            <a:spLocks noGrp="1"/>
          </p:cNvSpPr>
          <p:nvPr>
            <p:ph idx="1"/>
          </p:nvPr>
        </p:nvSpPr>
        <p:spPr>
          <a:xfrm>
            <a:off x="428625" y="1370013"/>
            <a:ext cx="8286750" cy="3610696"/>
          </a:xfrm>
        </p:spPr>
        <p:txBody>
          <a:bodyPr/>
          <a:lstStyle/>
          <a:p>
            <a:pPr marL="177800" indent="-177800">
              <a:spcAft>
                <a:spcPts val="600"/>
              </a:spcAft>
              <a:buClr>
                <a:srgbClr val="16A4A1"/>
              </a:buClr>
            </a:pPr>
            <a:r>
              <a:rPr lang="en-US" altLang="en-US" sz="2000"/>
              <a:t>Employers have multiple and broad obligations to educate employees. </a:t>
            </a:r>
          </a:p>
          <a:p>
            <a:pPr marL="457200" lvl="1" indent="-177800">
              <a:spcAft>
                <a:spcPts val="600"/>
              </a:spcAft>
              <a:buClr>
                <a:srgbClr val="16A4A1"/>
              </a:buClr>
            </a:pPr>
            <a:r>
              <a:rPr lang="en-US" altLang="en-US" sz="2000"/>
              <a:t>Prepare one educational packet that addresses all: </a:t>
            </a:r>
          </a:p>
          <a:p>
            <a:pPr marL="685800" lvl="2" indent="-177800">
              <a:spcAft>
                <a:spcPts val="600"/>
              </a:spcAft>
              <a:buClr>
                <a:srgbClr val="16A4A1"/>
              </a:buClr>
            </a:pPr>
            <a:r>
              <a:rPr lang="en-US" altLang="en-US" sz="1600"/>
              <a:t>Health orders</a:t>
            </a:r>
          </a:p>
          <a:p>
            <a:pPr marL="685800" lvl="2" indent="-177800">
              <a:spcAft>
                <a:spcPts val="600"/>
              </a:spcAft>
              <a:buClr>
                <a:srgbClr val="16A4A1"/>
              </a:buClr>
            </a:pPr>
            <a:r>
              <a:rPr lang="en-US" altLang="en-US" sz="1600"/>
              <a:t>Cal/OSHA requirements </a:t>
            </a:r>
          </a:p>
          <a:p>
            <a:pPr marL="685800" lvl="2" indent="-177800">
              <a:spcAft>
                <a:spcPts val="600"/>
              </a:spcAft>
              <a:buClr>
                <a:srgbClr val="16A4A1"/>
              </a:buClr>
            </a:pPr>
            <a:r>
              <a:rPr lang="en-US" altLang="en-US" sz="1600"/>
              <a:t>CRFC</a:t>
            </a:r>
          </a:p>
          <a:p>
            <a:pPr marL="177800" indent="-177800">
              <a:spcAft>
                <a:spcPts val="600"/>
              </a:spcAft>
              <a:buClr>
                <a:srgbClr val="16A4A1"/>
              </a:buClr>
            </a:pPr>
            <a:r>
              <a:rPr lang="en-US" altLang="en-US" sz="2000"/>
              <a:t>Frequency of initial training and refresher should be specified.</a:t>
            </a:r>
          </a:p>
          <a:p>
            <a:pPr marL="177800" indent="-177800">
              <a:spcAft>
                <a:spcPts val="600"/>
              </a:spcAft>
              <a:buClr>
                <a:srgbClr val="16A4A1"/>
              </a:buClr>
            </a:pPr>
            <a:r>
              <a:rPr lang="en-US" altLang="en-US" sz="2000"/>
              <a:t>All training events should be documented.</a:t>
            </a:r>
          </a:p>
          <a:p>
            <a:pPr marL="457200" lvl="1" indent="-177800">
              <a:spcAft>
                <a:spcPts val="600"/>
              </a:spcAft>
              <a:buClr>
                <a:srgbClr val="16A4A1"/>
              </a:buClr>
            </a:pPr>
            <a:r>
              <a:rPr lang="en-US" altLang="en-US" sz="2000"/>
              <a:t>Certain jurisdictions require daily review of safety protocols.</a:t>
            </a:r>
          </a:p>
          <a:p>
            <a:endParaRPr lang="en-US"/>
          </a:p>
        </p:txBody>
      </p:sp>
      <p:sp>
        <p:nvSpPr>
          <p:cNvPr id="4" name="Footer Placeholder 3">
            <a:extLst>
              <a:ext uri="{FF2B5EF4-FFF2-40B4-BE49-F238E27FC236}">
                <a16:creationId xmlns:a16="http://schemas.microsoft.com/office/drawing/2014/main" id="{3FCE0148-DD86-4149-B142-E8E878C7AABA}"/>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12257527-29C9-499C-8194-5BECB39088CE}"/>
              </a:ext>
            </a:extLst>
          </p:cNvPr>
          <p:cNvSpPr>
            <a:spLocks noGrp="1"/>
          </p:cNvSpPr>
          <p:nvPr>
            <p:ph type="sldNum" sz="quarter" idx="11"/>
          </p:nvPr>
        </p:nvSpPr>
        <p:spPr/>
        <p:txBody>
          <a:bodyPr/>
          <a:lstStyle/>
          <a:p>
            <a:fld id="{E45A707E-6D6E-463C-B7A5-536FF349F304}" type="slidenum">
              <a:rPr lang="en-US" altLang="en-US" smtClean="0"/>
              <a:t>31</a:t>
            </a:fld>
            <a:endParaRPr lang="en-US" altLang="en-US"/>
          </a:p>
        </p:txBody>
      </p:sp>
    </p:spTree>
    <p:extLst>
      <p:ext uri="{BB962C8B-B14F-4D97-AF65-F5344CB8AC3E}">
        <p14:creationId xmlns:p14="http://schemas.microsoft.com/office/powerpoint/2010/main" val="1515350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5FB2-490B-4DCC-9BE6-0C58FFFC0C4C}"/>
              </a:ext>
            </a:extLst>
          </p:cNvPr>
          <p:cNvSpPr>
            <a:spLocks noGrp="1"/>
          </p:cNvSpPr>
          <p:nvPr>
            <p:ph type="title"/>
          </p:nvPr>
        </p:nvSpPr>
        <p:spPr/>
        <p:txBody>
          <a:bodyPr/>
          <a:lstStyle/>
          <a:p>
            <a:r>
              <a:rPr lang="en-US"/>
              <a:t>Signage</a:t>
            </a:r>
          </a:p>
        </p:txBody>
      </p:sp>
      <p:sp>
        <p:nvSpPr>
          <p:cNvPr id="3" name="Content Placeholder 2">
            <a:extLst>
              <a:ext uri="{FF2B5EF4-FFF2-40B4-BE49-F238E27FC236}">
                <a16:creationId xmlns:a16="http://schemas.microsoft.com/office/drawing/2014/main" id="{D46CEBDE-8ACE-4A88-B7AE-5B7383BD30FB}"/>
              </a:ext>
            </a:extLst>
          </p:cNvPr>
          <p:cNvSpPr>
            <a:spLocks noGrp="1"/>
          </p:cNvSpPr>
          <p:nvPr>
            <p:ph idx="1"/>
          </p:nvPr>
        </p:nvSpPr>
        <p:spPr>
          <a:xfrm>
            <a:off x="428625" y="1370013"/>
            <a:ext cx="8286750" cy="3645332"/>
          </a:xfrm>
        </p:spPr>
        <p:txBody>
          <a:bodyPr/>
          <a:lstStyle/>
          <a:p>
            <a:pPr eaLnBrk="1" hangingPunct="1">
              <a:spcAft>
                <a:spcPct val="0"/>
              </a:spcAft>
            </a:pPr>
            <a:r>
              <a:rPr lang="en-US" altLang="en-US"/>
              <a:t>Employers have broad responsibilities for:</a:t>
            </a:r>
          </a:p>
          <a:p>
            <a:pPr lvl="1" eaLnBrk="1" hangingPunct="1">
              <a:spcAft>
                <a:spcPct val="0"/>
              </a:spcAft>
            </a:pPr>
            <a:r>
              <a:rPr lang="en-US" altLang="en-US"/>
              <a:t>Customer- and employee-facing signage</a:t>
            </a:r>
          </a:p>
          <a:p>
            <a:pPr eaLnBrk="1" hangingPunct="1">
              <a:spcAft>
                <a:spcPct val="0"/>
              </a:spcAft>
            </a:pPr>
            <a:r>
              <a:rPr lang="en-US"/>
              <a:t>Facilities must post:</a:t>
            </a:r>
          </a:p>
          <a:p>
            <a:pPr marL="457200" lvl="1" indent="-177800">
              <a:spcAft>
                <a:spcPct val="0"/>
              </a:spcAft>
              <a:buClr>
                <a:schemeClr val="accent1"/>
              </a:buClr>
              <a:defRPr/>
            </a:pPr>
            <a:r>
              <a:rPr lang="en-US"/>
              <a:t>Social distancing protocols</a:t>
            </a:r>
          </a:p>
          <a:p>
            <a:pPr marL="457200" lvl="1" indent="-177800">
              <a:spcAft>
                <a:spcPct val="0"/>
              </a:spcAft>
              <a:buClr>
                <a:schemeClr val="accent1"/>
              </a:buClr>
              <a:defRPr/>
            </a:pPr>
            <a:r>
              <a:rPr lang="en-US"/>
              <a:t>Signage regarding maximum number allowed </a:t>
            </a:r>
            <a:br>
              <a:rPr lang="en-US"/>
            </a:br>
            <a:r>
              <a:rPr lang="en-US"/>
              <a:t>in facility</a:t>
            </a:r>
          </a:p>
          <a:p>
            <a:pPr marL="457200" lvl="1" indent="-177800">
              <a:spcAft>
                <a:spcPct val="0"/>
              </a:spcAft>
              <a:buClr>
                <a:schemeClr val="accent1"/>
              </a:buClr>
              <a:defRPr/>
            </a:pPr>
            <a:r>
              <a:rPr lang="en-US"/>
              <a:t>Requirements for entry</a:t>
            </a:r>
          </a:p>
          <a:p>
            <a:pPr marL="457200" lvl="1" indent="-177800">
              <a:spcAft>
                <a:spcPct val="0"/>
              </a:spcAft>
              <a:buClr>
                <a:schemeClr val="accent1"/>
              </a:buClr>
              <a:defRPr/>
            </a:pPr>
            <a:r>
              <a:rPr lang="en-US"/>
              <a:t>Marking 6-foot intervals</a:t>
            </a:r>
          </a:p>
          <a:p>
            <a:pPr>
              <a:spcAft>
                <a:spcPct val="0"/>
              </a:spcAft>
              <a:defRPr/>
            </a:pPr>
            <a:r>
              <a:rPr lang="en-US"/>
              <a:t>Certain jurisdictions require additional postings (SF/SD)</a:t>
            </a:r>
          </a:p>
          <a:p>
            <a:pPr>
              <a:spcAft>
                <a:spcPct val="0"/>
              </a:spcAft>
              <a:defRPr/>
            </a:pPr>
            <a:r>
              <a:rPr lang="en-US"/>
              <a:t>SD requires social distancing protocols to be </a:t>
            </a:r>
            <a:r>
              <a:rPr lang="en-US" i="1"/>
              <a:t>similar</a:t>
            </a:r>
            <a:r>
              <a:rPr lang="en-US"/>
              <a:t> to the form attached to health orders (allows a multi-jurisdiction template).</a:t>
            </a:r>
          </a:p>
        </p:txBody>
      </p:sp>
      <p:sp>
        <p:nvSpPr>
          <p:cNvPr id="4" name="Footer Placeholder 3">
            <a:extLst>
              <a:ext uri="{FF2B5EF4-FFF2-40B4-BE49-F238E27FC236}">
                <a16:creationId xmlns:a16="http://schemas.microsoft.com/office/drawing/2014/main" id="{3DE1D887-CFF7-4A4D-8653-75BC88DB2D7D}"/>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751A0D04-5D89-4793-8925-30C7CDAB25EB}"/>
              </a:ext>
            </a:extLst>
          </p:cNvPr>
          <p:cNvSpPr>
            <a:spLocks noGrp="1"/>
          </p:cNvSpPr>
          <p:nvPr>
            <p:ph type="sldNum" sz="quarter" idx="11"/>
          </p:nvPr>
        </p:nvSpPr>
        <p:spPr/>
        <p:txBody>
          <a:bodyPr/>
          <a:lstStyle/>
          <a:p>
            <a:fld id="{E45A707E-6D6E-463C-B7A5-536FF349F304}" type="slidenum">
              <a:rPr lang="en-US" altLang="en-US" smtClean="0"/>
              <a:t>32</a:t>
            </a:fld>
            <a:endParaRPr lang="en-US" altLang="en-US"/>
          </a:p>
        </p:txBody>
      </p:sp>
      <p:pic>
        <p:nvPicPr>
          <p:cNvPr id="7" name="Picture 6" descr="A picture containing cup, table, food, coffee&#10;&#10;Description automatically generated">
            <a:extLst>
              <a:ext uri="{FF2B5EF4-FFF2-40B4-BE49-F238E27FC236}">
                <a16:creationId xmlns:a16="http://schemas.microsoft.com/office/drawing/2014/main" id="{FC9AEC03-407D-B649-ABBB-52EFF971152F}"/>
              </a:ext>
            </a:extLst>
          </p:cNvPr>
          <p:cNvPicPr>
            <a:picLocks noChangeAspect="1"/>
          </p:cNvPicPr>
          <p:nvPr/>
        </p:nvPicPr>
        <p:blipFill>
          <a:blip r:embed="rId3"/>
          <a:srcRect/>
          <a:stretch>
            <a:fillRect/>
          </a:stretch>
        </p:blipFill>
        <p:spPr>
          <a:xfrm>
            <a:off x="5985753" y="1420901"/>
            <a:ext cx="2729622" cy="2417729"/>
          </a:xfrm>
          <a:prstGeom prst="rect">
            <a:avLst/>
          </a:prstGeom>
        </p:spPr>
      </p:pic>
    </p:spTree>
    <p:extLst>
      <p:ext uri="{BB962C8B-B14F-4D97-AF65-F5344CB8AC3E}">
        <p14:creationId xmlns:p14="http://schemas.microsoft.com/office/powerpoint/2010/main" val="4101937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2">
            <a:extLst>
              <a:ext uri="{FF2B5EF4-FFF2-40B4-BE49-F238E27FC236}">
                <a16:creationId xmlns:a16="http://schemas.microsoft.com/office/drawing/2014/main" id="{001A3A33-A70B-4C4E-B3F6-3ACF6E92E774}"/>
              </a:ext>
            </a:extLst>
          </p:cNvPr>
          <p:cNvSpPr>
            <a:spLocks noGrp="1" noChangeArrowheads="1"/>
          </p:cNvSpPr>
          <p:nvPr>
            <p:ph type="title"/>
          </p:nvPr>
        </p:nvSpPr>
        <p:spPr/>
        <p:txBody>
          <a:bodyPr/>
          <a:lstStyle/>
          <a:p>
            <a:pPr eaLnBrk="1" hangingPunct="1"/>
            <a:r>
              <a:rPr lang="en-US" altLang="en-US"/>
              <a:t>Signage: Key to Success</a:t>
            </a:r>
          </a:p>
        </p:txBody>
      </p:sp>
      <p:sp>
        <p:nvSpPr>
          <p:cNvPr id="3" name="Content Placeholder 2">
            <a:extLst>
              <a:ext uri="{FF2B5EF4-FFF2-40B4-BE49-F238E27FC236}">
                <a16:creationId xmlns:a16="http://schemas.microsoft.com/office/drawing/2014/main" id="{10D3B971-27AC-47B4-B508-6F35E0F075CC}"/>
              </a:ext>
            </a:extLst>
          </p:cNvPr>
          <p:cNvSpPr>
            <a:spLocks noGrp="1"/>
          </p:cNvSpPr>
          <p:nvPr>
            <p:ph idx="1"/>
          </p:nvPr>
        </p:nvSpPr>
        <p:spPr>
          <a:xfrm>
            <a:off x="5145428" y="1529908"/>
            <a:ext cx="3847838" cy="1804337"/>
          </a:xfrm>
        </p:spPr>
        <p:txBody>
          <a:bodyPr/>
          <a:lstStyle/>
          <a:p>
            <a:r>
              <a:rPr lang="en-US"/>
              <a:t>Signage should be</a:t>
            </a:r>
          </a:p>
          <a:p>
            <a:pPr lvl="1"/>
            <a:r>
              <a:rPr lang="en-US"/>
              <a:t>Prominently placed</a:t>
            </a:r>
          </a:p>
          <a:p>
            <a:pPr lvl="1"/>
            <a:r>
              <a:rPr lang="en-US"/>
              <a:t>Straightforward</a:t>
            </a:r>
          </a:p>
          <a:p>
            <a:r>
              <a:rPr lang="en-US"/>
              <a:t>Larger health departments have free materials</a:t>
            </a:r>
          </a:p>
          <a:p>
            <a:endParaRPr lang="en-US"/>
          </a:p>
        </p:txBody>
      </p:sp>
      <p:sp>
        <p:nvSpPr>
          <p:cNvPr id="37891" name="Footer Placeholder 2">
            <a:extLst>
              <a:ext uri="{FF2B5EF4-FFF2-40B4-BE49-F238E27FC236}">
                <a16:creationId xmlns:a16="http://schemas.microsoft.com/office/drawing/2014/main" id="{C9E8F474-1420-438B-99B8-161D9972CF20}"/>
              </a:ext>
            </a:extLst>
          </p:cNvPr>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pPr defTabSz="684213" fontAlgn="base">
              <a:spcBef>
                <a:spcPct val="0"/>
              </a:spcBef>
              <a:spcAft>
                <a:spcPct val="0"/>
              </a:spcAft>
            </a:pPr>
            <a:r>
              <a:rPr lang="en-US" altLang="en-US" sz="800">
                <a:solidFill>
                  <a:srgbClr val="7F7F7F"/>
                </a:solidFill>
              </a:rPr>
              <a:t>Meeting Compliance &amp; Food Safety Challenges During the Pandemic &amp; Beyond</a:t>
            </a:r>
          </a:p>
        </p:txBody>
      </p:sp>
      <p:sp>
        <p:nvSpPr>
          <p:cNvPr id="37892" name="Slide Number Placeholder 3">
            <a:extLst>
              <a:ext uri="{FF2B5EF4-FFF2-40B4-BE49-F238E27FC236}">
                <a16:creationId xmlns:a16="http://schemas.microsoft.com/office/drawing/2014/main" id="{D48F308A-4CB8-48C8-B448-73CD8865758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fld id="{CFC81CEC-7B8F-4AD0-9E72-A06384B37C7C}" type="slidenum">
              <a:rPr lang="en-US" altLang="en-US" sz="800">
                <a:solidFill>
                  <a:schemeClr val="accent1"/>
                </a:solidFill>
              </a:rPr>
              <a:t>33</a:t>
            </a:fld>
            <a:endParaRPr lang="en-US" altLang="en-US" sz="800">
              <a:solidFill>
                <a:schemeClr val="accent1"/>
              </a:solidFill>
            </a:endParaRPr>
          </a:p>
        </p:txBody>
      </p:sp>
      <p:pic>
        <p:nvPicPr>
          <p:cNvPr id="2" name="Picture 1">
            <a:extLst>
              <a:ext uri="{FF2B5EF4-FFF2-40B4-BE49-F238E27FC236}">
                <a16:creationId xmlns:a16="http://schemas.microsoft.com/office/drawing/2014/main" id="{F7D00E55-9779-4198-9F19-86268B25F834}"/>
              </a:ext>
            </a:extLst>
          </p:cNvPr>
          <p:cNvPicPr>
            <a:picLocks noChangeAspect="1"/>
          </p:cNvPicPr>
          <p:nvPr/>
        </p:nvPicPr>
        <p:blipFill>
          <a:blip r:embed="rId2"/>
          <a:srcRect/>
          <a:stretch>
            <a:fillRect/>
          </a:stretch>
        </p:blipFill>
        <p:spPr>
          <a:xfrm>
            <a:off x="2731891" y="1511030"/>
            <a:ext cx="2119968" cy="2692727"/>
          </a:xfrm>
          <a:prstGeom prst="rect">
            <a:avLst/>
          </a:prstGeom>
        </p:spPr>
      </p:pic>
      <p:pic>
        <p:nvPicPr>
          <p:cNvPr id="37896" name="Picture 8" descr="A screenshot of a cell phone&#10;&#10;Description automatically generated">
            <a:extLst>
              <a:ext uri="{FF2B5EF4-FFF2-40B4-BE49-F238E27FC236}">
                <a16:creationId xmlns:a16="http://schemas.microsoft.com/office/drawing/2014/main" id="{A1A9CA60-5801-41D2-9743-621BAEC5A822}"/>
              </a:ext>
            </a:extLst>
          </p:cNvPr>
          <p:cNvPicPr>
            <a:picLocks noChangeAspect="1" noChangeArrowheads="1"/>
          </p:cNvPicPr>
          <p:nvPr/>
        </p:nvPicPr>
        <p:blipFill>
          <a:blip r:embed="rId3"/>
          <a:srcRect l="2985" t="1670" r="2072"/>
          <a:stretch>
            <a:fillRect/>
          </a:stretch>
        </p:blipFill>
        <p:spPr>
          <a:xfrm>
            <a:off x="702728" y="1516604"/>
            <a:ext cx="1735594" cy="27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2">
            <a:extLst>
              <a:ext uri="{FF2B5EF4-FFF2-40B4-BE49-F238E27FC236}">
                <a16:creationId xmlns:a16="http://schemas.microsoft.com/office/drawing/2014/main" id="{20E72459-C9AE-4F9B-BD60-756DD5D86328}"/>
              </a:ext>
            </a:extLst>
          </p:cNvPr>
          <p:cNvSpPr>
            <a:spLocks noGrp="1" noChangeArrowheads="1"/>
          </p:cNvSpPr>
          <p:nvPr>
            <p:ph type="title"/>
          </p:nvPr>
        </p:nvSpPr>
        <p:spPr/>
        <p:txBody>
          <a:bodyPr/>
          <a:lstStyle/>
          <a:p>
            <a:r>
              <a:rPr lang="en-US" altLang="en-US"/>
              <a:t>Food Preparation</a:t>
            </a:r>
          </a:p>
        </p:txBody>
      </p:sp>
      <p:sp>
        <p:nvSpPr>
          <p:cNvPr id="9" name="Content Placeholder 8">
            <a:extLst>
              <a:ext uri="{FF2B5EF4-FFF2-40B4-BE49-F238E27FC236}">
                <a16:creationId xmlns:a16="http://schemas.microsoft.com/office/drawing/2014/main" id="{F8627033-C013-0D48-8FE1-C3910A584FC0}"/>
              </a:ext>
            </a:extLst>
          </p:cNvPr>
          <p:cNvSpPr>
            <a:spLocks noGrp="1"/>
          </p:cNvSpPr>
          <p:nvPr>
            <p:ph sz="half" idx="2"/>
          </p:nvPr>
        </p:nvSpPr>
        <p:spPr>
          <a:xfrm>
            <a:off x="6186790" y="1369219"/>
            <a:ext cx="2388767" cy="1202531"/>
          </a:xfrm>
        </p:spPr>
        <p:txBody>
          <a:bodyPr/>
          <a:lstStyle/>
          <a:p>
            <a:pPr marL="0" indent="0" algn="ctr">
              <a:spcAft>
                <a:spcPts val="600"/>
              </a:spcAft>
              <a:buNone/>
              <a:defRPr/>
            </a:pPr>
            <a:r>
              <a:rPr lang="en-US" sz="1800" b="1"/>
              <a:t>Key to Success:</a:t>
            </a:r>
          </a:p>
          <a:p>
            <a:pPr marL="0" indent="0" algn="ctr">
              <a:spcAft>
                <a:spcPts val="600"/>
              </a:spcAft>
              <a:buNone/>
              <a:defRPr/>
            </a:pPr>
            <a:r>
              <a:rPr lang="en-US" sz="1600"/>
              <a:t>Adhere to California Retail Food Code</a:t>
            </a:r>
          </a:p>
        </p:txBody>
      </p:sp>
      <p:sp>
        <p:nvSpPr>
          <p:cNvPr id="2" name="Footer Placeholder 1">
            <a:extLst>
              <a:ext uri="{FF2B5EF4-FFF2-40B4-BE49-F238E27FC236}">
                <a16:creationId xmlns:a16="http://schemas.microsoft.com/office/drawing/2014/main" id="{3E7387C9-1012-384B-80EF-CB4310335120}"/>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3" name="Slide Number Placeholder 2">
            <a:extLst>
              <a:ext uri="{FF2B5EF4-FFF2-40B4-BE49-F238E27FC236}">
                <a16:creationId xmlns:a16="http://schemas.microsoft.com/office/drawing/2014/main" id="{26574A91-E390-8D4A-8B60-2EF43865D3DF}"/>
              </a:ext>
            </a:extLst>
          </p:cNvPr>
          <p:cNvSpPr>
            <a:spLocks noGrp="1"/>
          </p:cNvSpPr>
          <p:nvPr>
            <p:ph type="sldNum" sz="quarter" idx="11"/>
          </p:nvPr>
        </p:nvSpPr>
        <p:spPr/>
        <p:txBody>
          <a:bodyPr/>
          <a:lstStyle/>
          <a:p>
            <a:fld id="{EB6006DA-74E6-4692-9451-48240B7DD35D}" type="slidenum">
              <a:rPr lang="en-US" altLang="en-US" smtClean="0"/>
              <a:t>34</a:t>
            </a:fld>
            <a:endParaRPr lang="en-US" altLang="en-US"/>
          </a:p>
        </p:txBody>
      </p:sp>
      <p:sp>
        <p:nvSpPr>
          <p:cNvPr id="5" name="Content Placeholder 4">
            <a:extLst>
              <a:ext uri="{FF2B5EF4-FFF2-40B4-BE49-F238E27FC236}">
                <a16:creationId xmlns:a16="http://schemas.microsoft.com/office/drawing/2014/main" id="{D74EE6BE-3C8F-432D-A46F-6B485352780D}"/>
              </a:ext>
            </a:extLst>
          </p:cNvPr>
          <p:cNvSpPr>
            <a:spLocks noGrp="1"/>
          </p:cNvSpPr>
          <p:nvPr>
            <p:ph sz="half" idx="1"/>
          </p:nvPr>
        </p:nvSpPr>
        <p:spPr>
          <a:xfrm>
            <a:off x="428625" y="1369219"/>
            <a:ext cx="5385698" cy="3263504"/>
          </a:xfrm>
        </p:spPr>
        <p:txBody>
          <a:bodyPr/>
          <a:lstStyle/>
          <a:p>
            <a:pPr marL="0" indent="0">
              <a:spcAft>
                <a:spcPts val="600"/>
              </a:spcAft>
              <a:buNone/>
              <a:defRPr/>
            </a:pPr>
            <a:r>
              <a:rPr lang="en-US" altLang="en-US" sz="1900" b="1"/>
              <a:t>California Retail Food Code:</a:t>
            </a:r>
          </a:p>
          <a:p>
            <a:pPr marL="177800" indent="-177800">
              <a:spcAft>
                <a:spcPct val="0"/>
              </a:spcAft>
              <a:buClr>
                <a:schemeClr val="accent1"/>
              </a:buClr>
              <a:defRPr/>
            </a:pPr>
            <a:r>
              <a:rPr lang="en-US" sz="1700"/>
              <a:t>Single-use nonlatex gloves shall be worn when contacting food</a:t>
            </a:r>
          </a:p>
          <a:p>
            <a:pPr marL="177800" indent="-177800">
              <a:spcAft>
                <a:spcPct val="0"/>
              </a:spcAft>
              <a:buClr>
                <a:schemeClr val="accent1"/>
              </a:buClr>
              <a:defRPr/>
            </a:pPr>
            <a:r>
              <a:rPr lang="en-US" sz="1700"/>
              <a:t>Separate sinks for handwashing and food preparation</a:t>
            </a:r>
          </a:p>
          <a:p>
            <a:pPr marL="177800" indent="-177800">
              <a:spcAft>
                <a:spcPct val="0"/>
              </a:spcAft>
              <a:buClr>
                <a:schemeClr val="accent1"/>
              </a:buClr>
              <a:defRPr/>
            </a:pPr>
            <a:r>
              <a:rPr lang="en-US" sz="1700"/>
              <a:t>Protect food from sources of contamination</a:t>
            </a:r>
          </a:p>
          <a:p>
            <a:pPr marL="177800" indent="-177800">
              <a:spcAft>
                <a:spcPct val="0"/>
              </a:spcAft>
              <a:buClr>
                <a:schemeClr val="accent1"/>
              </a:buClr>
              <a:defRPr/>
            </a:pPr>
            <a:r>
              <a:rPr lang="en-US" sz="1700"/>
              <a:t>During food preparation, wash produce to remove soil and other contaminants</a:t>
            </a:r>
          </a:p>
          <a:p>
            <a:pPr marL="177800" indent="-177800">
              <a:spcAft>
                <a:spcPct val="0"/>
              </a:spcAft>
              <a:buClr>
                <a:schemeClr val="accent1"/>
              </a:buClr>
              <a:defRPr/>
            </a:pPr>
            <a:r>
              <a:rPr lang="en-US" sz="1700"/>
              <a:t>“Food shall be prepared with suitable utensils and on surfaces that, prior to use, have been cleaned, rinsed, and sanitized</a:t>
            </a:r>
            <a:r>
              <a:rPr lang="en-US" sz="1700" i="1"/>
              <a:t>” </a:t>
            </a:r>
            <a:r>
              <a:rPr lang="en-US" sz="1700"/>
              <a:t>as specified in Section 114117 to prevent cross-contamination.</a:t>
            </a:r>
          </a:p>
          <a:p>
            <a:endParaRPr lang="en-US"/>
          </a:p>
        </p:txBody>
      </p:sp>
      <p:sp>
        <p:nvSpPr>
          <p:cNvPr id="10" name="Rectangle: Rounded Corners 9">
            <a:extLst>
              <a:ext uri="{FF2B5EF4-FFF2-40B4-BE49-F238E27FC236}">
                <a16:creationId xmlns:a16="http://schemas.microsoft.com/office/drawing/2014/main" id="{41644F68-B11E-4898-BE67-BC8B98442F2A}"/>
              </a:ext>
            </a:extLst>
          </p:cNvPr>
          <p:cNvSpPr/>
          <p:nvPr/>
        </p:nvSpPr>
        <p:spPr>
          <a:xfrm>
            <a:off x="6186791" y="1268414"/>
            <a:ext cx="2388767" cy="1303336"/>
          </a:xfrm>
          <a:prstGeom prst="roundRect">
            <a:avLst>
              <a:gd name="adj" fmla="val 6249"/>
            </a:avLst>
          </a:prstGeom>
          <a:noFill/>
          <a:ln w="28575" cap="flat"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7820-BE1C-42F1-BBEB-94C86E84A062}"/>
              </a:ext>
            </a:extLst>
          </p:cNvPr>
          <p:cNvSpPr>
            <a:spLocks noGrp="1"/>
          </p:cNvSpPr>
          <p:nvPr>
            <p:ph type="title"/>
          </p:nvPr>
        </p:nvSpPr>
        <p:spPr/>
        <p:txBody>
          <a:bodyPr/>
          <a:lstStyle/>
          <a:p>
            <a:r>
              <a:rPr lang="en-US" altLang="en-US"/>
              <a:t>Cleaning Food-Contact and High-Touch Surfaces</a:t>
            </a:r>
            <a:endParaRPr lang="en-US"/>
          </a:p>
        </p:txBody>
      </p:sp>
      <p:sp>
        <p:nvSpPr>
          <p:cNvPr id="3" name="Text Placeholder 2">
            <a:extLst>
              <a:ext uri="{FF2B5EF4-FFF2-40B4-BE49-F238E27FC236}">
                <a16:creationId xmlns:a16="http://schemas.microsoft.com/office/drawing/2014/main" id="{E49FD1EC-78AB-4FF9-8B40-E593E2576C12}"/>
              </a:ext>
            </a:extLst>
          </p:cNvPr>
          <p:cNvSpPr>
            <a:spLocks noGrp="1"/>
          </p:cNvSpPr>
          <p:nvPr>
            <p:ph type="body" idx="1"/>
          </p:nvPr>
        </p:nvSpPr>
        <p:spPr/>
        <p:txBody>
          <a:bodyPr/>
          <a:lstStyle/>
          <a:p>
            <a:r>
              <a:rPr lang="en-US"/>
              <a:t>California Retail Food Code</a:t>
            </a:r>
          </a:p>
        </p:txBody>
      </p:sp>
      <p:sp>
        <p:nvSpPr>
          <p:cNvPr id="4" name="Content Placeholder 3">
            <a:extLst>
              <a:ext uri="{FF2B5EF4-FFF2-40B4-BE49-F238E27FC236}">
                <a16:creationId xmlns:a16="http://schemas.microsoft.com/office/drawing/2014/main" id="{B09BCD4F-AF25-4D72-B397-1B4A011D1933}"/>
              </a:ext>
            </a:extLst>
          </p:cNvPr>
          <p:cNvSpPr>
            <a:spLocks noGrp="1"/>
          </p:cNvSpPr>
          <p:nvPr>
            <p:ph sz="half" idx="2"/>
          </p:nvPr>
        </p:nvSpPr>
        <p:spPr>
          <a:xfrm>
            <a:off x="428626" y="1980402"/>
            <a:ext cx="3974762" cy="2763441"/>
          </a:xfrm>
        </p:spPr>
        <p:txBody>
          <a:bodyPr/>
          <a:lstStyle/>
          <a:p>
            <a:pPr marL="0" indent="0">
              <a:spcAft>
                <a:spcPts val="600"/>
              </a:spcAft>
              <a:buClr>
                <a:schemeClr val="accent1"/>
              </a:buClr>
              <a:buNone/>
            </a:pPr>
            <a:r>
              <a:rPr lang="en-US" altLang="en-US" sz="1600"/>
              <a:t>Equipment, utensils, and surfaces should be cleaned and sanitized including:</a:t>
            </a:r>
          </a:p>
          <a:p>
            <a:pPr marL="179388" indent="-171450">
              <a:spcAft>
                <a:spcPts val="100"/>
              </a:spcAft>
              <a:buClr>
                <a:schemeClr val="accent1"/>
              </a:buClr>
            </a:pPr>
            <a:r>
              <a:rPr lang="en-US" altLang="en-US" sz="1400"/>
              <a:t>At any time during the operation when contamination may have occurred</a:t>
            </a:r>
          </a:p>
          <a:p>
            <a:pPr marL="179388" indent="-171450">
              <a:spcAft>
                <a:spcPts val="100"/>
              </a:spcAft>
              <a:buClr>
                <a:schemeClr val="accent1"/>
              </a:buClr>
            </a:pPr>
            <a:r>
              <a:rPr lang="en-US" altLang="en-US" sz="1400"/>
              <a:t>Before/between raw foods of animal origin</a:t>
            </a:r>
          </a:p>
          <a:p>
            <a:pPr marL="179388" indent="-171450">
              <a:spcAft>
                <a:spcPts val="100"/>
              </a:spcAft>
              <a:buClr>
                <a:schemeClr val="accent1"/>
              </a:buClr>
            </a:pPr>
            <a:r>
              <a:rPr lang="en-US" altLang="en-US" sz="1400"/>
              <a:t>Between raw and ready-to-eat foods</a:t>
            </a:r>
          </a:p>
          <a:p>
            <a:pPr marL="179388" indent="-171450">
              <a:spcAft>
                <a:spcPts val="100"/>
              </a:spcAft>
              <a:buClr>
                <a:schemeClr val="accent1"/>
              </a:buClr>
            </a:pPr>
            <a:r>
              <a:rPr lang="en-US" altLang="en-US" sz="1400"/>
              <a:t>Before using/storing thermometer</a:t>
            </a:r>
          </a:p>
          <a:p>
            <a:pPr marL="179388" indent="-171450">
              <a:spcAft>
                <a:spcPts val="100"/>
              </a:spcAft>
              <a:buClr>
                <a:schemeClr val="accent1"/>
              </a:buClr>
            </a:pPr>
            <a:r>
              <a:rPr lang="en-US" altLang="en-US" sz="1400"/>
              <a:t>If used with potentially hazardous food … </a:t>
            </a:r>
            <a:br>
              <a:rPr lang="en-US" altLang="en-US" sz="1400"/>
            </a:br>
            <a:r>
              <a:rPr lang="en-US" altLang="en-US" sz="1400"/>
              <a:t>at least every 4 hours/non-hazardous every 24 hours</a:t>
            </a:r>
          </a:p>
          <a:p>
            <a:pPr marL="287338" lvl="1" indent="0">
              <a:spcAft>
                <a:spcPts val="100"/>
              </a:spcAft>
              <a:buClr>
                <a:schemeClr val="accent1"/>
              </a:buClr>
              <a:buNone/>
            </a:pPr>
            <a:endParaRPr lang="en-US" altLang="en-US" sz="1300"/>
          </a:p>
          <a:p>
            <a:endParaRPr lang="en-US"/>
          </a:p>
        </p:txBody>
      </p:sp>
      <p:sp>
        <p:nvSpPr>
          <p:cNvPr id="5" name="Text Placeholder 4">
            <a:extLst>
              <a:ext uri="{FF2B5EF4-FFF2-40B4-BE49-F238E27FC236}">
                <a16:creationId xmlns:a16="http://schemas.microsoft.com/office/drawing/2014/main" id="{DD682B08-D1FD-4298-9536-6F26639BF99E}"/>
              </a:ext>
            </a:extLst>
          </p:cNvPr>
          <p:cNvSpPr>
            <a:spLocks noGrp="1"/>
          </p:cNvSpPr>
          <p:nvPr>
            <p:ph type="body" sz="quarter" idx="3"/>
          </p:nvPr>
        </p:nvSpPr>
        <p:spPr/>
        <p:txBody>
          <a:bodyPr/>
          <a:lstStyle/>
          <a:p>
            <a:r>
              <a:rPr lang="en-US"/>
              <a:t>Cal/OSHA</a:t>
            </a:r>
          </a:p>
        </p:txBody>
      </p:sp>
      <p:sp>
        <p:nvSpPr>
          <p:cNvPr id="6" name="Content Placeholder 5">
            <a:extLst>
              <a:ext uri="{FF2B5EF4-FFF2-40B4-BE49-F238E27FC236}">
                <a16:creationId xmlns:a16="http://schemas.microsoft.com/office/drawing/2014/main" id="{989E1D98-6BEC-487A-A171-1C45A5119C9E}"/>
              </a:ext>
            </a:extLst>
          </p:cNvPr>
          <p:cNvSpPr>
            <a:spLocks noGrp="1"/>
          </p:cNvSpPr>
          <p:nvPr>
            <p:ph sz="quarter" idx="4"/>
          </p:nvPr>
        </p:nvSpPr>
        <p:spPr/>
        <p:txBody>
          <a:bodyPr/>
          <a:lstStyle/>
          <a:p>
            <a:pPr eaLnBrk="1" hangingPunct="1"/>
            <a:r>
              <a:rPr lang="en-US" altLang="en-US" sz="1600"/>
              <a:t>More frequently clean and disinfect </a:t>
            </a:r>
          </a:p>
          <a:p>
            <a:pPr lvl="1" eaLnBrk="1" hangingPunct="1"/>
            <a:r>
              <a:rPr lang="en-US" altLang="en-US" sz="1300"/>
              <a:t>Commonly touched surfaces and objects</a:t>
            </a:r>
          </a:p>
          <a:p>
            <a:pPr lvl="1" eaLnBrk="1" hangingPunct="1"/>
            <a:r>
              <a:rPr lang="en-US" altLang="en-US" sz="1300"/>
              <a:t>Surfaces in food handling and prepping areas</a:t>
            </a:r>
          </a:p>
          <a:p>
            <a:pPr eaLnBrk="1" hangingPunct="1"/>
            <a:r>
              <a:rPr lang="en-US" altLang="en-US" sz="1600"/>
              <a:t>All tools, equipment and controls should</a:t>
            </a:r>
            <a:r>
              <a:rPr lang="en-US" altLang="en-US" sz="1600" b="1" i="1"/>
              <a:t> </a:t>
            </a:r>
            <a:r>
              <a:rPr lang="en-US" altLang="en-US" sz="1600"/>
              <a:t>be</a:t>
            </a:r>
            <a:r>
              <a:rPr lang="en-US" altLang="en-US" sz="1600" b="1" i="1"/>
              <a:t> </a:t>
            </a:r>
            <a:r>
              <a:rPr lang="en-US" altLang="en-US" sz="1600"/>
              <a:t>cleaned between shifts or between users, whichever is more frequent </a:t>
            </a:r>
          </a:p>
          <a:p>
            <a:pPr lvl="1" eaLnBrk="1" hangingPunct="1"/>
            <a:r>
              <a:rPr lang="en-US" altLang="en-US" sz="1300"/>
              <a:t>Coordinate cleaning product use with the USDA and/or FDA if used in food production areas. (Industry Guidance: Food Packing and Processing – July 2)</a:t>
            </a:r>
          </a:p>
          <a:p>
            <a:endParaRPr lang="en-US"/>
          </a:p>
        </p:txBody>
      </p:sp>
      <p:sp>
        <p:nvSpPr>
          <p:cNvPr id="7" name="Footer Placeholder 6">
            <a:extLst>
              <a:ext uri="{FF2B5EF4-FFF2-40B4-BE49-F238E27FC236}">
                <a16:creationId xmlns:a16="http://schemas.microsoft.com/office/drawing/2014/main" id="{223FB1FE-0A84-4432-962B-5CE4E7EB2BF8}"/>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8" name="Slide Number Placeholder 7">
            <a:extLst>
              <a:ext uri="{FF2B5EF4-FFF2-40B4-BE49-F238E27FC236}">
                <a16:creationId xmlns:a16="http://schemas.microsoft.com/office/drawing/2014/main" id="{402081AA-CAC5-4775-BC13-4ECDCDF1A787}"/>
              </a:ext>
            </a:extLst>
          </p:cNvPr>
          <p:cNvSpPr>
            <a:spLocks noGrp="1"/>
          </p:cNvSpPr>
          <p:nvPr>
            <p:ph type="sldNum" sz="quarter" idx="11"/>
          </p:nvPr>
        </p:nvSpPr>
        <p:spPr/>
        <p:txBody>
          <a:bodyPr/>
          <a:lstStyle/>
          <a:p>
            <a:fld id="{71B0CE59-411C-4033-AA5D-E554805DCFC3}" type="slidenum">
              <a:rPr lang="en-US" altLang="en-US" smtClean="0"/>
              <a:t>35</a:t>
            </a:fld>
            <a:endParaRPr lang="en-US" altLang="en-US"/>
          </a:p>
        </p:txBody>
      </p:sp>
    </p:spTree>
    <p:extLst>
      <p:ext uri="{BB962C8B-B14F-4D97-AF65-F5344CB8AC3E}">
        <p14:creationId xmlns:p14="http://schemas.microsoft.com/office/powerpoint/2010/main" val="1206380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2">
            <a:extLst>
              <a:ext uri="{FF2B5EF4-FFF2-40B4-BE49-F238E27FC236}">
                <a16:creationId xmlns:a16="http://schemas.microsoft.com/office/drawing/2014/main" id="{70F2B7A6-5309-4C4A-ADAC-56371E1E917F}"/>
              </a:ext>
            </a:extLst>
          </p:cNvPr>
          <p:cNvSpPr>
            <a:spLocks noGrp="1" noChangeArrowheads="1"/>
          </p:cNvSpPr>
          <p:nvPr>
            <p:ph type="title"/>
          </p:nvPr>
        </p:nvSpPr>
        <p:spPr/>
        <p:txBody>
          <a:bodyPr/>
          <a:lstStyle/>
          <a:p>
            <a:r>
              <a:rPr lang="en-US" altLang="en-US"/>
              <a:t>Facility Cleaning, Sanitizing, and Disinfecting</a:t>
            </a:r>
          </a:p>
        </p:txBody>
      </p:sp>
      <p:sp>
        <p:nvSpPr>
          <p:cNvPr id="6" name="Content Placeholder 5">
            <a:extLst>
              <a:ext uri="{FF2B5EF4-FFF2-40B4-BE49-F238E27FC236}">
                <a16:creationId xmlns:a16="http://schemas.microsoft.com/office/drawing/2014/main" id="{6C7B6C79-C161-334D-8E15-519A809F248A}"/>
              </a:ext>
            </a:extLst>
          </p:cNvPr>
          <p:cNvSpPr>
            <a:spLocks noGrp="1"/>
          </p:cNvSpPr>
          <p:nvPr>
            <p:ph idx="1"/>
          </p:nvPr>
        </p:nvSpPr>
        <p:spPr>
          <a:xfrm>
            <a:off x="428625" y="1370013"/>
            <a:ext cx="6117648" cy="3262312"/>
          </a:xfrm>
        </p:spPr>
        <p:txBody>
          <a:bodyPr/>
          <a:lstStyle/>
          <a:p>
            <a:pPr>
              <a:spcBef>
                <a:spcPts val="600"/>
              </a:spcBef>
            </a:pPr>
            <a:r>
              <a:rPr lang="en-US" sz="1600"/>
              <a:t>Dedicated employees to oversee </a:t>
            </a:r>
          </a:p>
          <a:p>
            <a:pPr lvl="1">
              <a:spcBef>
                <a:spcPts val="600"/>
              </a:spcBef>
            </a:pPr>
            <a:r>
              <a:rPr lang="en-US" sz="1400"/>
              <a:t>(i) Cleaning/disinfecting and (ii) monitoring and re-stock of cleaning supplies</a:t>
            </a:r>
          </a:p>
          <a:p>
            <a:pPr lvl="1">
              <a:spcBef>
                <a:spcPts val="600"/>
              </a:spcBef>
            </a:pPr>
            <a:r>
              <a:rPr lang="en-US" sz="1400"/>
              <a:t>Ensure “additional sanitization and disinfection” (LA/SD) or “at all times to continuously clean and sanitize” high-touch surfaces (SF)</a:t>
            </a:r>
          </a:p>
          <a:p>
            <a:pPr>
              <a:spcBef>
                <a:spcPts val="600"/>
              </a:spcBef>
            </a:pPr>
            <a:r>
              <a:rPr lang="en-US" sz="1600"/>
              <a:t>Dedicated operational time for cleaning and decontamination throughout facility </a:t>
            </a:r>
          </a:p>
          <a:p>
            <a:pPr>
              <a:spcBef>
                <a:spcPts val="600"/>
              </a:spcBef>
            </a:pPr>
            <a:r>
              <a:rPr lang="en-US" sz="1600"/>
              <a:t>Disinfect </a:t>
            </a:r>
          </a:p>
          <a:p>
            <a:pPr lvl="1">
              <a:spcBef>
                <a:spcPts val="600"/>
              </a:spcBef>
            </a:pPr>
            <a:r>
              <a:rPr lang="en-US" sz="1300"/>
              <a:t>Break rooms, bathrooms, and other common areas frequently, on a regular, predetermined schedule</a:t>
            </a:r>
          </a:p>
          <a:p>
            <a:pPr lvl="1">
              <a:spcBef>
                <a:spcPts val="600"/>
              </a:spcBef>
            </a:pPr>
            <a:r>
              <a:rPr lang="en-US" altLang="en-US" sz="1300"/>
              <a:t>Shopping carts and baskets after each use (dedicated employee – SF) (by employee or by making wipes available – LA)</a:t>
            </a:r>
          </a:p>
          <a:p>
            <a:pPr>
              <a:spcBef>
                <a:spcPts val="600"/>
              </a:spcBef>
            </a:pPr>
            <a:r>
              <a:rPr lang="en-US" altLang="en-US" sz="1600"/>
              <a:t>Sanitize/disinfect all high-touch surfaces throughout store</a:t>
            </a:r>
          </a:p>
          <a:p>
            <a:pPr>
              <a:spcBef>
                <a:spcPts val="600"/>
              </a:spcBef>
            </a:pPr>
            <a:r>
              <a:rPr lang="en-US" altLang="en-US" sz="1600"/>
              <a:t>Frequent cleaning and disinfection of recycling areas</a:t>
            </a:r>
          </a:p>
        </p:txBody>
      </p:sp>
      <p:sp>
        <p:nvSpPr>
          <p:cNvPr id="2" name="Footer Placeholder 1">
            <a:extLst>
              <a:ext uri="{FF2B5EF4-FFF2-40B4-BE49-F238E27FC236}">
                <a16:creationId xmlns:a16="http://schemas.microsoft.com/office/drawing/2014/main" id="{EED59E90-5B5B-3140-88B8-B83FBEF97E8B}"/>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3" name="Slide Number Placeholder 2">
            <a:extLst>
              <a:ext uri="{FF2B5EF4-FFF2-40B4-BE49-F238E27FC236}">
                <a16:creationId xmlns:a16="http://schemas.microsoft.com/office/drawing/2014/main" id="{A69BB278-32A9-304B-BBE3-1FCEF304B93D}"/>
              </a:ext>
            </a:extLst>
          </p:cNvPr>
          <p:cNvSpPr>
            <a:spLocks noGrp="1"/>
          </p:cNvSpPr>
          <p:nvPr>
            <p:ph type="sldNum" sz="quarter" idx="11"/>
          </p:nvPr>
        </p:nvSpPr>
        <p:spPr/>
        <p:txBody>
          <a:bodyPr/>
          <a:lstStyle/>
          <a:p>
            <a:fld id="{E45A707E-6D6E-463C-B7A5-536FF349F304}" type="slidenum">
              <a:rPr lang="en-US" altLang="en-US" smtClean="0"/>
              <a:t>36</a:t>
            </a:fld>
            <a:endParaRPr lang="en-US" altLang="en-US"/>
          </a:p>
        </p:txBody>
      </p:sp>
      <p:pic>
        <p:nvPicPr>
          <p:cNvPr id="5" name="Picture 4" descr="A display in a store&#10;&#10;Description automatically generated">
            <a:extLst>
              <a:ext uri="{FF2B5EF4-FFF2-40B4-BE49-F238E27FC236}">
                <a16:creationId xmlns:a16="http://schemas.microsoft.com/office/drawing/2014/main" id="{21EBD5F6-605C-A340-9882-9F7E28CC305D}"/>
              </a:ext>
            </a:extLst>
          </p:cNvPr>
          <p:cNvPicPr>
            <a:picLocks noChangeAspect="1"/>
          </p:cNvPicPr>
          <p:nvPr/>
        </p:nvPicPr>
        <p:blipFill>
          <a:blip r:embed="rId3"/>
          <a:srcRect/>
          <a:stretch>
            <a:fillRect/>
          </a:stretch>
        </p:blipFill>
        <p:spPr>
          <a:xfrm>
            <a:off x="6485106" y="1665016"/>
            <a:ext cx="2472146" cy="1493465"/>
          </a:xfrm>
          <a:prstGeom prst="rect">
            <a:avLst/>
          </a:prstGeom>
        </p:spPr>
      </p:pic>
      <p:pic>
        <p:nvPicPr>
          <p:cNvPr id="8" name="Picture 7" descr="A picture containing person, outdoor, standing, young&#10;&#10;Description automatically generated">
            <a:extLst>
              <a:ext uri="{FF2B5EF4-FFF2-40B4-BE49-F238E27FC236}">
                <a16:creationId xmlns:a16="http://schemas.microsoft.com/office/drawing/2014/main" id="{EB607428-ABBB-5046-A756-860BFA294BCC}"/>
              </a:ext>
            </a:extLst>
          </p:cNvPr>
          <p:cNvPicPr>
            <a:picLocks noChangeAspect="1"/>
          </p:cNvPicPr>
          <p:nvPr/>
        </p:nvPicPr>
        <p:blipFill>
          <a:blip r:embed="rId4"/>
          <a:srcRect/>
          <a:stretch>
            <a:fillRect/>
          </a:stretch>
        </p:blipFill>
        <p:spPr>
          <a:xfrm>
            <a:off x="6485106" y="3260081"/>
            <a:ext cx="2472146" cy="155995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AD3D-AE8F-4049-964B-135F4F82FD1B}"/>
              </a:ext>
            </a:extLst>
          </p:cNvPr>
          <p:cNvSpPr>
            <a:spLocks noGrp="1"/>
          </p:cNvSpPr>
          <p:nvPr>
            <p:ph type="title"/>
          </p:nvPr>
        </p:nvSpPr>
        <p:spPr>
          <a:xfrm>
            <a:off x="428624" y="668338"/>
            <a:ext cx="8585673" cy="600075"/>
          </a:xfrm>
        </p:spPr>
        <p:txBody>
          <a:bodyPr/>
          <a:lstStyle/>
          <a:p>
            <a:r>
              <a:rPr lang="en-US" altLang="en-US"/>
              <a:t>Facility Cleaning, Sanitizing and Disinfecting </a:t>
            </a:r>
            <a:r>
              <a:rPr lang="en-US" altLang="en-US" sz="1600" b="0" i="1"/>
              <a:t>(continued)</a:t>
            </a:r>
            <a:endParaRPr lang="en-US" sz="1600" b="0" i="1"/>
          </a:p>
        </p:txBody>
      </p:sp>
      <p:sp>
        <p:nvSpPr>
          <p:cNvPr id="3" name="Content Placeholder 2">
            <a:extLst>
              <a:ext uri="{FF2B5EF4-FFF2-40B4-BE49-F238E27FC236}">
                <a16:creationId xmlns:a16="http://schemas.microsoft.com/office/drawing/2014/main" id="{1A9B0067-B7DA-4C41-9280-E6F8361CFD95}"/>
              </a:ext>
            </a:extLst>
          </p:cNvPr>
          <p:cNvSpPr>
            <a:spLocks noGrp="1"/>
          </p:cNvSpPr>
          <p:nvPr>
            <p:ph idx="1"/>
          </p:nvPr>
        </p:nvSpPr>
        <p:spPr/>
        <p:txBody>
          <a:bodyPr/>
          <a:lstStyle/>
          <a:p>
            <a:r>
              <a:rPr lang="en-US" altLang="en-US" sz="2400"/>
              <a:t>Cal/OSHA: </a:t>
            </a:r>
          </a:p>
          <a:p>
            <a:pPr lvl="1"/>
            <a:r>
              <a:rPr lang="en-US" altLang="en-US" sz="2100"/>
              <a:t>Where possible, do not clean floors by sweeping or other methods that can disperse pathogens into the air.</a:t>
            </a:r>
          </a:p>
          <a:p>
            <a:pPr lvl="1"/>
            <a:r>
              <a:rPr lang="en-US" altLang="en-US" sz="2100"/>
              <a:t>Use a vacuum with a HEPA filter wherever possible.</a:t>
            </a:r>
          </a:p>
          <a:p>
            <a:endParaRPr lang="en-US"/>
          </a:p>
        </p:txBody>
      </p:sp>
      <p:sp>
        <p:nvSpPr>
          <p:cNvPr id="4" name="Footer Placeholder 3">
            <a:extLst>
              <a:ext uri="{FF2B5EF4-FFF2-40B4-BE49-F238E27FC236}">
                <a16:creationId xmlns:a16="http://schemas.microsoft.com/office/drawing/2014/main" id="{59B1C13E-D229-4595-95F2-9CB67A1A2AB7}"/>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56AB9750-71F6-4B2C-A443-FEE4F96F0FA6}"/>
              </a:ext>
            </a:extLst>
          </p:cNvPr>
          <p:cNvSpPr>
            <a:spLocks noGrp="1"/>
          </p:cNvSpPr>
          <p:nvPr>
            <p:ph type="sldNum" sz="quarter" idx="11"/>
          </p:nvPr>
        </p:nvSpPr>
        <p:spPr/>
        <p:txBody>
          <a:bodyPr/>
          <a:lstStyle/>
          <a:p>
            <a:fld id="{E45A707E-6D6E-463C-B7A5-536FF349F304}" type="slidenum">
              <a:rPr lang="en-US" altLang="en-US" smtClean="0"/>
              <a:t>37</a:t>
            </a:fld>
            <a:endParaRPr lang="en-US" altLang="en-US"/>
          </a:p>
        </p:txBody>
      </p:sp>
    </p:spTree>
    <p:extLst>
      <p:ext uri="{BB962C8B-B14F-4D97-AF65-F5344CB8AC3E}">
        <p14:creationId xmlns:p14="http://schemas.microsoft.com/office/powerpoint/2010/main" val="4266609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AD3D-AE8F-4049-964B-135F4F82FD1B}"/>
              </a:ext>
            </a:extLst>
          </p:cNvPr>
          <p:cNvSpPr>
            <a:spLocks noGrp="1"/>
          </p:cNvSpPr>
          <p:nvPr>
            <p:ph type="title"/>
          </p:nvPr>
        </p:nvSpPr>
        <p:spPr>
          <a:xfrm>
            <a:off x="428625" y="723754"/>
            <a:ext cx="8286750" cy="600075"/>
          </a:xfrm>
        </p:spPr>
        <p:txBody>
          <a:bodyPr/>
          <a:lstStyle/>
          <a:p>
            <a:r>
              <a:rPr lang="en-US" altLang="en-US"/>
              <a:t>Facility Cleaning, Sanitizing, and Disinfecting: </a:t>
            </a:r>
            <a:br>
              <a:rPr lang="en-US" altLang="en-US"/>
            </a:br>
            <a:r>
              <a:rPr lang="en-US" altLang="en-US"/>
              <a:t>Keys to Success</a:t>
            </a:r>
            <a:endParaRPr lang="en-US"/>
          </a:p>
        </p:txBody>
      </p:sp>
      <p:sp>
        <p:nvSpPr>
          <p:cNvPr id="3" name="Content Placeholder 2">
            <a:extLst>
              <a:ext uri="{FF2B5EF4-FFF2-40B4-BE49-F238E27FC236}">
                <a16:creationId xmlns:a16="http://schemas.microsoft.com/office/drawing/2014/main" id="{1A9B0067-B7DA-4C41-9280-E6F8361CFD95}"/>
              </a:ext>
            </a:extLst>
          </p:cNvPr>
          <p:cNvSpPr>
            <a:spLocks noGrp="1"/>
          </p:cNvSpPr>
          <p:nvPr>
            <p:ph idx="1"/>
          </p:nvPr>
        </p:nvSpPr>
        <p:spPr>
          <a:xfrm>
            <a:off x="428626" y="1404648"/>
            <a:ext cx="4376838" cy="3262312"/>
          </a:xfrm>
        </p:spPr>
        <p:txBody>
          <a:bodyPr/>
          <a:lstStyle/>
          <a:p>
            <a:pPr>
              <a:spcBef>
                <a:spcPts val="600"/>
              </a:spcBef>
            </a:pPr>
            <a:r>
              <a:rPr lang="en-US" altLang="en-US" sz="1800"/>
              <a:t>Dedicated operational time and staff</a:t>
            </a:r>
          </a:p>
          <a:p>
            <a:pPr>
              <a:spcBef>
                <a:spcPts val="600"/>
              </a:spcBef>
            </a:pPr>
            <a:r>
              <a:rPr lang="en-US" altLang="en-US" sz="1800"/>
              <a:t>Comprehensive checklist/schedule with emphasis on high-touch areas</a:t>
            </a:r>
          </a:p>
          <a:p>
            <a:pPr>
              <a:spcBef>
                <a:spcPts val="600"/>
              </a:spcBef>
            </a:pPr>
            <a:r>
              <a:rPr lang="en-US" altLang="en-US" sz="1800"/>
              <a:t>Ensure that appropriate cleaners, sanitizers and U.S. EPA approved disinfectants are used</a:t>
            </a:r>
          </a:p>
          <a:p>
            <a:pPr>
              <a:spcBef>
                <a:spcPts val="600"/>
              </a:spcBef>
            </a:pPr>
            <a:r>
              <a:rPr lang="en-US" altLang="en-US" sz="1800"/>
              <a:t>Ensure that cleaning supplies are readily available </a:t>
            </a:r>
          </a:p>
          <a:p>
            <a:pPr>
              <a:spcBef>
                <a:spcPts val="600"/>
              </a:spcBef>
            </a:pPr>
            <a:r>
              <a:rPr lang="en-US" altLang="en-US" sz="1900"/>
              <a:t>Evaluate touchless technology for plumbing and soap dispensing</a:t>
            </a:r>
          </a:p>
          <a:p>
            <a:pPr>
              <a:spcBef>
                <a:spcPts val="600"/>
              </a:spcBef>
            </a:pPr>
            <a:r>
              <a:rPr lang="en-US" altLang="en-US" sz="1900"/>
              <a:t>Prepare cleaning and disinfection plan if confirmed COVID-19 case</a:t>
            </a:r>
          </a:p>
          <a:p>
            <a:endParaRPr lang="en-US"/>
          </a:p>
        </p:txBody>
      </p:sp>
      <p:sp>
        <p:nvSpPr>
          <p:cNvPr id="4" name="Footer Placeholder 3">
            <a:extLst>
              <a:ext uri="{FF2B5EF4-FFF2-40B4-BE49-F238E27FC236}">
                <a16:creationId xmlns:a16="http://schemas.microsoft.com/office/drawing/2014/main" id="{59B1C13E-D229-4595-95F2-9CB67A1A2AB7}"/>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56AB9750-71F6-4B2C-A443-FEE4F96F0FA6}"/>
              </a:ext>
            </a:extLst>
          </p:cNvPr>
          <p:cNvSpPr>
            <a:spLocks noGrp="1"/>
          </p:cNvSpPr>
          <p:nvPr>
            <p:ph type="sldNum" sz="quarter" idx="11"/>
          </p:nvPr>
        </p:nvSpPr>
        <p:spPr/>
        <p:txBody>
          <a:bodyPr/>
          <a:lstStyle/>
          <a:p>
            <a:fld id="{E45A707E-6D6E-463C-B7A5-536FF349F304}" type="slidenum">
              <a:rPr lang="en-US" altLang="en-US" smtClean="0"/>
              <a:t>38</a:t>
            </a:fld>
            <a:endParaRPr lang="en-US" altLang="en-US"/>
          </a:p>
        </p:txBody>
      </p:sp>
      <p:pic>
        <p:nvPicPr>
          <p:cNvPr id="9" name="Picture 8" descr="A picture containing person, indoor, room, person&#10;&#10;Description automatically generated">
            <a:extLst>
              <a:ext uri="{FF2B5EF4-FFF2-40B4-BE49-F238E27FC236}">
                <a16:creationId xmlns:a16="http://schemas.microsoft.com/office/drawing/2014/main" id="{DE7A59F5-125E-BB4C-AA4F-A273CC57BC76}"/>
              </a:ext>
            </a:extLst>
          </p:cNvPr>
          <p:cNvPicPr>
            <a:picLocks noChangeAspect="1"/>
          </p:cNvPicPr>
          <p:nvPr/>
        </p:nvPicPr>
        <p:blipFill>
          <a:blip r:embed="rId3"/>
          <a:srcRect/>
          <a:stretch>
            <a:fillRect/>
          </a:stretch>
        </p:blipFill>
        <p:spPr>
          <a:xfrm>
            <a:off x="4915710" y="1544345"/>
            <a:ext cx="4040221" cy="3203434"/>
          </a:xfrm>
          <a:prstGeom prst="rect">
            <a:avLst/>
          </a:prstGeom>
        </p:spPr>
      </p:pic>
    </p:spTree>
    <p:extLst>
      <p:ext uri="{BB962C8B-B14F-4D97-AF65-F5344CB8AC3E}">
        <p14:creationId xmlns:p14="http://schemas.microsoft.com/office/powerpoint/2010/main" val="3644123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2">
            <a:extLst>
              <a:ext uri="{FF2B5EF4-FFF2-40B4-BE49-F238E27FC236}">
                <a16:creationId xmlns:a16="http://schemas.microsoft.com/office/drawing/2014/main" id="{B9ED6847-A69F-4B89-83D9-1E64735270BF}"/>
              </a:ext>
            </a:extLst>
          </p:cNvPr>
          <p:cNvSpPr>
            <a:spLocks noGrp="1" noChangeArrowheads="1"/>
          </p:cNvSpPr>
          <p:nvPr>
            <p:ph type="title"/>
          </p:nvPr>
        </p:nvSpPr>
        <p:spPr/>
        <p:txBody>
          <a:bodyPr/>
          <a:lstStyle/>
          <a:p>
            <a:r>
              <a:rPr lang="en-US" altLang="en-US"/>
              <a:t>Hand Hygiene</a:t>
            </a:r>
          </a:p>
        </p:txBody>
      </p:sp>
      <p:sp>
        <p:nvSpPr>
          <p:cNvPr id="4" name="Content Placeholder 3">
            <a:extLst>
              <a:ext uri="{FF2B5EF4-FFF2-40B4-BE49-F238E27FC236}">
                <a16:creationId xmlns:a16="http://schemas.microsoft.com/office/drawing/2014/main" id="{E534227D-122E-F440-BEA4-BF14DD916275}"/>
              </a:ext>
            </a:extLst>
          </p:cNvPr>
          <p:cNvSpPr>
            <a:spLocks noGrp="1"/>
          </p:cNvSpPr>
          <p:nvPr>
            <p:ph sz="half" idx="2"/>
          </p:nvPr>
        </p:nvSpPr>
        <p:spPr>
          <a:xfrm>
            <a:off x="4000500" y="1276350"/>
            <a:ext cx="4791885" cy="3802926"/>
          </a:xfrm>
        </p:spPr>
        <p:txBody>
          <a:bodyPr/>
          <a:lstStyle/>
          <a:p>
            <a:r>
              <a:rPr lang="en-US" altLang="en-US" sz="1600"/>
              <a:t>Frequent handwashing with soap and water for at least 20 seconds, or using hand sanitizer that contains at least 60% alcohol</a:t>
            </a:r>
          </a:p>
          <a:p>
            <a:pPr lvl="1"/>
            <a:r>
              <a:rPr lang="en-US" altLang="en-US" sz="1400"/>
              <a:t>Must provide handwashing station, hand sanitizer, soap and water, and/or disinfecting wipes to customers and employees</a:t>
            </a:r>
          </a:p>
          <a:p>
            <a:r>
              <a:rPr lang="en-US" altLang="en-US" sz="1500"/>
              <a:t>Examples of when to wash hands: </a:t>
            </a:r>
          </a:p>
          <a:p>
            <a:pPr lvl="1">
              <a:spcBef>
                <a:spcPts val="200"/>
              </a:spcBef>
            </a:pPr>
            <a:r>
              <a:rPr lang="en-US" altLang="en-US" sz="1400"/>
              <a:t>Start and end of each shift</a:t>
            </a:r>
          </a:p>
          <a:p>
            <a:pPr lvl="1">
              <a:spcBef>
                <a:spcPts val="200"/>
              </a:spcBef>
            </a:pPr>
            <a:r>
              <a:rPr lang="en-US" altLang="en-US" sz="1400"/>
              <a:t>After sneezing, coughing</a:t>
            </a:r>
          </a:p>
          <a:p>
            <a:pPr lvl="1">
              <a:spcBef>
                <a:spcPts val="200"/>
              </a:spcBef>
            </a:pPr>
            <a:r>
              <a:rPr lang="en-US" altLang="en-US" sz="1400"/>
              <a:t>When changing tasks</a:t>
            </a:r>
          </a:p>
          <a:p>
            <a:pPr lvl="1">
              <a:spcBef>
                <a:spcPts val="200"/>
              </a:spcBef>
            </a:pPr>
            <a:r>
              <a:rPr lang="en-US" altLang="en-US" sz="1400"/>
              <a:t>After touching face, hair, or other areas of the body</a:t>
            </a:r>
          </a:p>
          <a:p>
            <a:pPr lvl="1">
              <a:spcBef>
                <a:spcPts val="200"/>
              </a:spcBef>
            </a:pPr>
            <a:r>
              <a:rPr lang="en-US" altLang="en-US" sz="1400"/>
              <a:t>Before putting on gloves</a:t>
            </a:r>
          </a:p>
          <a:p>
            <a:r>
              <a:rPr lang="en-US" altLang="en-US" sz="1500"/>
              <a:t>Allow time for employees to wash hands every </a:t>
            </a:r>
            <a:br>
              <a:rPr lang="en-US" altLang="en-US" sz="1500"/>
            </a:br>
            <a:r>
              <a:rPr lang="en-US" altLang="en-US" sz="1500"/>
              <a:t>30 minutes (SD)</a:t>
            </a:r>
          </a:p>
          <a:p>
            <a:r>
              <a:rPr lang="en-US" altLang="en-US" sz="1500"/>
              <a:t>No double duty sinks (CRFC at § 113953.)</a:t>
            </a:r>
          </a:p>
          <a:p>
            <a:endParaRPr lang="en-US"/>
          </a:p>
        </p:txBody>
      </p:sp>
      <p:sp>
        <p:nvSpPr>
          <p:cNvPr id="3" name="Footer Placeholder 2">
            <a:extLst>
              <a:ext uri="{FF2B5EF4-FFF2-40B4-BE49-F238E27FC236}">
                <a16:creationId xmlns:a16="http://schemas.microsoft.com/office/drawing/2014/main" id="{564DA866-604F-7B40-8164-F9E0E33BC93F}"/>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630317D6-0DFE-DD4D-8E65-C27DB9ED71BC}"/>
              </a:ext>
            </a:extLst>
          </p:cNvPr>
          <p:cNvSpPr>
            <a:spLocks noGrp="1"/>
          </p:cNvSpPr>
          <p:nvPr>
            <p:ph type="sldNum" sz="quarter" idx="11"/>
          </p:nvPr>
        </p:nvSpPr>
        <p:spPr/>
        <p:txBody>
          <a:bodyPr/>
          <a:lstStyle/>
          <a:p>
            <a:fld id="{EB6006DA-74E6-4692-9451-48240B7DD35D}" type="slidenum">
              <a:rPr lang="en-US" altLang="en-US" smtClean="0"/>
              <a:t>39</a:t>
            </a:fld>
            <a:endParaRPr lang="en-US" altLang="en-US"/>
          </a:p>
        </p:txBody>
      </p:sp>
      <p:pic>
        <p:nvPicPr>
          <p:cNvPr id="6" name="Picture 5" descr="A picture containing person, holding, young, person&#10;&#10;Description automatically generated">
            <a:extLst>
              <a:ext uri="{FF2B5EF4-FFF2-40B4-BE49-F238E27FC236}">
                <a16:creationId xmlns:a16="http://schemas.microsoft.com/office/drawing/2014/main" id="{F4BA7493-A182-F346-B262-39B28EE313D1}"/>
              </a:ext>
            </a:extLst>
          </p:cNvPr>
          <p:cNvPicPr>
            <a:picLocks noChangeAspect="1"/>
          </p:cNvPicPr>
          <p:nvPr/>
        </p:nvPicPr>
        <p:blipFill>
          <a:blip r:embed="rId3"/>
          <a:srcRect/>
          <a:stretch>
            <a:fillRect/>
          </a:stretch>
        </p:blipFill>
        <p:spPr>
          <a:xfrm>
            <a:off x="427751" y="1268413"/>
            <a:ext cx="3229849" cy="33643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Disclosure</a:t>
            </a:r>
            <a:endParaRPr lang="en-US" dirty="0"/>
          </a:p>
        </p:txBody>
      </p:sp>
      <p:sp>
        <p:nvSpPr>
          <p:cNvPr id="3" name="Content Placeholder 2"/>
          <p:cNvSpPr>
            <a:spLocks noGrp="1"/>
          </p:cNvSpPr>
          <p:nvPr>
            <p:ph idx="1"/>
          </p:nvPr>
        </p:nvSpPr>
        <p:spPr>
          <a:xfrm>
            <a:off x="428625" y="1465380"/>
            <a:ext cx="8286750" cy="3262312"/>
          </a:xfrm>
        </p:spPr>
        <p:txBody>
          <a:bodyPr/>
          <a:lstStyle/>
          <a:p>
            <a:pPr marL="0" indent="0">
              <a:buNone/>
            </a:pPr>
            <a:r>
              <a:rPr lang="en-US" sz="16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pPr marL="0" indent="0">
              <a:buNone/>
            </a:pPr>
            <a:r>
              <a:rPr lang="en-US" sz="1600" dirty="0"/>
              <a:t/>
            </a:r>
            <a:br>
              <a:rPr lang="en-US" sz="1600" dirty="0"/>
            </a:br>
            <a:r>
              <a:rPr lang="en-US" sz="1600" dirty="0" smtClean="0"/>
              <a:t>CGA/CGAEF </a:t>
            </a:r>
            <a:r>
              <a:rPr lang="en-US" sz="1600" dirty="0"/>
              <a:t>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r>
              <a:rPr lang="en-US" sz="1600" dirty="0" smtClean="0"/>
              <a:t>.</a:t>
            </a:r>
            <a:endParaRPr lang="en-US" sz="1600" dirty="0"/>
          </a:p>
        </p:txBody>
      </p:sp>
      <p:sp>
        <p:nvSpPr>
          <p:cNvPr id="4" name="Footer Placeholder 3"/>
          <p:cNvSpPr>
            <a:spLocks noGrp="1"/>
          </p:cNvSpPr>
          <p:nvPr>
            <p:ph type="ftr"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7F7F7F"/>
                </a:solidFill>
                <a:effectLst/>
                <a:uLnTx/>
                <a:uFillTx/>
                <a:latin typeface="Arial" panose="020B0604020202020204"/>
                <a:ea typeface="+mn-ea"/>
                <a:cs typeface="+mn-cs"/>
              </a:rPr>
              <a:t>Meeting Compliance &amp; Food Safety Challenges During the Pandemic &amp; Beyond</a:t>
            </a:r>
            <a:endParaRPr kumimoji="0" lang="en-US" sz="800" b="0" i="0" u="none" strike="noStrike" kern="1200" cap="none" spc="0" normalizeH="0" baseline="0" noProof="0">
              <a:ln>
                <a:noFill/>
              </a:ln>
              <a:solidFill>
                <a:srgbClr val="7F7F7F"/>
              </a:solidFill>
              <a:effectLst/>
              <a:uLnTx/>
              <a:uFillTx/>
              <a:latin typeface="Arial" panose="020B060402020202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684213" rtl="0" eaLnBrk="1" fontAlgn="base" latinLnBrk="0" hangingPunct="1">
              <a:lnSpc>
                <a:spcPct val="100000"/>
              </a:lnSpc>
              <a:spcBef>
                <a:spcPct val="0"/>
              </a:spcBef>
              <a:spcAft>
                <a:spcPct val="0"/>
              </a:spcAft>
              <a:buClrTx/>
              <a:buSzTx/>
              <a:buFontTx/>
              <a:buNone/>
              <a:tabLst/>
              <a:defRPr/>
            </a:pPr>
            <a:fld id="{E45A707E-6D6E-463C-B7A5-536FF349F304}" type="slidenum">
              <a:rPr kumimoji="0" lang="en-US" altLang="en-US" sz="800" b="0" i="0" u="none" strike="noStrike" kern="1200" cap="none" spc="0" normalizeH="0" baseline="0" noProof="0" smtClean="0">
                <a:ln>
                  <a:noFill/>
                </a:ln>
                <a:solidFill>
                  <a:srgbClr val="00918D"/>
                </a:solidFill>
                <a:effectLst/>
                <a:uLnTx/>
                <a:uFillTx/>
                <a:latin typeface="Arial" panose="020B0604020202020204" pitchFamily="34" charset="0"/>
                <a:ea typeface="+mn-ea"/>
                <a:cs typeface="+mn-cs"/>
              </a:rPr>
              <a:pPr marL="0" marR="0" lvl="0" indent="0" algn="r" defTabSz="684213" rtl="0" eaLnBrk="1" fontAlgn="base" latinLnBrk="0" hangingPunct="1">
                <a:lnSpc>
                  <a:spcPct val="100000"/>
                </a:lnSpc>
                <a:spcBef>
                  <a:spcPct val="0"/>
                </a:spcBef>
                <a:spcAft>
                  <a:spcPct val="0"/>
                </a:spcAft>
                <a:buClrTx/>
                <a:buSzTx/>
                <a:buFontTx/>
                <a:buNone/>
                <a:tabLst/>
                <a:defRPr/>
              </a:pPr>
              <a:t>4</a:t>
            </a:fld>
            <a:endParaRPr kumimoji="0" lang="en-US" altLang="en-US" sz="800" b="0" i="0" u="none" strike="noStrike" kern="1200" cap="none" spc="0" normalizeH="0" baseline="0" noProof="0">
              <a:ln>
                <a:noFill/>
              </a:ln>
              <a:solidFill>
                <a:srgbClr val="00918D"/>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2102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2">
            <a:extLst>
              <a:ext uri="{FF2B5EF4-FFF2-40B4-BE49-F238E27FC236}">
                <a16:creationId xmlns:a16="http://schemas.microsoft.com/office/drawing/2014/main" id="{33AD6B45-ED76-4EF4-B562-44B6FD4B43B7}"/>
              </a:ext>
            </a:extLst>
          </p:cNvPr>
          <p:cNvSpPr>
            <a:spLocks noGrp="1" noChangeArrowheads="1"/>
          </p:cNvSpPr>
          <p:nvPr>
            <p:ph type="title"/>
          </p:nvPr>
        </p:nvSpPr>
        <p:spPr/>
        <p:txBody>
          <a:bodyPr/>
          <a:lstStyle/>
          <a:p>
            <a:r>
              <a:rPr lang="en-US" altLang="en-US"/>
              <a:t>Hand Hygiene: Keys to Success</a:t>
            </a:r>
          </a:p>
        </p:txBody>
      </p:sp>
      <p:sp>
        <p:nvSpPr>
          <p:cNvPr id="3" name="Footer Placeholder 2">
            <a:extLst>
              <a:ext uri="{FF2B5EF4-FFF2-40B4-BE49-F238E27FC236}">
                <a16:creationId xmlns:a16="http://schemas.microsoft.com/office/drawing/2014/main" id="{5931E518-537C-A64B-945B-7B97B01C619F}"/>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2D4F2A43-3F52-3F44-87F3-F0A78D9E67C5}"/>
              </a:ext>
            </a:extLst>
          </p:cNvPr>
          <p:cNvSpPr>
            <a:spLocks noGrp="1"/>
          </p:cNvSpPr>
          <p:nvPr>
            <p:ph type="sldNum" sz="quarter" idx="11"/>
          </p:nvPr>
        </p:nvSpPr>
        <p:spPr/>
        <p:txBody>
          <a:bodyPr/>
          <a:lstStyle/>
          <a:p>
            <a:fld id="{EB6006DA-74E6-4692-9451-48240B7DD35D}" type="slidenum">
              <a:rPr lang="en-US" altLang="en-US" smtClean="0"/>
              <a:t>40</a:t>
            </a:fld>
            <a:endParaRPr lang="en-US" altLang="en-US"/>
          </a:p>
        </p:txBody>
      </p:sp>
      <p:sp>
        <p:nvSpPr>
          <p:cNvPr id="6" name="Content Placeholder 5">
            <a:extLst>
              <a:ext uri="{FF2B5EF4-FFF2-40B4-BE49-F238E27FC236}">
                <a16:creationId xmlns:a16="http://schemas.microsoft.com/office/drawing/2014/main" id="{18564317-B8F5-4174-AF97-A073AAFCCB31}"/>
              </a:ext>
            </a:extLst>
          </p:cNvPr>
          <p:cNvSpPr>
            <a:spLocks noGrp="1"/>
          </p:cNvSpPr>
          <p:nvPr>
            <p:ph sz="half" idx="2"/>
          </p:nvPr>
        </p:nvSpPr>
        <p:spPr>
          <a:xfrm>
            <a:off x="4000500" y="1276350"/>
            <a:ext cx="4662183" cy="3263504"/>
          </a:xfrm>
        </p:spPr>
        <p:txBody>
          <a:bodyPr/>
          <a:lstStyle/>
          <a:p>
            <a:pPr>
              <a:spcBef>
                <a:spcPts val="550"/>
              </a:spcBef>
            </a:pPr>
            <a:r>
              <a:rPr lang="en-US" altLang="en-US" sz="2000"/>
              <a:t>Ensure that employees have ample opportunity for hand washing.</a:t>
            </a:r>
          </a:p>
          <a:p>
            <a:pPr>
              <a:spcBef>
                <a:spcPts val="1200"/>
              </a:spcBef>
              <a:spcAft>
                <a:spcPts val="1200"/>
              </a:spcAft>
            </a:pPr>
            <a:r>
              <a:rPr lang="en-US" altLang="en-US" sz="2000"/>
              <a:t>Ensure that employees have training regarding the need for frequent handwashing.</a:t>
            </a:r>
          </a:p>
          <a:p>
            <a:pPr>
              <a:spcBef>
                <a:spcPts val="550"/>
              </a:spcBef>
            </a:pPr>
            <a:r>
              <a:rPr lang="en-US" altLang="en-US" sz="2000"/>
              <a:t>Where handwashing is not readily available, sanitizer and/or gloves are available.</a:t>
            </a:r>
            <a:endParaRPr lang="en-US" sz="2000"/>
          </a:p>
          <a:p>
            <a:endParaRPr lang="en-US"/>
          </a:p>
        </p:txBody>
      </p:sp>
      <p:pic>
        <p:nvPicPr>
          <p:cNvPr id="4" name="Picture 3" descr="A picture containing indoor, table, plate, food&#10;&#10;Description automatically generated">
            <a:extLst>
              <a:ext uri="{FF2B5EF4-FFF2-40B4-BE49-F238E27FC236}">
                <a16:creationId xmlns:a16="http://schemas.microsoft.com/office/drawing/2014/main" id="{5B01BBE3-505C-FA41-A0B0-E9A3D3D98594}"/>
              </a:ext>
            </a:extLst>
          </p:cNvPr>
          <p:cNvPicPr>
            <a:picLocks noChangeAspect="1"/>
          </p:cNvPicPr>
          <p:nvPr/>
        </p:nvPicPr>
        <p:blipFill>
          <a:blip r:embed="rId2"/>
          <a:srcRect/>
          <a:stretch>
            <a:fillRect/>
          </a:stretch>
        </p:blipFill>
        <p:spPr>
          <a:xfrm>
            <a:off x="428625" y="1268413"/>
            <a:ext cx="3228975" cy="336431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2C55-86A8-4989-BEA5-5F1AEFE048FE}"/>
              </a:ext>
            </a:extLst>
          </p:cNvPr>
          <p:cNvSpPr>
            <a:spLocks noGrp="1"/>
          </p:cNvSpPr>
          <p:nvPr>
            <p:ph type="title"/>
          </p:nvPr>
        </p:nvSpPr>
        <p:spPr/>
        <p:txBody>
          <a:bodyPr/>
          <a:lstStyle/>
          <a:p>
            <a:r>
              <a:rPr lang="en-US"/>
              <a:t>Physical Measures</a:t>
            </a:r>
          </a:p>
        </p:txBody>
      </p:sp>
      <p:sp>
        <p:nvSpPr>
          <p:cNvPr id="3" name="Content Placeholder 2">
            <a:extLst>
              <a:ext uri="{FF2B5EF4-FFF2-40B4-BE49-F238E27FC236}">
                <a16:creationId xmlns:a16="http://schemas.microsoft.com/office/drawing/2014/main" id="{62C14E3D-93A0-4DA6-A1E6-6191834C8769}"/>
              </a:ext>
            </a:extLst>
          </p:cNvPr>
          <p:cNvSpPr>
            <a:spLocks noGrp="1"/>
          </p:cNvSpPr>
          <p:nvPr>
            <p:ph idx="1"/>
          </p:nvPr>
        </p:nvSpPr>
        <p:spPr>
          <a:xfrm>
            <a:off x="428625" y="1370013"/>
            <a:ext cx="4234165" cy="3262312"/>
          </a:xfrm>
        </p:spPr>
        <p:txBody>
          <a:bodyPr/>
          <a:lstStyle/>
          <a:p>
            <a:r>
              <a:rPr lang="en-US" sz="1800"/>
              <a:t>Predetermine and limit the number of individuals inside facility.</a:t>
            </a:r>
          </a:p>
          <a:p>
            <a:pPr lvl="1"/>
            <a:r>
              <a:rPr lang="en-US" altLang="en-US" sz="1600"/>
              <a:t>Assign personnel to monitor.</a:t>
            </a:r>
          </a:p>
          <a:p>
            <a:r>
              <a:rPr lang="en-US" altLang="en-US" sz="1800"/>
              <a:t>Queue spacing – marking floor.</a:t>
            </a:r>
          </a:p>
          <a:p>
            <a:r>
              <a:rPr lang="en-US" altLang="en-US" sz="1800"/>
              <a:t>Separate operational areas and access to those area.</a:t>
            </a:r>
          </a:p>
          <a:p>
            <a:r>
              <a:rPr lang="en-US" altLang="en-US" sz="1800"/>
              <a:t>Contactless payment (based on feasibility).</a:t>
            </a:r>
          </a:p>
          <a:p>
            <a:r>
              <a:rPr lang="en-US" altLang="en-US" sz="1800"/>
              <a:t>Consider:</a:t>
            </a:r>
          </a:p>
          <a:p>
            <a:pPr lvl="1"/>
            <a:r>
              <a:rPr lang="en-US" altLang="en-US"/>
              <a:t>Sensitive population hours</a:t>
            </a:r>
          </a:p>
          <a:p>
            <a:pPr lvl="1"/>
            <a:r>
              <a:rPr lang="en-US" altLang="en-US"/>
              <a:t>Technology assisted transactions</a:t>
            </a:r>
          </a:p>
          <a:p>
            <a:endParaRPr lang="en-US" altLang="en-US" sz="1800"/>
          </a:p>
          <a:p>
            <a:endParaRPr lang="en-US" sz="1800"/>
          </a:p>
        </p:txBody>
      </p:sp>
      <p:sp>
        <p:nvSpPr>
          <p:cNvPr id="4" name="Footer Placeholder 3">
            <a:extLst>
              <a:ext uri="{FF2B5EF4-FFF2-40B4-BE49-F238E27FC236}">
                <a16:creationId xmlns:a16="http://schemas.microsoft.com/office/drawing/2014/main" id="{AEDBBEF1-E252-48D8-ADD0-D38433C1AE13}"/>
              </a:ext>
            </a:extLst>
          </p:cNvPr>
          <p:cNvSpPr>
            <a:spLocks noGrp="1"/>
          </p:cNvSpPr>
          <p:nvPr>
            <p:ph type="ftr" sz="quarter" idx="10"/>
          </p:nvPr>
        </p:nvSpPr>
        <p:spPr/>
        <p:txBody>
          <a:bodyPr/>
          <a:lstStyle/>
          <a:p>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57CB7B76-29FE-4A9F-9A0E-6E040F1DF722}"/>
              </a:ext>
            </a:extLst>
          </p:cNvPr>
          <p:cNvSpPr>
            <a:spLocks noGrp="1"/>
          </p:cNvSpPr>
          <p:nvPr>
            <p:ph type="sldNum" sz="quarter" idx="11"/>
          </p:nvPr>
        </p:nvSpPr>
        <p:spPr/>
        <p:txBody>
          <a:bodyPr/>
          <a:lstStyle/>
          <a:p>
            <a:fld id="{E45A707E-6D6E-463C-B7A5-536FF349F304}" type="slidenum">
              <a:rPr lang="en-US" altLang="en-US" smtClean="0"/>
              <a:t>41</a:t>
            </a:fld>
            <a:endParaRPr lang="en-US" altLang="en-US"/>
          </a:p>
        </p:txBody>
      </p:sp>
      <p:pic>
        <p:nvPicPr>
          <p:cNvPr id="11" name="Picture 10" descr="A sign on a sidewalk&#10;&#10;Description automatically generated">
            <a:extLst>
              <a:ext uri="{FF2B5EF4-FFF2-40B4-BE49-F238E27FC236}">
                <a16:creationId xmlns:a16="http://schemas.microsoft.com/office/drawing/2014/main" id="{2CF1F5B0-98A0-C542-8546-A9AD7F01A083}"/>
              </a:ext>
            </a:extLst>
          </p:cNvPr>
          <p:cNvPicPr>
            <a:picLocks noChangeAspect="1"/>
          </p:cNvPicPr>
          <p:nvPr/>
        </p:nvPicPr>
        <p:blipFill>
          <a:blip r:embed="rId3"/>
          <a:srcRect/>
          <a:stretch>
            <a:fillRect/>
          </a:stretch>
        </p:blipFill>
        <p:spPr>
          <a:xfrm>
            <a:off x="5032961" y="1276350"/>
            <a:ext cx="3858120" cy="3355975"/>
          </a:xfrm>
          <a:prstGeom prst="rect">
            <a:avLst/>
          </a:prstGeom>
        </p:spPr>
      </p:pic>
    </p:spTree>
    <p:extLst>
      <p:ext uri="{BB962C8B-B14F-4D97-AF65-F5344CB8AC3E}">
        <p14:creationId xmlns:p14="http://schemas.microsoft.com/office/powerpoint/2010/main" val="2058952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2C55-86A8-4989-BEA5-5F1AEFE048FE}"/>
              </a:ext>
            </a:extLst>
          </p:cNvPr>
          <p:cNvSpPr>
            <a:spLocks noGrp="1"/>
          </p:cNvSpPr>
          <p:nvPr>
            <p:ph type="title"/>
          </p:nvPr>
        </p:nvSpPr>
        <p:spPr/>
        <p:txBody>
          <a:bodyPr/>
          <a:lstStyle/>
          <a:p>
            <a:r>
              <a:rPr lang="en-US"/>
              <a:t>Physical Measures </a:t>
            </a:r>
            <a:r>
              <a:rPr lang="en-US" sz="1600" b="0" i="1"/>
              <a:t>(continued)</a:t>
            </a:r>
          </a:p>
        </p:txBody>
      </p:sp>
      <p:sp>
        <p:nvSpPr>
          <p:cNvPr id="3" name="Content Placeholder 2">
            <a:extLst>
              <a:ext uri="{FF2B5EF4-FFF2-40B4-BE49-F238E27FC236}">
                <a16:creationId xmlns:a16="http://schemas.microsoft.com/office/drawing/2014/main" id="{62C14E3D-93A0-4DA6-A1E6-6191834C8769}"/>
              </a:ext>
            </a:extLst>
          </p:cNvPr>
          <p:cNvSpPr>
            <a:spLocks noGrp="1"/>
          </p:cNvSpPr>
          <p:nvPr>
            <p:ph idx="1"/>
          </p:nvPr>
        </p:nvSpPr>
        <p:spPr>
          <a:xfrm>
            <a:off x="428625" y="1370013"/>
            <a:ext cx="4422235" cy="3262312"/>
          </a:xfrm>
        </p:spPr>
        <p:txBody>
          <a:bodyPr/>
          <a:lstStyle/>
          <a:p>
            <a:r>
              <a:rPr lang="en-US" altLang="en-US"/>
              <a:t>Install physical barriers where separation difficult.</a:t>
            </a:r>
          </a:p>
          <a:p>
            <a:pPr lvl="1"/>
            <a:r>
              <a:rPr lang="en-US" altLang="en-US"/>
              <a:t>LA Health Order requirement</a:t>
            </a:r>
          </a:p>
          <a:p>
            <a:pPr lvl="1"/>
            <a:r>
              <a:rPr lang="en-US" altLang="en-US"/>
              <a:t>SF “when possible”</a:t>
            </a:r>
          </a:p>
          <a:p>
            <a:r>
              <a:rPr lang="en-US" altLang="en-US"/>
              <a:t>Rearrange facility to promote social distancing.</a:t>
            </a:r>
          </a:p>
          <a:p>
            <a:pPr lvl="1"/>
            <a:r>
              <a:rPr lang="en-US"/>
              <a:t>General seating; pharmacy; </a:t>
            </a:r>
            <a:br>
              <a:rPr lang="en-US"/>
            </a:br>
            <a:r>
              <a:rPr lang="en-US"/>
              <a:t>break room</a:t>
            </a:r>
          </a:p>
          <a:p>
            <a:r>
              <a:rPr lang="en-US" altLang="en-US"/>
              <a:t>Shift and break staggering versus “podding” or “cohorting.”</a:t>
            </a:r>
            <a:endParaRPr lang="en-US"/>
          </a:p>
        </p:txBody>
      </p:sp>
      <p:sp>
        <p:nvSpPr>
          <p:cNvPr id="4" name="Footer Placeholder 3">
            <a:extLst>
              <a:ext uri="{FF2B5EF4-FFF2-40B4-BE49-F238E27FC236}">
                <a16:creationId xmlns:a16="http://schemas.microsoft.com/office/drawing/2014/main" id="{AEDBBEF1-E252-48D8-ADD0-D38433C1AE13}"/>
              </a:ext>
            </a:extLst>
          </p:cNvPr>
          <p:cNvSpPr>
            <a:spLocks noGrp="1"/>
          </p:cNvSpPr>
          <p:nvPr>
            <p:ph type="ftr" sz="quarter" idx="10"/>
          </p:nvPr>
        </p:nvSpPr>
        <p:spPr/>
        <p:txBody>
          <a:bodyPr/>
          <a:lstStyle/>
          <a:p>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57CB7B76-29FE-4A9F-9A0E-6E040F1DF722}"/>
              </a:ext>
            </a:extLst>
          </p:cNvPr>
          <p:cNvSpPr>
            <a:spLocks noGrp="1"/>
          </p:cNvSpPr>
          <p:nvPr>
            <p:ph type="sldNum" sz="quarter" idx="11"/>
          </p:nvPr>
        </p:nvSpPr>
        <p:spPr/>
        <p:txBody>
          <a:bodyPr/>
          <a:lstStyle/>
          <a:p>
            <a:fld id="{E45A707E-6D6E-463C-B7A5-536FF349F304}" type="slidenum">
              <a:rPr lang="en-US" altLang="en-US" smtClean="0"/>
              <a:t>42</a:t>
            </a:fld>
            <a:endParaRPr lang="en-US" altLang="en-US"/>
          </a:p>
        </p:txBody>
      </p:sp>
      <p:pic>
        <p:nvPicPr>
          <p:cNvPr id="11" name="Picture 10" descr="A person using a computer sitting on top of a wooden table&#10;&#10;Description automatically generated">
            <a:extLst>
              <a:ext uri="{FF2B5EF4-FFF2-40B4-BE49-F238E27FC236}">
                <a16:creationId xmlns:a16="http://schemas.microsoft.com/office/drawing/2014/main" id="{4023B9A4-0A77-CB49-9B55-1413691690E0}"/>
              </a:ext>
            </a:extLst>
          </p:cNvPr>
          <p:cNvPicPr>
            <a:picLocks noChangeAspect="1"/>
          </p:cNvPicPr>
          <p:nvPr/>
        </p:nvPicPr>
        <p:blipFill>
          <a:blip r:embed="rId3"/>
          <a:srcRect/>
          <a:stretch>
            <a:fillRect/>
          </a:stretch>
        </p:blipFill>
        <p:spPr>
          <a:xfrm>
            <a:off x="5029200" y="1276350"/>
            <a:ext cx="3862388" cy="3352800"/>
          </a:xfrm>
          <a:prstGeom prst="rect">
            <a:avLst/>
          </a:prstGeom>
        </p:spPr>
      </p:pic>
    </p:spTree>
    <p:extLst>
      <p:ext uri="{BB962C8B-B14F-4D97-AF65-F5344CB8AC3E}">
        <p14:creationId xmlns:p14="http://schemas.microsoft.com/office/powerpoint/2010/main" val="3028750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96FE-5158-4485-BD25-95A42BED5CEC}"/>
              </a:ext>
            </a:extLst>
          </p:cNvPr>
          <p:cNvSpPr>
            <a:spLocks noGrp="1"/>
          </p:cNvSpPr>
          <p:nvPr>
            <p:ph type="title"/>
          </p:nvPr>
        </p:nvSpPr>
        <p:spPr/>
        <p:txBody>
          <a:bodyPr/>
          <a:lstStyle/>
          <a:p>
            <a:r>
              <a:rPr lang="en-US"/>
              <a:t>Physical Measures: Cal/OSHA</a:t>
            </a:r>
          </a:p>
        </p:txBody>
      </p:sp>
      <p:sp>
        <p:nvSpPr>
          <p:cNvPr id="3" name="Content Placeholder 2">
            <a:extLst>
              <a:ext uri="{FF2B5EF4-FFF2-40B4-BE49-F238E27FC236}">
                <a16:creationId xmlns:a16="http://schemas.microsoft.com/office/drawing/2014/main" id="{C88B0E15-0E68-4EED-ACC7-6755FE5D9F98}"/>
              </a:ext>
            </a:extLst>
          </p:cNvPr>
          <p:cNvSpPr>
            <a:spLocks noGrp="1"/>
          </p:cNvSpPr>
          <p:nvPr>
            <p:ph idx="1"/>
          </p:nvPr>
        </p:nvSpPr>
        <p:spPr/>
        <p:txBody>
          <a:bodyPr/>
          <a:lstStyle/>
          <a:p>
            <a:pPr>
              <a:spcAft>
                <a:spcPts val="1200"/>
              </a:spcAft>
            </a:pPr>
            <a:r>
              <a:rPr lang="en-US" altLang="en-US"/>
              <a:t>Use every-other checkout stand.</a:t>
            </a:r>
          </a:p>
          <a:p>
            <a:pPr>
              <a:spcAft>
                <a:spcPts val="1200"/>
              </a:spcAft>
            </a:pPr>
            <a:r>
              <a:rPr lang="en-US" altLang="en-US"/>
              <a:t>Physical barriers to separate packing or processing workers from each other, if feasible.</a:t>
            </a:r>
          </a:p>
          <a:p>
            <a:pPr>
              <a:spcAft>
                <a:spcPts val="1200"/>
              </a:spcAft>
            </a:pPr>
            <a:r>
              <a:rPr lang="en-US" altLang="en-US"/>
              <a:t>Portable high-efficiency air cleaners, facility HVAC/air filter upgrades, and increased number of air exchanges.</a:t>
            </a:r>
          </a:p>
          <a:p>
            <a:pPr>
              <a:spcAft>
                <a:spcPts val="1200"/>
              </a:spcAft>
            </a:pPr>
            <a:endParaRPr lang="en-US" altLang="en-US"/>
          </a:p>
        </p:txBody>
      </p:sp>
      <p:sp>
        <p:nvSpPr>
          <p:cNvPr id="4" name="Footer Placeholder 3">
            <a:extLst>
              <a:ext uri="{FF2B5EF4-FFF2-40B4-BE49-F238E27FC236}">
                <a16:creationId xmlns:a16="http://schemas.microsoft.com/office/drawing/2014/main" id="{8DE2857B-0574-47AB-9A6F-8EAB9280C3B5}"/>
              </a:ext>
            </a:extLst>
          </p:cNvPr>
          <p:cNvSpPr>
            <a:spLocks noGrp="1"/>
          </p:cNvSpPr>
          <p:nvPr>
            <p:ph type="ftr" sz="quarter" idx="10"/>
          </p:nvPr>
        </p:nvSpPr>
        <p:spPr/>
        <p:txBody>
          <a:bodyPr/>
          <a:lstStyle/>
          <a:p>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F0C51CF3-83C0-44C8-9EAC-C7A1FB93C470}"/>
              </a:ext>
            </a:extLst>
          </p:cNvPr>
          <p:cNvSpPr>
            <a:spLocks noGrp="1"/>
          </p:cNvSpPr>
          <p:nvPr>
            <p:ph type="sldNum" sz="quarter" idx="11"/>
          </p:nvPr>
        </p:nvSpPr>
        <p:spPr/>
        <p:txBody>
          <a:bodyPr/>
          <a:lstStyle/>
          <a:p>
            <a:fld id="{E45A707E-6D6E-463C-B7A5-536FF349F304}" type="slidenum">
              <a:rPr lang="en-US" altLang="en-US" smtClean="0"/>
              <a:t>43</a:t>
            </a:fld>
            <a:endParaRPr lang="en-US" altLang="en-US"/>
          </a:p>
        </p:txBody>
      </p:sp>
    </p:spTree>
    <p:extLst>
      <p:ext uri="{BB962C8B-B14F-4D97-AF65-F5344CB8AC3E}">
        <p14:creationId xmlns:p14="http://schemas.microsoft.com/office/powerpoint/2010/main" val="4143421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96FE-5158-4485-BD25-95A42BED5CEC}"/>
              </a:ext>
            </a:extLst>
          </p:cNvPr>
          <p:cNvSpPr>
            <a:spLocks noGrp="1"/>
          </p:cNvSpPr>
          <p:nvPr>
            <p:ph type="title"/>
          </p:nvPr>
        </p:nvSpPr>
        <p:spPr/>
        <p:txBody>
          <a:bodyPr/>
          <a:lstStyle/>
          <a:p>
            <a:r>
              <a:rPr lang="en-US"/>
              <a:t>Physical Measures: Keys to Success</a:t>
            </a:r>
          </a:p>
        </p:txBody>
      </p:sp>
      <p:sp>
        <p:nvSpPr>
          <p:cNvPr id="3" name="Content Placeholder 2">
            <a:extLst>
              <a:ext uri="{FF2B5EF4-FFF2-40B4-BE49-F238E27FC236}">
                <a16:creationId xmlns:a16="http://schemas.microsoft.com/office/drawing/2014/main" id="{C88B0E15-0E68-4EED-ACC7-6755FE5D9F98}"/>
              </a:ext>
            </a:extLst>
          </p:cNvPr>
          <p:cNvSpPr>
            <a:spLocks noGrp="1"/>
          </p:cNvSpPr>
          <p:nvPr>
            <p:ph idx="1"/>
          </p:nvPr>
        </p:nvSpPr>
        <p:spPr/>
        <p:txBody>
          <a:bodyPr/>
          <a:lstStyle/>
          <a:p>
            <a:r>
              <a:rPr lang="en-US" altLang="en-US" sz="1800"/>
              <a:t>Regularly review practices and identify areas of improvement</a:t>
            </a:r>
          </a:p>
          <a:p>
            <a:pPr lvl="1"/>
            <a:r>
              <a:rPr lang="en-US" altLang="en-US" sz="1600"/>
              <a:t>Based on: traffic flow, “problem areas,” advances in science</a:t>
            </a:r>
          </a:p>
          <a:p>
            <a:r>
              <a:rPr lang="en-US" altLang="en-US" sz="1800"/>
              <a:t>Facilitate spacing between employees and between employees and customers:</a:t>
            </a:r>
          </a:p>
          <a:p>
            <a:pPr lvl="1"/>
            <a:r>
              <a:rPr lang="en-US" altLang="en-US" sz="1600"/>
              <a:t>Mark spacing in any areas where customers are inclined to congregate while waiting for service</a:t>
            </a:r>
          </a:p>
          <a:p>
            <a:pPr lvl="1"/>
            <a:r>
              <a:rPr lang="en-US" altLang="en-US" sz="1600"/>
              <a:t>Review areas for additional protective measures (e.g., barriers)</a:t>
            </a:r>
          </a:p>
          <a:p>
            <a:pPr lvl="1"/>
            <a:r>
              <a:rPr lang="en-US" altLang="en-US" sz="1600"/>
              <a:t>Consider “active management” of any congested areas</a:t>
            </a:r>
          </a:p>
          <a:p>
            <a:r>
              <a:rPr lang="en-US" altLang="en-US" sz="1800"/>
              <a:t>Assess employee schedule design to allow for staggering within a “pod” or “cohort.”</a:t>
            </a:r>
          </a:p>
          <a:p>
            <a:r>
              <a:rPr lang="en-US" altLang="en-US" sz="1800"/>
              <a:t>Evaluate HVAC design and/or need for installation of air cleaners – especially in areas of low air circulation and potential crowding.</a:t>
            </a:r>
          </a:p>
          <a:p>
            <a:endParaRPr lang="en-US" altLang="en-US" sz="1800"/>
          </a:p>
          <a:p>
            <a:endParaRPr lang="en-US" sz="1800"/>
          </a:p>
        </p:txBody>
      </p:sp>
      <p:sp>
        <p:nvSpPr>
          <p:cNvPr id="4" name="Footer Placeholder 3">
            <a:extLst>
              <a:ext uri="{FF2B5EF4-FFF2-40B4-BE49-F238E27FC236}">
                <a16:creationId xmlns:a16="http://schemas.microsoft.com/office/drawing/2014/main" id="{8DE2857B-0574-47AB-9A6F-8EAB9280C3B5}"/>
              </a:ext>
            </a:extLst>
          </p:cNvPr>
          <p:cNvSpPr>
            <a:spLocks noGrp="1"/>
          </p:cNvSpPr>
          <p:nvPr>
            <p:ph type="ftr" sz="quarter" idx="10"/>
          </p:nvPr>
        </p:nvSpPr>
        <p:spPr/>
        <p:txBody>
          <a:bodyPr/>
          <a:lstStyle/>
          <a:p>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F0C51CF3-83C0-44C8-9EAC-C7A1FB93C470}"/>
              </a:ext>
            </a:extLst>
          </p:cNvPr>
          <p:cNvSpPr>
            <a:spLocks noGrp="1"/>
          </p:cNvSpPr>
          <p:nvPr>
            <p:ph type="sldNum" sz="quarter" idx="11"/>
          </p:nvPr>
        </p:nvSpPr>
        <p:spPr/>
        <p:txBody>
          <a:bodyPr/>
          <a:lstStyle/>
          <a:p>
            <a:fld id="{E45A707E-6D6E-463C-B7A5-536FF349F304}" type="slidenum">
              <a:rPr lang="en-US" altLang="en-US" smtClean="0"/>
              <a:t>44</a:t>
            </a:fld>
            <a:endParaRPr lang="en-US" altLang="en-US"/>
          </a:p>
        </p:txBody>
      </p:sp>
    </p:spTree>
    <p:extLst>
      <p:ext uri="{BB962C8B-B14F-4D97-AF65-F5344CB8AC3E}">
        <p14:creationId xmlns:p14="http://schemas.microsoft.com/office/powerpoint/2010/main" val="754506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indoor, person, sitting, table&#10;&#10;Description automatically generated">
            <a:extLst>
              <a:ext uri="{FF2B5EF4-FFF2-40B4-BE49-F238E27FC236}">
                <a16:creationId xmlns:a16="http://schemas.microsoft.com/office/drawing/2014/main" id="{3F948571-1381-C949-9A34-870298E7E6F4}"/>
              </a:ext>
            </a:extLst>
          </p:cNvPr>
          <p:cNvPicPr>
            <a:picLocks noChangeAspect="1"/>
          </p:cNvPicPr>
          <p:nvPr/>
        </p:nvPicPr>
        <p:blipFill>
          <a:blip r:embed="rId3"/>
          <a:srcRect/>
          <a:stretch>
            <a:fillRect/>
          </a:stretch>
        </p:blipFill>
        <p:spPr>
          <a:xfrm>
            <a:off x="1230102" y="3710818"/>
            <a:ext cx="1801564" cy="1201042"/>
          </a:xfrm>
          <a:prstGeom prst="rect">
            <a:avLst/>
          </a:prstGeom>
        </p:spPr>
      </p:pic>
      <p:sp>
        <p:nvSpPr>
          <p:cNvPr id="7" name="Title 6">
            <a:extLst>
              <a:ext uri="{FF2B5EF4-FFF2-40B4-BE49-F238E27FC236}">
                <a16:creationId xmlns:a16="http://schemas.microsoft.com/office/drawing/2014/main" id="{6D6085D6-0DD3-46FC-ADE5-28A58895CA5A}"/>
              </a:ext>
            </a:extLst>
          </p:cNvPr>
          <p:cNvSpPr>
            <a:spLocks noGrp="1"/>
          </p:cNvSpPr>
          <p:nvPr>
            <p:ph type="title"/>
          </p:nvPr>
        </p:nvSpPr>
        <p:spPr/>
        <p:txBody>
          <a:bodyPr/>
          <a:lstStyle/>
          <a:p>
            <a:r>
              <a:rPr lang="en-US" altLang="en-US"/>
              <a:t>Gloves, Face Covering &amp; PPE</a:t>
            </a:r>
            <a:endParaRPr lang="en-US"/>
          </a:p>
        </p:txBody>
      </p:sp>
      <p:sp>
        <p:nvSpPr>
          <p:cNvPr id="8" name="Text Placeholder 7">
            <a:extLst>
              <a:ext uri="{FF2B5EF4-FFF2-40B4-BE49-F238E27FC236}">
                <a16:creationId xmlns:a16="http://schemas.microsoft.com/office/drawing/2014/main" id="{2ED2A349-003D-4AC3-A5C7-D7616768C63F}"/>
              </a:ext>
            </a:extLst>
          </p:cNvPr>
          <p:cNvSpPr>
            <a:spLocks noGrp="1"/>
          </p:cNvSpPr>
          <p:nvPr>
            <p:ph type="body" idx="1"/>
          </p:nvPr>
        </p:nvSpPr>
        <p:spPr/>
        <p:txBody>
          <a:bodyPr/>
          <a:lstStyle/>
          <a:p>
            <a:r>
              <a:rPr lang="en-US"/>
              <a:t>Face Covering Use</a:t>
            </a:r>
          </a:p>
          <a:p>
            <a:pPr>
              <a:spcBef>
                <a:spcPct val="0"/>
              </a:spcBef>
            </a:pPr>
            <a:r>
              <a:rPr lang="en-US"/>
              <a:t>State and Local Health Orders</a:t>
            </a:r>
          </a:p>
        </p:txBody>
      </p:sp>
      <p:sp>
        <p:nvSpPr>
          <p:cNvPr id="9" name="Content Placeholder 8">
            <a:extLst>
              <a:ext uri="{FF2B5EF4-FFF2-40B4-BE49-F238E27FC236}">
                <a16:creationId xmlns:a16="http://schemas.microsoft.com/office/drawing/2014/main" id="{E64422DD-0F02-4C0C-812D-AE1FD5DB683A}"/>
              </a:ext>
            </a:extLst>
          </p:cNvPr>
          <p:cNvSpPr>
            <a:spLocks noGrp="1"/>
          </p:cNvSpPr>
          <p:nvPr>
            <p:ph sz="half" idx="2"/>
          </p:nvPr>
        </p:nvSpPr>
        <p:spPr/>
        <p:txBody>
          <a:bodyPr/>
          <a:lstStyle/>
          <a:p>
            <a:r>
              <a:rPr lang="en-US"/>
              <a:t>Face covering for employees and customers</a:t>
            </a:r>
          </a:p>
          <a:p>
            <a:pPr lvl="1"/>
            <a:r>
              <a:rPr lang="en-US">
                <a:solidFill>
                  <a:schemeClr val="tx1"/>
                </a:solidFill>
              </a:rPr>
              <a:t>Some jurisdictions require </a:t>
            </a:r>
          </a:p>
          <a:p>
            <a:pPr lvl="2">
              <a:buFont typeface="Wingdings" panose="05000000000000000000" pitchFamily="2" charset="2"/>
              <a:buChar char="§"/>
            </a:pPr>
            <a:r>
              <a:rPr lang="en-US">
                <a:solidFill>
                  <a:schemeClr val="tx1"/>
                </a:solidFill>
              </a:rPr>
              <a:t>Employer provide</a:t>
            </a:r>
          </a:p>
          <a:p>
            <a:pPr lvl="2">
              <a:buFont typeface="Wingdings" panose="05000000000000000000" pitchFamily="2" charset="2"/>
              <a:buChar char="§"/>
            </a:pPr>
            <a:r>
              <a:rPr lang="en-US">
                <a:solidFill>
                  <a:schemeClr val="tx1"/>
                </a:solidFill>
              </a:rPr>
              <a:t>Use by customers for entry and enforcement</a:t>
            </a:r>
          </a:p>
          <a:p>
            <a:pPr lvl="2"/>
            <a:endParaRPr lang="en-US">
              <a:solidFill>
                <a:schemeClr val="tx1"/>
              </a:solidFill>
            </a:endParaRPr>
          </a:p>
        </p:txBody>
      </p:sp>
      <p:sp>
        <p:nvSpPr>
          <p:cNvPr id="10" name="Text Placeholder 9">
            <a:extLst>
              <a:ext uri="{FF2B5EF4-FFF2-40B4-BE49-F238E27FC236}">
                <a16:creationId xmlns:a16="http://schemas.microsoft.com/office/drawing/2014/main" id="{271AA530-2A22-47D3-B12C-BA94434A81B0}"/>
              </a:ext>
            </a:extLst>
          </p:cNvPr>
          <p:cNvSpPr>
            <a:spLocks noGrp="1"/>
          </p:cNvSpPr>
          <p:nvPr>
            <p:ph type="body" sz="quarter" idx="3"/>
          </p:nvPr>
        </p:nvSpPr>
        <p:spPr>
          <a:xfrm>
            <a:off x="4802188" y="1362468"/>
            <a:ext cx="4086224" cy="617934"/>
          </a:xfrm>
        </p:spPr>
        <p:txBody>
          <a:bodyPr/>
          <a:lstStyle/>
          <a:p>
            <a:r>
              <a:rPr lang="en-US"/>
              <a:t>Glove and PPE Use</a:t>
            </a:r>
          </a:p>
          <a:p>
            <a:pPr>
              <a:spcBef>
                <a:spcPct val="0"/>
              </a:spcBef>
            </a:pPr>
            <a:r>
              <a:rPr lang="en-US"/>
              <a:t>Health Orders &amp; Cal/OSHA</a:t>
            </a:r>
          </a:p>
        </p:txBody>
      </p:sp>
      <p:sp>
        <p:nvSpPr>
          <p:cNvPr id="11" name="Content Placeholder 10">
            <a:extLst>
              <a:ext uri="{FF2B5EF4-FFF2-40B4-BE49-F238E27FC236}">
                <a16:creationId xmlns:a16="http://schemas.microsoft.com/office/drawing/2014/main" id="{212A4632-AC59-4CE3-8B0E-8BE3810D77DB}"/>
              </a:ext>
            </a:extLst>
          </p:cNvPr>
          <p:cNvSpPr>
            <a:spLocks noGrp="1"/>
          </p:cNvSpPr>
          <p:nvPr>
            <p:ph sz="quarter" idx="4"/>
          </p:nvPr>
        </p:nvSpPr>
        <p:spPr>
          <a:xfrm>
            <a:off x="4802188" y="1980402"/>
            <a:ext cx="4086224" cy="3014162"/>
          </a:xfrm>
        </p:spPr>
        <p:txBody>
          <a:bodyPr/>
          <a:lstStyle/>
          <a:p>
            <a:r>
              <a:rPr lang="en-US" sz="2000"/>
              <a:t>Adequate glove supply and hand sanitizer</a:t>
            </a:r>
          </a:p>
          <a:p>
            <a:pPr lvl="1"/>
            <a:r>
              <a:rPr lang="en-US" sz="1600"/>
              <a:t>Especially when limited access to hand washing</a:t>
            </a:r>
          </a:p>
          <a:p>
            <a:r>
              <a:rPr lang="en-US" altLang="en-US" sz="2000"/>
              <a:t>Job-specific PPE </a:t>
            </a:r>
          </a:p>
          <a:p>
            <a:pPr lvl="1"/>
            <a:r>
              <a:rPr lang="en-US" altLang="en-US" sz="2000"/>
              <a:t>Dishwashers </a:t>
            </a:r>
          </a:p>
          <a:p>
            <a:pPr lvl="1"/>
            <a:r>
              <a:rPr lang="en-US" altLang="en-US" sz="2000"/>
              <a:t>Employees performing</a:t>
            </a:r>
          </a:p>
          <a:p>
            <a:pPr lvl="2">
              <a:buFont typeface="Wingdings" panose="05000000000000000000" pitchFamily="2" charset="2"/>
              <a:buChar char="§"/>
            </a:pPr>
            <a:r>
              <a:rPr lang="en-US" altLang="en-US" sz="1600"/>
              <a:t>Temperature checks</a:t>
            </a:r>
          </a:p>
          <a:p>
            <a:pPr lvl="2">
              <a:buFont typeface="Wingdings" panose="05000000000000000000" pitchFamily="2" charset="2"/>
              <a:buChar char="§"/>
            </a:pPr>
            <a:r>
              <a:rPr lang="en-US" altLang="en-US" sz="1600"/>
              <a:t>Recycling </a:t>
            </a:r>
          </a:p>
          <a:p>
            <a:pPr lvl="2">
              <a:buFont typeface="Wingdings" panose="05000000000000000000" pitchFamily="2" charset="2"/>
              <a:buChar char="§"/>
            </a:pPr>
            <a:r>
              <a:rPr lang="en-US" altLang="en-US" sz="1600"/>
              <a:t>Food processing</a:t>
            </a:r>
          </a:p>
          <a:p>
            <a:endParaRPr lang="en-US"/>
          </a:p>
        </p:txBody>
      </p:sp>
      <p:sp>
        <p:nvSpPr>
          <p:cNvPr id="5" name="Footer Placeholder 4">
            <a:extLst>
              <a:ext uri="{FF2B5EF4-FFF2-40B4-BE49-F238E27FC236}">
                <a16:creationId xmlns:a16="http://schemas.microsoft.com/office/drawing/2014/main" id="{709A1D4E-ADAF-48FD-9D6F-985FDD7D72B6}"/>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6" name="Slide Number Placeholder 5">
            <a:extLst>
              <a:ext uri="{FF2B5EF4-FFF2-40B4-BE49-F238E27FC236}">
                <a16:creationId xmlns:a16="http://schemas.microsoft.com/office/drawing/2014/main" id="{0223C5AB-D013-4C57-884E-E3E796FE788D}"/>
              </a:ext>
            </a:extLst>
          </p:cNvPr>
          <p:cNvSpPr>
            <a:spLocks noGrp="1"/>
          </p:cNvSpPr>
          <p:nvPr>
            <p:ph type="sldNum" sz="quarter" idx="11"/>
          </p:nvPr>
        </p:nvSpPr>
        <p:spPr/>
        <p:txBody>
          <a:bodyPr/>
          <a:lstStyle/>
          <a:p>
            <a:fld id="{EB6006DA-74E6-4692-9451-48240B7DD35D}" type="slidenum">
              <a:rPr lang="en-US" altLang="en-US" smtClean="0"/>
              <a:t>45</a:t>
            </a:fld>
            <a:endParaRPr lang="en-US" altLang="en-US"/>
          </a:p>
        </p:txBody>
      </p:sp>
      <p:pic>
        <p:nvPicPr>
          <p:cNvPr id="3" name="Picture 2" descr="A picture containing indoor, sitting, bed, table&#10;&#10;Description automatically generated">
            <a:extLst>
              <a:ext uri="{FF2B5EF4-FFF2-40B4-BE49-F238E27FC236}">
                <a16:creationId xmlns:a16="http://schemas.microsoft.com/office/drawing/2014/main" id="{EB6D2B62-C31E-8B4D-A8A0-5DFDBE6D0B83}"/>
              </a:ext>
            </a:extLst>
          </p:cNvPr>
          <p:cNvPicPr>
            <a:picLocks noChangeAspect="1"/>
          </p:cNvPicPr>
          <p:nvPr/>
        </p:nvPicPr>
        <p:blipFill>
          <a:blip r:embed="rId4"/>
          <a:srcRect/>
          <a:stretch>
            <a:fillRect/>
          </a:stretch>
        </p:blipFill>
        <p:spPr>
          <a:xfrm>
            <a:off x="419100" y="3711304"/>
            <a:ext cx="1481036" cy="1200555"/>
          </a:xfrm>
          <a:prstGeom prst="rect">
            <a:avLst/>
          </a:prstGeom>
        </p:spPr>
      </p:pic>
      <p:pic>
        <p:nvPicPr>
          <p:cNvPr id="12" name="Picture 11" descr="A picture containing indoor, table, cup, sitting&#10;&#10;Description automatically generated">
            <a:extLst>
              <a:ext uri="{FF2B5EF4-FFF2-40B4-BE49-F238E27FC236}">
                <a16:creationId xmlns:a16="http://schemas.microsoft.com/office/drawing/2014/main" id="{37C546DD-7204-6648-893F-20B97F08AE51}"/>
              </a:ext>
            </a:extLst>
          </p:cNvPr>
          <p:cNvPicPr>
            <a:picLocks noChangeAspect="1"/>
          </p:cNvPicPr>
          <p:nvPr/>
        </p:nvPicPr>
        <p:blipFill>
          <a:blip r:embed="rId5"/>
          <a:srcRect/>
          <a:stretch>
            <a:fillRect/>
          </a:stretch>
        </p:blipFill>
        <p:spPr>
          <a:xfrm>
            <a:off x="3031666" y="3710817"/>
            <a:ext cx="1262437" cy="1201042"/>
          </a:xfrm>
          <a:prstGeom prst="rect">
            <a:avLst/>
          </a:prstGeom>
        </p:spPr>
      </p:pic>
    </p:spTree>
    <p:extLst>
      <p:ext uri="{BB962C8B-B14F-4D97-AF65-F5344CB8AC3E}">
        <p14:creationId xmlns:p14="http://schemas.microsoft.com/office/powerpoint/2010/main" val="1840424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FED279-9AA3-4C85-9D0C-B7F0BF6E079C}"/>
              </a:ext>
            </a:extLst>
          </p:cNvPr>
          <p:cNvSpPr>
            <a:spLocks noGrp="1"/>
          </p:cNvSpPr>
          <p:nvPr>
            <p:ph type="title"/>
          </p:nvPr>
        </p:nvSpPr>
        <p:spPr>
          <a:xfrm>
            <a:off x="428625" y="668655"/>
            <a:ext cx="8597611" cy="599361"/>
          </a:xfrm>
        </p:spPr>
        <p:txBody>
          <a:bodyPr/>
          <a:lstStyle/>
          <a:p>
            <a:r>
              <a:rPr lang="en-US" altLang="en-US"/>
              <a:t>Gloves, Face Coverings &amp; PPE: Keys to Success</a:t>
            </a:r>
            <a:endParaRPr lang="en-US"/>
          </a:p>
        </p:txBody>
      </p:sp>
      <p:sp>
        <p:nvSpPr>
          <p:cNvPr id="8" name="Content Placeholder 7">
            <a:extLst>
              <a:ext uri="{FF2B5EF4-FFF2-40B4-BE49-F238E27FC236}">
                <a16:creationId xmlns:a16="http://schemas.microsoft.com/office/drawing/2014/main" id="{562F9EED-1465-4CA5-99B1-EFB6158ADC7A}"/>
              </a:ext>
            </a:extLst>
          </p:cNvPr>
          <p:cNvSpPr>
            <a:spLocks noGrp="1"/>
          </p:cNvSpPr>
          <p:nvPr>
            <p:ph sz="half" idx="1"/>
          </p:nvPr>
        </p:nvSpPr>
        <p:spPr>
          <a:xfrm>
            <a:off x="3546764" y="1523999"/>
            <a:ext cx="5232111" cy="3573463"/>
          </a:xfrm>
        </p:spPr>
        <p:txBody>
          <a:bodyPr/>
          <a:lstStyle/>
          <a:p>
            <a:r>
              <a:rPr lang="en-US" sz="2000"/>
              <a:t>Post clear policies for face coverings.</a:t>
            </a:r>
          </a:p>
          <a:p>
            <a:r>
              <a:rPr lang="en-US" sz="2000"/>
              <a:t>Make available to employees at no cost.</a:t>
            </a:r>
          </a:p>
          <a:p>
            <a:r>
              <a:rPr lang="en-US" sz="2000"/>
              <a:t>Identify areas where additional PPE required.</a:t>
            </a:r>
          </a:p>
          <a:p>
            <a:r>
              <a:rPr lang="en-US" sz="2000"/>
              <a:t>Ensure proper training for use.</a:t>
            </a:r>
          </a:p>
          <a:p>
            <a:r>
              <a:rPr lang="en-US" sz="2000"/>
              <a:t>Have an accommodation policy to address ADA claims:</a:t>
            </a:r>
          </a:p>
          <a:p>
            <a:pPr lvl="1"/>
            <a:r>
              <a:rPr lang="en-US" sz="1600"/>
              <a:t>Shop for a customer</a:t>
            </a:r>
          </a:p>
          <a:p>
            <a:pPr lvl="1"/>
            <a:r>
              <a:rPr lang="en-US" sz="1600"/>
              <a:t>Supply mask</a:t>
            </a:r>
          </a:p>
          <a:p>
            <a:r>
              <a:rPr lang="en-US" sz="2000"/>
              <a:t>Have a protocol for unruly customers.</a:t>
            </a:r>
          </a:p>
        </p:txBody>
      </p:sp>
      <p:sp>
        <p:nvSpPr>
          <p:cNvPr id="5" name="Footer Placeholder 4">
            <a:extLst>
              <a:ext uri="{FF2B5EF4-FFF2-40B4-BE49-F238E27FC236}">
                <a16:creationId xmlns:a16="http://schemas.microsoft.com/office/drawing/2014/main" id="{87BDDD27-64AA-4CE6-832C-7507DF87F725}"/>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6" name="Slide Number Placeholder 5">
            <a:extLst>
              <a:ext uri="{FF2B5EF4-FFF2-40B4-BE49-F238E27FC236}">
                <a16:creationId xmlns:a16="http://schemas.microsoft.com/office/drawing/2014/main" id="{6B3E6D5B-6038-43C5-8EAD-B44CFEA55C48}"/>
              </a:ext>
            </a:extLst>
          </p:cNvPr>
          <p:cNvSpPr>
            <a:spLocks noGrp="1"/>
          </p:cNvSpPr>
          <p:nvPr>
            <p:ph type="sldNum" sz="quarter" idx="11"/>
          </p:nvPr>
        </p:nvSpPr>
        <p:spPr/>
        <p:txBody>
          <a:bodyPr/>
          <a:lstStyle/>
          <a:p>
            <a:fld id="{55AAE8A5-6FDD-4635-9CC7-890E2931F538}" type="slidenum">
              <a:rPr lang="en-US" altLang="en-US" smtClean="0"/>
              <a:t>46</a:t>
            </a:fld>
            <a:endParaRPr lang="en-US" altLang="en-US"/>
          </a:p>
        </p:txBody>
      </p:sp>
      <p:pic>
        <p:nvPicPr>
          <p:cNvPr id="9" name="Picture 2" descr="A screenshot of a cell phone&#10;&#10;Description automatically generated">
            <a:extLst>
              <a:ext uri="{FF2B5EF4-FFF2-40B4-BE49-F238E27FC236}">
                <a16:creationId xmlns:a16="http://schemas.microsoft.com/office/drawing/2014/main" id="{6276DBE2-6F80-4D97-AFEB-6EF95357A133}"/>
              </a:ext>
            </a:extLst>
          </p:cNvPr>
          <p:cNvPicPr>
            <a:picLocks noChangeAspect="1" noChangeArrowheads="1"/>
          </p:cNvPicPr>
          <p:nvPr/>
        </p:nvPicPr>
        <p:blipFill>
          <a:blip r:embed="rId3"/>
          <a:srcRect/>
          <a:stretch>
            <a:fillRect/>
          </a:stretch>
        </p:blipFill>
        <p:spPr>
          <a:xfrm>
            <a:off x="598589" y="1433433"/>
            <a:ext cx="2449513" cy="2335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09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C038-56CD-43E2-9971-D7BF19574EFC}"/>
              </a:ext>
            </a:extLst>
          </p:cNvPr>
          <p:cNvSpPr>
            <a:spLocks noGrp="1"/>
          </p:cNvSpPr>
          <p:nvPr>
            <p:ph type="title"/>
          </p:nvPr>
        </p:nvSpPr>
        <p:spPr/>
        <p:txBody>
          <a:bodyPr/>
          <a:lstStyle/>
          <a:p>
            <a:r>
              <a:rPr lang="en-US"/>
              <a:t>Self Service Areas</a:t>
            </a:r>
          </a:p>
        </p:txBody>
      </p:sp>
      <p:sp>
        <p:nvSpPr>
          <p:cNvPr id="3" name="Content Placeholder 2">
            <a:extLst>
              <a:ext uri="{FF2B5EF4-FFF2-40B4-BE49-F238E27FC236}">
                <a16:creationId xmlns:a16="http://schemas.microsoft.com/office/drawing/2014/main" id="{F67F167C-E004-4411-B410-392DF5C099BA}"/>
              </a:ext>
            </a:extLst>
          </p:cNvPr>
          <p:cNvSpPr>
            <a:spLocks noGrp="1"/>
          </p:cNvSpPr>
          <p:nvPr>
            <p:ph idx="1"/>
          </p:nvPr>
        </p:nvSpPr>
        <p:spPr>
          <a:xfrm>
            <a:off x="428625" y="1370013"/>
            <a:ext cx="8571724" cy="3262312"/>
          </a:xfrm>
        </p:spPr>
        <p:txBody>
          <a:bodyPr/>
          <a:lstStyle/>
          <a:p>
            <a:r>
              <a:rPr lang="en-US" sz="1900"/>
              <a:t>Health orders prohibit self serve </a:t>
            </a:r>
            <a:br>
              <a:rPr lang="en-US" sz="1900"/>
            </a:br>
            <a:r>
              <a:rPr lang="en-US" sz="1900"/>
              <a:t>stations including:</a:t>
            </a:r>
          </a:p>
          <a:p>
            <a:pPr lvl="1"/>
            <a:r>
              <a:rPr lang="en-US" sz="1500"/>
              <a:t>Bulk food bins</a:t>
            </a:r>
          </a:p>
          <a:p>
            <a:pPr lvl="1"/>
            <a:r>
              <a:rPr lang="en-US" sz="1500"/>
              <a:t>Disposable utensils, coffee lids, condiments</a:t>
            </a:r>
          </a:p>
          <a:p>
            <a:pPr lvl="1"/>
            <a:r>
              <a:rPr lang="en-US" sz="1500"/>
              <a:t>Hot food/salad bars</a:t>
            </a:r>
          </a:p>
          <a:p>
            <a:pPr lvl="1"/>
            <a:r>
              <a:rPr lang="en-US" sz="1500"/>
              <a:t>Yogurt dispensers</a:t>
            </a:r>
          </a:p>
          <a:p>
            <a:r>
              <a:rPr lang="en-US" sz="1900"/>
              <a:t>Soda dispensers for to-go orders allowed in certain jurisdictions.</a:t>
            </a:r>
          </a:p>
          <a:p>
            <a:r>
              <a:rPr lang="en-US" sz="1900"/>
              <a:t>Samples prohibited by jurisdiction.</a:t>
            </a:r>
          </a:p>
          <a:p>
            <a:r>
              <a:rPr lang="en-US" sz="1900"/>
              <a:t>Self-serve produce (SF Exhibit A to Health Officer Directive No. 2020-07):</a:t>
            </a:r>
          </a:p>
          <a:p>
            <a:pPr lvl="1"/>
            <a:r>
              <a:rPr lang="en-US" sz="1500"/>
              <a:t>Prevent handling/sampling/smelling produce without purchase</a:t>
            </a:r>
          </a:p>
          <a:p>
            <a:pPr lvl="1"/>
            <a:r>
              <a:rPr lang="en-US" sz="1500"/>
              <a:t>Selection by visual examination only</a:t>
            </a:r>
          </a:p>
          <a:p>
            <a:pPr lvl="1"/>
            <a:r>
              <a:rPr lang="en-US" sz="1500"/>
              <a:t>Post signage</a:t>
            </a:r>
          </a:p>
        </p:txBody>
      </p:sp>
      <p:sp>
        <p:nvSpPr>
          <p:cNvPr id="4" name="Footer Placeholder 3">
            <a:extLst>
              <a:ext uri="{FF2B5EF4-FFF2-40B4-BE49-F238E27FC236}">
                <a16:creationId xmlns:a16="http://schemas.microsoft.com/office/drawing/2014/main" id="{764A25B5-2F18-4E0E-9FCE-9ACE0E42518F}"/>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195C481A-BD78-4D6A-940C-6F7FD5B2E3FB}"/>
              </a:ext>
            </a:extLst>
          </p:cNvPr>
          <p:cNvSpPr>
            <a:spLocks noGrp="1"/>
          </p:cNvSpPr>
          <p:nvPr>
            <p:ph type="sldNum" sz="quarter" idx="11"/>
          </p:nvPr>
        </p:nvSpPr>
        <p:spPr/>
        <p:txBody>
          <a:bodyPr/>
          <a:lstStyle/>
          <a:p>
            <a:fld id="{E45A707E-6D6E-463C-B7A5-536FF349F304}" type="slidenum">
              <a:rPr lang="en-US" altLang="en-US" smtClean="0"/>
              <a:t>47</a:t>
            </a:fld>
            <a:endParaRPr lang="en-US" altLang="en-US"/>
          </a:p>
        </p:txBody>
      </p:sp>
      <p:pic>
        <p:nvPicPr>
          <p:cNvPr id="7" name="Picture 6" descr="A variety of fresh fruit and vegetables on display&#10;&#10;Description automatically generated">
            <a:extLst>
              <a:ext uri="{FF2B5EF4-FFF2-40B4-BE49-F238E27FC236}">
                <a16:creationId xmlns:a16="http://schemas.microsoft.com/office/drawing/2014/main" id="{E93BA66C-5E99-F343-BF25-B72C66698735}"/>
              </a:ext>
            </a:extLst>
          </p:cNvPr>
          <p:cNvPicPr>
            <a:picLocks noChangeAspect="1"/>
          </p:cNvPicPr>
          <p:nvPr/>
        </p:nvPicPr>
        <p:blipFill>
          <a:blip r:embed="rId3"/>
          <a:srcRect r="-2"/>
          <a:stretch>
            <a:fillRect/>
          </a:stretch>
        </p:blipFill>
        <p:spPr>
          <a:xfrm>
            <a:off x="5029201" y="1268413"/>
            <a:ext cx="3862388" cy="1643400"/>
          </a:xfrm>
          <a:prstGeom prst="rect">
            <a:avLst/>
          </a:prstGeom>
        </p:spPr>
      </p:pic>
    </p:spTree>
    <p:extLst>
      <p:ext uri="{BB962C8B-B14F-4D97-AF65-F5344CB8AC3E}">
        <p14:creationId xmlns:p14="http://schemas.microsoft.com/office/powerpoint/2010/main" val="1486307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C038-56CD-43E2-9971-D7BF19574EFC}"/>
              </a:ext>
            </a:extLst>
          </p:cNvPr>
          <p:cNvSpPr>
            <a:spLocks noGrp="1"/>
          </p:cNvSpPr>
          <p:nvPr>
            <p:ph type="title"/>
          </p:nvPr>
        </p:nvSpPr>
        <p:spPr/>
        <p:txBody>
          <a:bodyPr/>
          <a:lstStyle/>
          <a:p>
            <a:r>
              <a:rPr lang="en-US"/>
              <a:t>Self Service Areas: Keys to Success</a:t>
            </a:r>
          </a:p>
        </p:txBody>
      </p:sp>
      <p:sp>
        <p:nvSpPr>
          <p:cNvPr id="3" name="Content Placeholder 2">
            <a:extLst>
              <a:ext uri="{FF2B5EF4-FFF2-40B4-BE49-F238E27FC236}">
                <a16:creationId xmlns:a16="http://schemas.microsoft.com/office/drawing/2014/main" id="{F67F167C-E004-4411-B410-392DF5C099BA}"/>
              </a:ext>
            </a:extLst>
          </p:cNvPr>
          <p:cNvSpPr>
            <a:spLocks noGrp="1"/>
          </p:cNvSpPr>
          <p:nvPr>
            <p:ph idx="1"/>
          </p:nvPr>
        </p:nvSpPr>
        <p:spPr>
          <a:xfrm>
            <a:off x="4234773" y="1370013"/>
            <a:ext cx="4345023" cy="3262312"/>
          </a:xfrm>
        </p:spPr>
        <p:txBody>
          <a:bodyPr/>
          <a:lstStyle/>
          <a:p>
            <a:r>
              <a:rPr lang="en-US" altLang="en-US"/>
              <a:t>Utensils, condiments, and other to-go items are prepacked and supplied by employee with customer order.</a:t>
            </a:r>
          </a:p>
          <a:p>
            <a:r>
              <a:rPr lang="en-US" altLang="en-US"/>
              <a:t>Self-service, bars, dispensers, should be discontinued or attended by employee.</a:t>
            </a:r>
          </a:p>
          <a:p>
            <a:r>
              <a:rPr lang="en-US" altLang="en-US"/>
              <a:t>Employee-manned self-serve areas should be marked for physical distancing.</a:t>
            </a:r>
          </a:p>
          <a:p>
            <a:endParaRPr lang="en-US"/>
          </a:p>
        </p:txBody>
      </p:sp>
      <p:sp>
        <p:nvSpPr>
          <p:cNvPr id="4" name="Footer Placeholder 3">
            <a:extLst>
              <a:ext uri="{FF2B5EF4-FFF2-40B4-BE49-F238E27FC236}">
                <a16:creationId xmlns:a16="http://schemas.microsoft.com/office/drawing/2014/main" id="{764A25B5-2F18-4E0E-9FCE-9ACE0E42518F}"/>
              </a:ext>
            </a:extLst>
          </p:cNvPr>
          <p:cNvSpPr>
            <a:spLocks noGrp="1"/>
          </p:cNvSpPr>
          <p:nvPr>
            <p:ph type="ftr" sz="quarter" idx="10"/>
          </p:nvPr>
        </p:nvSpPr>
        <p:spPr/>
        <p:txBody>
          <a:bodyPr/>
          <a:lstStyle/>
          <a:p>
            <a:r>
              <a:rPr 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195C481A-BD78-4D6A-940C-6F7FD5B2E3FB}"/>
              </a:ext>
            </a:extLst>
          </p:cNvPr>
          <p:cNvSpPr>
            <a:spLocks noGrp="1"/>
          </p:cNvSpPr>
          <p:nvPr>
            <p:ph type="sldNum" sz="quarter" idx="11"/>
          </p:nvPr>
        </p:nvSpPr>
        <p:spPr/>
        <p:txBody>
          <a:bodyPr/>
          <a:lstStyle/>
          <a:p>
            <a:fld id="{E45A707E-6D6E-463C-B7A5-536FF349F304}" type="slidenum">
              <a:rPr lang="en-US" altLang="en-US" smtClean="0"/>
              <a:t>48</a:t>
            </a:fld>
            <a:endParaRPr lang="en-US" altLang="en-US"/>
          </a:p>
        </p:txBody>
      </p:sp>
      <p:pic>
        <p:nvPicPr>
          <p:cNvPr id="7" name="Picture 6" descr="A picture containing person, indoor, table, car&#10;&#10;Description automatically generated">
            <a:extLst>
              <a:ext uri="{FF2B5EF4-FFF2-40B4-BE49-F238E27FC236}">
                <a16:creationId xmlns:a16="http://schemas.microsoft.com/office/drawing/2014/main" id="{A4EF4005-C725-0B40-9496-519545A68608}"/>
              </a:ext>
            </a:extLst>
          </p:cNvPr>
          <p:cNvPicPr>
            <a:picLocks noChangeAspect="1"/>
          </p:cNvPicPr>
          <p:nvPr/>
        </p:nvPicPr>
        <p:blipFill>
          <a:blip r:embed="rId3"/>
          <a:srcRect/>
          <a:stretch>
            <a:fillRect/>
          </a:stretch>
        </p:blipFill>
        <p:spPr>
          <a:xfrm>
            <a:off x="419101" y="1276349"/>
            <a:ext cx="3581400" cy="3355975"/>
          </a:xfrm>
          <a:prstGeom prst="rect">
            <a:avLst/>
          </a:prstGeom>
        </p:spPr>
      </p:pic>
    </p:spTree>
    <p:extLst>
      <p:ext uri="{BB962C8B-B14F-4D97-AF65-F5344CB8AC3E}">
        <p14:creationId xmlns:p14="http://schemas.microsoft.com/office/powerpoint/2010/main" val="453610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3AC2-D03F-4624-B80E-CD9EFC6D63BB}"/>
              </a:ext>
            </a:extLst>
          </p:cNvPr>
          <p:cNvSpPr>
            <a:spLocks noGrp="1"/>
          </p:cNvSpPr>
          <p:nvPr>
            <p:ph type="title"/>
          </p:nvPr>
        </p:nvSpPr>
        <p:spPr/>
        <p:txBody>
          <a:bodyPr/>
          <a:lstStyle/>
          <a:p>
            <a:r>
              <a:rPr lang="en-US" altLang="en-US"/>
              <a:t>Reusable Bags</a:t>
            </a:r>
            <a:endParaRPr lang="en-US"/>
          </a:p>
        </p:txBody>
      </p:sp>
      <p:sp>
        <p:nvSpPr>
          <p:cNvPr id="10" name="Text Placeholder 9">
            <a:extLst>
              <a:ext uri="{FF2B5EF4-FFF2-40B4-BE49-F238E27FC236}">
                <a16:creationId xmlns:a16="http://schemas.microsoft.com/office/drawing/2014/main" id="{8BA48267-31AD-4A04-B102-9402FCC83B7D}"/>
              </a:ext>
            </a:extLst>
          </p:cNvPr>
          <p:cNvSpPr>
            <a:spLocks noGrp="1"/>
          </p:cNvSpPr>
          <p:nvPr>
            <p:ph type="body" idx="1"/>
          </p:nvPr>
        </p:nvSpPr>
        <p:spPr/>
        <p:txBody>
          <a:bodyPr/>
          <a:lstStyle/>
          <a:p>
            <a:r>
              <a:rPr lang="en-US"/>
              <a:t>Health Orders</a:t>
            </a:r>
          </a:p>
        </p:txBody>
      </p:sp>
      <p:sp>
        <p:nvSpPr>
          <p:cNvPr id="9" name="Content Placeholder 8">
            <a:extLst>
              <a:ext uri="{FF2B5EF4-FFF2-40B4-BE49-F238E27FC236}">
                <a16:creationId xmlns:a16="http://schemas.microsoft.com/office/drawing/2014/main" id="{8CAC9216-E63B-4EE0-AD0A-A4D0C620FCCE}"/>
              </a:ext>
            </a:extLst>
          </p:cNvPr>
          <p:cNvSpPr>
            <a:spLocks noGrp="1"/>
          </p:cNvSpPr>
          <p:nvPr>
            <p:ph sz="half" idx="2"/>
          </p:nvPr>
        </p:nvSpPr>
        <p:spPr/>
        <p:txBody>
          <a:bodyPr/>
          <a:lstStyle/>
          <a:p>
            <a:pPr>
              <a:spcBef>
                <a:spcPts val="350"/>
              </a:spcBef>
            </a:pPr>
            <a:r>
              <a:rPr lang="en-US" altLang="en-US" sz="1800"/>
              <a:t>Customers are prohibited from using own shopping bags (SD).</a:t>
            </a:r>
          </a:p>
          <a:p>
            <a:pPr>
              <a:spcBef>
                <a:spcPts val="350"/>
              </a:spcBef>
            </a:pPr>
            <a:r>
              <a:rPr lang="en-US" altLang="en-US" sz="1800"/>
              <a:t>Customers who bring their own bags must bag their own groceries, or if an employee bags groceries gloves should be changed after handling customer bags (LA).</a:t>
            </a:r>
          </a:p>
          <a:p>
            <a:pPr marL="0" indent="0" eaLnBrk="1" hangingPunct="1">
              <a:lnSpc>
                <a:spcPct val="100000"/>
              </a:lnSpc>
              <a:spcBef>
                <a:spcPts val="350"/>
              </a:spcBef>
              <a:spcAft>
                <a:spcPts val="600"/>
              </a:spcAft>
            </a:pPr>
            <a:endParaRPr lang="en-US"/>
          </a:p>
        </p:txBody>
      </p:sp>
      <p:sp>
        <p:nvSpPr>
          <p:cNvPr id="11" name="Text Placeholder 10">
            <a:extLst>
              <a:ext uri="{FF2B5EF4-FFF2-40B4-BE49-F238E27FC236}">
                <a16:creationId xmlns:a16="http://schemas.microsoft.com/office/drawing/2014/main" id="{1DDDA3CC-1EC9-43B8-A305-72BFC7B2FB21}"/>
              </a:ext>
            </a:extLst>
          </p:cNvPr>
          <p:cNvSpPr>
            <a:spLocks noGrp="1"/>
          </p:cNvSpPr>
          <p:nvPr>
            <p:ph type="body" sz="quarter" idx="3"/>
          </p:nvPr>
        </p:nvSpPr>
        <p:spPr/>
        <p:txBody>
          <a:bodyPr/>
          <a:lstStyle/>
          <a:p>
            <a:r>
              <a:rPr lang="en-US"/>
              <a:t>Cal/OSHA</a:t>
            </a:r>
          </a:p>
        </p:txBody>
      </p:sp>
      <p:sp>
        <p:nvSpPr>
          <p:cNvPr id="4" name="Content Placeholder 3">
            <a:extLst>
              <a:ext uri="{FF2B5EF4-FFF2-40B4-BE49-F238E27FC236}">
                <a16:creationId xmlns:a16="http://schemas.microsoft.com/office/drawing/2014/main" id="{A2AE0AA0-75CF-4BCC-8322-95706354F681}"/>
              </a:ext>
            </a:extLst>
          </p:cNvPr>
          <p:cNvSpPr>
            <a:spLocks noGrp="1"/>
          </p:cNvSpPr>
          <p:nvPr>
            <p:ph sz="quarter" idx="4"/>
          </p:nvPr>
        </p:nvSpPr>
        <p:spPr/>
        <p:txBody>
          <a:bodyPr/>
          <a:lstStyle/>
          <a:p>
            <a:pPr>
              <a:spcBef>
                <a:spcPts val="350"/>
              </a:spcBef>
            </a:pPr>
            <a:r>
              <a:rPr lang="en-US" sz="1800"/>
              <a:t>Bags cannot be placed on conveyor belts or anywhere outside shopping cart.</a:t>
            </a:r>
          </a:p>
          <a:p>
            <a:pPr>
              <a:spcBef>
                <a:spcPts val="350"/>
              </a:spcBef>
            </a:pPr>
            <a:r>
              <a:rPr lang="en-US" sz="1800"/>
              <a:t>No employee-bag contact.</a:t>
            </a:r>
          </a:p>
          <a:p>
            <a:pPr>
              <a:spcBef>
                <a:spcPts val="350"/>
              </a:spcBef>
            </a:pPr>
            <a:r>
              <a:rPr lang="en-US" sz="1800"/>
              <a:t>Customers bag own groceries.</a:t>
            </a:r>
          </a:p>
          <a:p>
            <a:pPr>
              <a:spcBef>
                <a:spcPts val="350"/>
              </a:spcBef>
            </a:pPr>
            <a:r>
              <a:rPr lang="en-US" sz="1800"/>
              <a:t>Customers can’t bag groceries in checkout if not able to be physically distant.</a:t>
            </a:r>
          </a:p>
          <a:p>
            <a:pPr>
              <a:spcBef>
                <a:spcPts val="350"/>
              </a:spcBef>
            </a:pPr>
            <a:r>
              <a:rPr lang="en-US" sz="1800"/>
              <a:t>Increase frequency of disinfection in bagging areas used by customers.</a:t>
            </a:r>
          </a:p>
        </p:txBody>
      </p:sp>
      <p:sp>
        <p:nvSpPr>
          <p:cNvPr id="5" name="Footer Placeholder 4">
            <a:extLst>
              <a:ext uri="{FF2B5EF4-FFF2-40B4-BE49-F238E27FC236}">
                <a16:creationId xmlns:a16="http://schemas.microsoft.com/office/drawing/2014/main" id="{94EA244D-F7BB-4DA6-849F-93A0CA869101}"/>
              </a:ext>
            </a:extLst>
          </p:cNvPr>
          <p:cNvSpPr>
            <a:spLocks noGrp="1"/>
          </p:cNvSpPr>
          <p:nvPr>
            <p:ph type="ftr" sz="quarter" idx="10"/>
          </p:nvPr>
        </p:nvSpPr>
        <p:spPr/>
        <p:txBody>
          <a:bodyPr/>
          <a:lstStyle/>
          <a:p>
            <a:pPr>
              <a:defRPr/>
            </a:pPr>
            <a:r>
              <a:rPr lang="en-US"/>
              <a:t>Meeting Compliance &amp; Food Safety Challenges During the Pandemic &amp; Beyond</a:t>
            </a:r>
          </a:p>
        </p:txBody>
      </p:sp>
      <p:sp>
        <p:nvSpPr>
          <p:cNvPr id="6" name="Slide Number Placeholder 5">
            <a:extLst>
              <a:ext uri="{FF2B5EF4-FFF2-40B4-BE49-F238E27FC236}">
                <a16:creationId xmlns:a16="http://schemas.microsoft.com/office/drawing/2014/main" id="{365B3F2E-D0A0-49D5-B240-5091AD763CD3}"/>
              </a:ext>
            </a:extLst>
          </p:cNvPr>
          <p:cNvSpPr>
            <a:spLocks noGrp="1"/>
          </p:cNvSpPr>
          <p:nvPr>
            <p:ph type="sldNum" sz="quarter" idx="11"/>
          </p:nvPr>
        </p:nvSpPr>
        <p:spPr/>
        <p:txBody>
          <a:bodyPr/>
          <a:lstStyle/>
          <a:p>
            <a:fld id="{EB6006DA-74E6-4692-9451-48240B7DD35D}" type="slidenum">
              <a:rPr lang="en-US" altLang="en-US" smtClean="0"/>
              <a:t>49</a:t>
            </a:fld>
            <a:endParaRPr lang="en-US" altLang="en-US"/>
          </a:p>
        </p:txBody>
      </p:sp>
    </p:spTree>
    <p:extLst>
      <p:ext uri="{BB962C8B-B14F-4D97-AF65-F5344CB8AC3E}">
        <p14:creationId xmlns:p14="http://schemas.microsoft.com/office/powerpoint/2010/main" val="3073648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5BB3EE0-6575-48B1-9E6B-0EB4137B32C8}"/>
              </a:ext>
            </a:extLst>
          </p:cNvPr>
          <p:cNvSpPr>
            <a:spLocks noGrp="1" noChangeArrowheads="1"/>
          </p:cNvSpPr>
          <p:nvPr>
            <p:ph type="title"/>
          </p:nvPr>
        </p:nvSpPr>
        <p:spPr/>
        <p:txBody>
          <a:bodyPr/>
          <a:lstStyle/>
          <a:p>
            <a:pPr eaLnBrk="1" hangingPunct="1"/>
            <a:r>
              <a:rPr lang="en-US" altLang="en-US"/>
              <a:t>Presenters</a:t>
            </a:r>
          </a:p>
        </p:txBody>
      </p:sp>
      <p:sp>
        <p:nvSpPr>
          <p:cNvPr id="20484" name="Slide Number Placeholder 3">
            <a:extLst>
              <a:ext uri="{FF2B5EF4-FFF2-40B4-BE49-F238E27FC236}">
                <a16:creationId xmlns:a16="http://schemas.microsoft.com/office/drawing/2014/main" id="{2EC7F6B7-1C5B-487D-BACD-51E8E6E7EB12}"/>
              </a:ext>
            </a:extLst>
          </p:cNvPr>
          <p:cNvSpPr>
            <a:spLocks noGrp="1" noChangeArrowheads="1"/>
          </p:cNvSpPr>
          <p:nvPr>
            <p:ph type="sldNum" sz="quarter" idx="2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fld id="{F7F15AE4-AAE0-47AA-9568-057FD4AE6D7B}" type="slidenum">
              <a:rPr lang="en-US" altLang="en-US" sz="800">
                <a:solidFill>
                  <a:schemeClr val="accent1"/>
                </a:solidFill>
              </a:rPr>
              <a:t>5</a:t>
            </a:fld>
            <a:endParaRPr lang="en-US" altLang="en-US" sz="800">
              <a:solidFill>
                <a:schemeClr val="accent1"/>
              </a:solidFill>
            </a:endParaRPr>
          </a:p>
        </p:txBody>
      </p:sp>
      <p:sp>
        <p:nvSpPr>
          <p:cNvPr id="1070" name="Text Placeholder 1069">
            <a:extLst>
              <a:ext uri="{FF2B5EF4-FFF2-40B4-BE49-F238E27FC236}">
                <a16:creationId xmlns:a16="http://schemas.microsoft.com/office/drawing/2014/main" id="{DBD04CBF-2C89-3240-B553-9533393F1711}"/>
              </a:ext>
            </a:extLst>
          </p:cNvPr>
          <p:cNvSpPr>
            <a:spLocks noGrp="1"/>
          </p:cNvSpPr>
          <p:nvPr>
            <p:ph type="body" sz="quarter" idx="21"/>
          </p:nvPr>
        </p:nvSpPr>
        <p:spPr>
          <a:xfrm>
            <a:off x="203200" y="3235325"/>
            <a:ext cx="3170238" cy="1336675"/>
          </a:xfrm>
        </p:spPr>
        <p:txBody>
          <a:bodyPr rtlCol="0">
            <a:noAutofit/>
          </a:bodyPr>
          <a:lstStyle/>
          <a:p>
            <a:pPr eaLnBrk="1" hangingPunct="1">
              <a:defRPr/>
            </a:pPr>
            <a:r>
              <a:rPr lang="en-US"/>
              <a:t>Rachel Goeriz, Ph.D.</a:t>
            </a:r>
          </a:p>
          <a:p>
            <a:pPr eaLnBrk="1" fontAlgn="auto" hangingPunct="1">
              <a:spcAft>
                <a:spcPct val="0"/>
              </a:spcAft>
              <a:defRPr/>
            </a:pPr>
            <a:r>
              <a:rPr lang="en-US" sz="1100"/>
              <a:t>Exponent</a:t>
            </a:r>
          </a:p>
          <a:p>
            <a:pPr eaLnBrk="1" fontAlgn="auto" hangingPunct="1">
              <a:spcAft>
                <a:spcPct val="0"/>
              </a:spcAft>
              <a:defRPr/>
            </a:pPr>
            <a:r>
              <a:rPr lang="en-US" sz="1100" b="0">
                <a:solidFill>
                  <a:srgbClr val="16A4A1"/>
                </a:solidFill>
              </a:rPr>
              <a:t>Managing Scientist</a:t>
            </a:r>
          </a:p>
          <a:p>
            <a:pPr eaLnBrk="1" fontAlgn="auto" hangingPunct="1">
              <a:spcAft>
                <a:spcPct val="0"/>
              </a:spcAft>
              <a:defRPr/>
            </a:pPr>
            <a:r>
              <a:rPr lang="en-US" sz="1100" b="0">
                <a:solidFill>
                  <a:srgbClr val="16A4A1"/>
                </a:solidFill>
              </a:rPr>
              <a:t>Chemical Regulation &amp; Food Safety</a:t>
            </a:r>
          </a:p>
          <a:p>
            <a:pPr eaLnBrk="1" fontAlgn="auto" hangingPunct="1">
              <a:spcAft>
                <a:spcPct val="0"/>
              </a:spcAft>
              <a:defRPr/>
            </a:pPr>
            <a:endParaRPr lang="en-US" sz="1100" b="0">
              <a:solidFill>
                <a:schemeClr val="tx1">
                  <a:lumMod val="65000"/>
                  <a:lumOff val="35000"/>
                </a:schemeClr>
              </a:solidFill>
            </a:endParaRPr>
          </a:p>
          <a:p>
            <a:pPr eaLnBrk="1" fontAlgn="auto" hangingPunct="1">
              <a:spcAft>
                <a:spcPct val="0"/>
              </a:spcAft>
              <a:defRPr/>
            </a:pPr>
            <a:r>
              <a:rPr lang="en-US" sz="1100" b="0">
                <a:solidFill>
                  <a:schemeClr val="tx1">
                    <a:lumMod val="75000"/>
                    <a:lumOff val="25000"/>
                  </a:schemeClr>
                </a:solidFill>
              </a:rPr>
              <a:t>(301) 291-2539</a:t>
            </a:r>
          </a:p>
          <a:p>
            <a:pPr eaLnBrk="1" fontAlgn="auto" hangingPunct="1">
              <a:spcAft>
                <a:spcPct val="0"/>
              </a:spcAft>
              <a:defRPr/>
            </a:pPr>
            <a:r>
              <a:rPr lang="en-US" sz="1100">
                <a:solidFill>
                  <a:schemeClr val="tx1">
                    <a:lumMod val="75000"/>
                    <a:lumOff val="25000"/>
                  </a:schemeClr>
                </a:solidFill>
              </a:rPr>
              <a:t>rgoeriz@exponent.com</a:t>
            </a:r>
          </a:p>
          <a:p>
            <a:pPr eaLnBrk="1" fontAlgn="auto" hangingPunct="1">
              <a:spcAft>
                <a:spcPct val="0"/>
              </a:spcAft>
              <a:defRPr/>
            </a:pPr>
            <a:r>
              <a:rPr lang="en-US" sz="1000" b="0">
                <a:solidFill>
                  <a:schemeClr val="tx1">
                    <a:lumMod val="75000"/>
                    <a:lumOff val="25000"/>
                  </a:schemeClr>
                </a:solidFill>
              </a:rPr>
              <a:t>exponent.com/professionals/g/goeriz-rachel</a:t>
            </a:r>
          </a:p>
          <a:p>
            <a:pPr eaLnBrk="1" fontAlgn="auto" hangingPunct="1">
              <a:spcAft>
                <a:spcPct val="0"/>
              </a:spcAft>
              <a:defRPr/>
            </a:pPr>
            <a:endParaRPr lang="en-US">
              <a:solidFill>
                <a:schemeClr val="tx1"/>
              </a:solidFill>
            </a:endParaRPr>
          </a:p>
          <a:p>
            <a:pPr eaLnBrk="1" fontAlgn="auto" hangingPunct="1">
              <a:spcAft>
                <a:spcPct val="0"/>
              </a:spcAft>
              <a:buFont typeface="Arial" charset="0"/>
              <a:buNone/>
              <a:defRPr/>
            </a:pPr>
            <a:r>
              <a:rPr lang="en-US"/>
              <a:t/>
            </a:r>
            <a:br>
              <a:rPr lang="en-US"/>
            </a:br>
            <a:endParaRPr lang="en-US"/>
          </a:p>
        </p:txBody>
      </p:sp>
      <p:sp>
        <p:nvSpPr>
          <p:cNvPr id="1080" name="Text Placeholder 1079">
            <a:extLst>
              <a:ext uri="{FF2B5EF4-FFF2-40B4-BE49-F238E27FC236}">
                <a16:creationId xmlns:a16="http://schemas.microsoft.com/office/drawing/2014/main" id="{02B35222-B3F7-4844-BB05-E6512D771955}"/>
              </a:ext>
            </a:extLst>
          </p:cNvPr>
          <p:cNvSpPr>
            <a:spLocks noGrp="1"/>
          </p:cNvSpPr>
          <p:nvPr>
            <p:ph type="body" sz="quarter" idx="22"/>
          </p:nvPr>
        </p:nvSpPr>
        <p:spPr>
          <a:xfrm>
            <a:off x="3270250" y="3235325"/>
            <a:ext cx="2835275" cy="1336675"/>
          </a:xfrm>
        </p:spPr>
        <p:txBody>
          <a:bodyPr rtlCol="0">
            <a:noAutofit/>
          </a:bodyPr>
          <a:lstStyle/>
          <a:p>
            <a:pPr eaLnBrk="1" fontAlgn="auto" hangingPunct="1">
              <a:spcAft>
                <a:spcPct val="0"/>
              </a:spcAft>
              <a:defRPr/>
            </a:pPr>
            <a:r>
              <a:rPr lang="en-US">
                <a:solidFill>
                  <a:srgbClr val="C00000"/>
                </a:solidFill>
              </a:rPr>
              <a:t>Alecia E. Cotton</a:t>
            </a:r>
          </a:p>
          <a:p>
            <a:pPr eaLnBrk="1" fontAlgn="auto" hangingPunct="1">
              <a:spcAft>
                <a:spcPct val="0"/>
              </a:spcAft>
              <a:defRPr/>
            </a:pPr>
            <a:r>
              <a:rPr lang="en-US" sz="1100">
                <a:solidFill>
                  <a:srgbClr val="C00000"/>
                </a:solidFill>
              </a:rPr>
              <a:t>Rogers Joseph O’Donnell</a:t>
            </a:r>
          </a:p>
          <a:p>
            <a:pPr eaLnBrk="1" fontAlgn="auto" hangingPunct="1">
              <a:spcAft>
                <a:spcPct val="0"/>
              </a:spcAft>
              <a:buFont typeface="Arial" charset="0"/>
              <a:buNone/>
              <a:defRPr/>
            </a:pPr>
            <a:r>
              <a:rPr lang="en-US" sz="1100" b="0">
                <a:solidFill>
                  <a:srgbClr val="C00000"/>
                </a:solidFill>
              </a:rPr>
              <a:t>Attorney</a:t>
            </a:r>
          </a:p>
          <a:p>
            <a:pPr eaLnBrk="1" fontAlgn="auto" hangingPunct="1">
              <a:spcAft>
                <a:spcPct val="0"/>
              </a:spcAft>
              <a:buFont typeface="Arial" charset="0"/>
              <a:buNone/>
              <a:defRPr/>
            </a:pPr>
            <a:endParaRPr lang="en-US" sz="1100" b="0">
              <a:solidFill>
                <a:srgbClr val="000000">
                  <a:lumMod val="65000"/>
                  <a:lumOff val="35000"/>
                </a:srgbClr>
              </a:solidFill>
            </a:endParaRPr>
          </a:p>
          <a:p>
            <a:pPr eaLnBrk="1" fontAlgn="auto" hangingPunct="1">
              <a:spcAft>
                <a:spcPct val="0"/>
              </a:spcAft>
              <a:defRPr/>
            </a:pPr>
            <a:r>
              <a:rPr lang="en-US" sz="1100" b="0">
                <a:solidFill>
                  <a:schemeClr val="tx1">
                    <a:lumMod val="75000"/>
                    <a:lumOff val="25000"/>
                  </a:schemeClr>
                </a:solidFill>
              </a:rPr>
              <a:t/>
            </a:r>
            <a:br>
              <a:rPr lang="en-US" sz="1100" b="0">
                <a:solidFill>
                  <a:schemeClr val="tx1">
                    <a:lumMod val="75000"/>
                    <a:lumOff val="25000"/>
                  </a:schemeClr>
                </a:solidFill>
              </a:rPr>
            </a:br>
            <a:r>
              <a:rPr lang="en-US" sz="1100" b="0">
                <a:solidFill>
                  <a:schemeClr val="tx1">
                    <a:lumMod val="75000"/>
                    <a:lumOff val="25000"/>
                  </a:schemeClr>
                </a:solidFill>
              </a:rPr>
              <a:t>415.956.2828</a:t>
            </a:r>
          </a:p>
          <a:p>
            <a:pPr eaLnBrk="1" fontAlgn="auto" hangingPunct="1">
              <a:spcAft>
                <a:spcPct val="0"/>
              </a:spcAft>
              <a:defRPr/>
            </a:pPr>
            <a:r>
              <a:rPr lang="en-US" sz="1100">
                <a:solidFill>
                  <a:schemeClr val="tx1">
                    <a:lumMod val="75000"/>
                    <a:lumOff val="25000"/>
                  </a:schemeClr>
                </a:solidFill>
              </a:rPr>
              <a:t>acotton@rjo.com</a:t>
            </a:r>
          </a:p>
          <a:p>
            <a:pPr eaLnBrk="1" fontAlgn="auto" hangingPunct="1">
              <a:spcAft>
                <a:spcPct val="0"/>
              </a:spcAft>
              <a:defRPr/>
            </a:pPr>
            <a:r>
              <a:rPr lang="en-US" sz="1000" b="0">
                <a:solidFill>
                  <a:schemeClr val="tx1">
                    <a:lumMod val="75000"/>
                    <a:lumOff val="25000"/>
                  </a:schemeClr>
                </a:solidFill>
              </a:rPr>
              <a:t>rjo.com/attorneys/alecia-e-cotton/</a:t>
            </a:r>
          </a:p>
        </p:txBody>
      </p:sp>
      <p:sp>
        <p:nvSpPr>
          <p:cNvPr id="1081" name="Text Placeholder 1080">
            <a:extLst>
              <a:ext uri="{FF2B5EF4-FFF2-40B4-BE49-F238E27FC236}">
                <a16:creationId xmlns:a16="http://schemas.microsoft.com/office/drawing/2014/main" id="{5FAD165D-6606-8442-BE2D-E3A2189EFD19}"/>
              </a:ext>
            </a:extLst>
          </p:cNvPr>
          <p:cNvSpPr>
            <a:spLocks noGrp="1"/>
          </p:cNvSpPr>
          <p:nvPr>
            <p:ph type="body" sz="quarter" idx="23"/>
          </p:nvPr>
        </p:nvSpPr>
        <p:spPr>
          <a:xfrm>
            <a:off x="6016625" y="3235325"/>
            <a:ext cx="2792413" cy="1336675"/>
          </a:xfrm>
        </p:spPr>
        <p:txBody>
          <a:bodyPr>
            <a:noAutofit/>
          </a:bodyPr>
          <a:lstStyle/>
          <a:p>
            <a:pPr eaLnBrk="1" hangingPunct="1">
              <a:spcBef>
                <a:spcPct val="0"/>
              </a:spcBef>
            </a:pPr>
            <a:r>
              <a:rPr lang="en-US" altLang="en-US" sz="1300">
                <a:solidFill>
                  <a:srgbClr val="C00000"/>
                </a:solidFill>
              </a:rPr>
              <a:t>Jon-Erik W. Magnus</a:t>
            </a:r>
          </a:p>
          <a:p>
            <a:pPr eaLnBrk="1" hangingPunct="1">
              <a:spcBef>
                <a:spcPct val="0"/>
              </a:spcBef>
            </a:pPr>
            <a:r>
              <a:rPr lang="en-US" altLang="en-US" sz="1100">
                <a:solidFill>
                  <a:srgbClr val="C00000"/>
                </a:solidFill>
              </a:rPr>
              <a:t>Rogers Joseph O’Donnell</a:t>
            </a:r>
          </a:p>
          <a:p>
            <a:pPr eaLnBrk="1" hangingPunct="1">
              <a:spcBef>
                <a:spcPct val="0"/>
              </a:spcBef>
            </a:pPr>
            <a:r>
              <a:rPr lang="en-US" altLang="en-US" sz="1100" b="0">
                <a:solidFill>
                  <a:srgbClr val="C00000"/>
                </a:solidFill>
              </a:rPr>
              <a:t>Attorney</a:t>
            </a:r>
          </a:p>
          <a:p>
            <a:pPr eaLnBrk="1" hangingPunct="1">
              <a:spcBef>
                <a:spcPct val="0"/>
              </a:spcBef>
            </a:pPr>
            <a:endParaRPr lang="en-US" altLang="en-US" sz="1100" b="0">
              <a:solidFill>
                <a:srgbClr val="C00000"/>
              </a:solidFill>
            </a:endParaRPr>
          </a:p>
          <a:p>
            <a:pPr eaLnBrk="1" hangingPunct="1">
              <a:spcBef>
                <a:spcPct val="0"/>
              </a:spcBef>
            </a:pPr>
            <a:r>
              <a:rPr lang="en-US" altLang="en-US" sz="1100" b="0">
                <a:solidFill>
                  <a:schemeClr val="tx1">
                    <a:lumMod val="75000"/>
                    <a:lumOff val="25000"/>
                  </a:schemeClr>
                </a:solidFill>
              </a:rPr>
              <a:t/>
            </a:r>
            <a:br>
              <a:rPr lang="en-US" altLang="en-US" sz="1100" b="0">
                <a:solidFill>
                  <a:schemeClr val="tx1">
                    <a:lumMod val="75000"/>
                    <a:lumOff val="25000"/>
                  </a:schemeClr>
                </a:solidFill>
              </a:rPr>
            </a:br>
            <a:r>
              <a:rPr lang="en-US" altLang="en-US" sz="1100" b="0">
                <a:solidFill>
                  <a:schemeClr val="tx1">
                    <a:lumMod val="75000"/>
                    <a:lumOff val="25000"/>
                  </a:schemeClr>
                </a:solidFill>
              </a:rPr>
              <a:t>415.956.2828</a:t>
            </a:r>
          </a:p>
          <a:p>
            <a:pPr eaLnBrk="1" hangingPunct="1">
              <a:spcBef>
                <a:spcPct val="0"/>
              </a:spcBef>
            </a:pPr>
            <a:r>
              <a:rPr lang="en-US" altLang="en-US" sz="1100">
                <a:solidFill>
                  <a:schemeClr val="tx1">
                    <a:lumMod val="75000"/>
                    <a:lumOff val="25000"/>
                  </a:schemeClr>
                </a:solidFill>
              </a:rPr>
              <a:t>jmagnus@rjo.com</a:t>
            </a:r>
          </a:p>
          <a:p>
            <a:pPr eaLnBrk="1" hangingPunct="1">
              <a:spcBef>
                <a:spcPct val="0"/>
              </a:spcBef>
            </a:pPr>
            <a:r>
              <a:rPr lang="en-US" altLang="en-US" sz="1000" b="0">
                <a:solidFill>
                  <a:schemeClr val="tx1">
                    <a:lumMod val="75000"/>
                    <a:lumOff val="25000"/>
                  </a:schemeClr>
                </a:solidFill>
              </a:rPr>
              <a:t>www.rjo.com/attorneys/jon-erik-w-magnus/</a:t>
            </a:r>
          </a:p>
          <a:p>
            <a:pPr eaLnBrk="1" hangingPunct="1">
              <a:spcBef>
                <a:spcPct val="0"/>
              </a:spcBef>
            </a:pPr>
            <a:endParaRPr lang="en-US" altLang="en-US" sz="1000" b="0">
              <a:solidFill>
                <a:schemeClr val="tx1"/>
              </a:solidFill>
            </a:endParaRPr>
          </a:p>
        </p:txBody>
      </p:sp>
      <p:pic>
        <p:nvPicPr>
          <p:cNvPr id="20488" name="Picture 12" descr="Rachel Goeriz">
            <a:extLst>
              <a:ext uri="{FF2B5EF4-FFF2-40B4-BE49-F238E27FC236}">
                <a16:creationId xmlns:a16="http://schemas.microsoft.com/office/drawing/2014/main" id="{964CBDC9-C2F2-453E-A6DA-9DAED3C8CDA9}"/>
              </a:ext>
            </a:extLst>
          </p:cNvPr>
          <p:cNvPicPr>
            <a:picLocks noGrp="1" noChangeAspect="1" noChangeArrowheads="1"/>
          </p:cNvPicPr>
          <p:nvPr>
            <p:ph type="pic" sz="quarter" idx="13"/>
          </p:nvPr>
        </p:nvPicPr>
        <p:blipFill>
          <a:blip r:embed="rId3"/>
          <a:srcRect/>
          <a:stretch>
            <a:fillRect/>
          </a:stretch>
        </p:blipFill>
        <p:spPr>
          <a:xfrm>
            <a:off x="1114425" y="1527175"/>
            <a:ext cx="1235075" cy="1557338"/>
          </a:xfrm>
          <a:noFill/>
        </p:spPr>
      </p:pic>
      <p:pic>
        <p:nvPicPr>
          <p:cNvPr id="20489" name="Picture 16" descr="Alecia Cotton Headshot">
            <a:extLst>
              <a:ext uri="{FF2B5EF4-FFF2-40B4-BE49-F238E27FC236}">
                <a16:creationId xmlns:a16="http://schemas.microsoft.com/office/drawing/2014/main" id="{3C278C76-E6A0-4595-BE04-686773B40262}"/>
              </a:ext>
            </a:extLst>
          </p:cNvPr>
          <p:cNvPicPr>
            <a:picLocks noGrp="1" noChangeAspect="1" noChangeArrowheads="1"/>
          </p:cNvPicPr>
          <p:nvPr>
            <p:ph type="pic" sz="quarter" idx="15"/>
          </p:nvPr>
        </p:nvPicPr>
        <p:blipFill>
          <a:blip r:embed="rId4"/>
          <a:srcRect b="-3244"/>
          <a:stretch>
            <a:fillRect/>
          </a:stretch>
        </p:blipFill>
        <p:spPr>
          <a:xfrm>
            <a:off x="3954463" y="1571625"/>
            <a:ext cx="1235075" cy="1557338"/>
          </a:xfrm>
          <a:noFill/>
        </p:spPr>
      </p:pic>
      <p:pic>
        <p:nvPicPr>
          <p:cNvPr id="20490" name="Picture 20">
            <a:extLst>
              <a:ext uri="{FF2B5EF4-FFF2-40B4-BE49-F238E27FC236}">
                <a16:creationId xmlns:a16="http://schemas.microsoft.com/office/drawing/2014/main" id="{A9955353-4EDE-44C6-B513-BE13620E890B}"/>
              </a:ext>
            </a:extLst>
          </p:cNvPr>
          <p:cNvPicPr>
            <a:picLocks noGrp="1" noChangeAspect="1" noChangeArrowheads="1"/>
          </p:cNvPicPr>
          <p:nvPr>
            <p:ph type="pic" sz="quarter" idx="19"/>
          </p:nvPr>
        </p:nvPicPr>
        <p:blipFill>
          <a:blip r:embed="rId5"/>
          <a:srcRect/>
          <a:stretch>
            <a:fillRect/>
          </a:stretch>
        </p:blipFill>
        <p:spPr>
          <a:xfrm>
            <a:off x="6794500" y="1527175"/>
            <a:ext cx="1236663" cy="1549400"/>
          </a:xfrm>
          <a:noFill/>
        </p:spPr>
      </p:pic>
      <p:sp>
        <p:nvSpPr>
          <p:cNvPr id="3" name="Footer Placeholder 2">
            <a:extLst>
              <a:ext uri="{FF2B5EF4-FFF2-40B4-BE49-F238E27FC236}">
                <a16:creationId xmlns:a16="http://schemas.microsoft.com/office/drawing/2014/main" id="{B0ECF7E8-39B8-2749-A33A-1F72225B25F0}"/>
              </a:ext>
            </a:extLst>
          </p:cNvPr>
          <p:cNvSpPr>
            <a:spLocks noGrp="1"/>
          </p:cNvSpPr>
          <p:nvPr>
            <p:ph type="ftr" sz="quarter" idx="24"/>
          </p:nvPr>
        </p:nvSpPr>
        <p:spPr>
          <a:xfrm>
            <a:off x="6705601" y="46038"/>
            <a:ext cx="2397124" cy="273050"/>
          </a:xfrm>
        </p:spPr>
        <p:txBody>
          <a:bodyPr/>
          <a:lstStyle/>
          <a:p>
            <a:pPr>
              <a:defRPr/>
            </a:pPr>
            <a:r>
              <a:rPr lang="en-US"/>
              <a:t>Meeting Compliance &amp; Food Safety Challenges During the COVID-19 Pandemic &amp; Beyond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9" descr="A person holding a bowl of food&#10;&#10;Description automatically generated">
            <a:extLst>
              <a:ext uri="{FF2B5EF4-FFF2-40B4-BE49-F238E27FC236}">
                <a16:creationId xmlns:a16="http://schemas.microsoft.com/office/drawing/2014/main" id="{992C7FA1-784D-474A-8F25-B2DA2A8DFFC8}"/>
              </a:ext>
            </a:extLst>
          </p:cNvPr>
          <p:cNvPicPr>
            <a:picLocks noGrp="1" noChangeAspect="1" noChangeArrowheads="1"/>
          </p:cNvPicPr>
          <p:nvPr>
            <p:ph sz="half" idx="1"/>
          </p:nvPr>
        </p:nvPicPr>
        <p:blipFill>
          <a:blip r:embed="rId3"/>
          <a:srcRect t="-237"/>
          <a:stretch>
            <a:fillRect/>
          </a:stretch>
        </p:blipFill>
        <p:spPr>
          <a:xfrm>
            <a:off x="419100" y="1268413"/>
            <a:ext cx="3581400" cy="335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1">
            <a:extLst>
              <a:ext uri="{FF2B5EF4-FFF2-40B4-BE49-F238E27FC236}">
                <a16:creationId xmlns:a16="http://schemas.microsoft.com/office/drawing/2014/main" id="{BA0F9903-DBC5-4F9D-AC49-40FF519969DC}"/>
              </a:ext>
            </a:extLst>
          </p:cNvPr>
          <p:cNvSpPr>
            <a:spLocks noGrp="1" noChangeArrowheads="1"/>
          </p:cNvSpPr>
          <p:nvPr>
            <p:ph type="title"/>
          </p:nvPr>
        </p:nvSpPr>
        <p:spPr/>
        <p:txBody>
          <a:bodyPr/>
          <a:lstStyle/>
          <a:p>
            <a:pPr eaLnBrk="1" hangingPunct="1"/>
            <a:r>
              <a:rPr lang="en-US" altLang="en-US"/>
              <a:t>Reusable Bags: Keys to Success</a:t>
            </a:r>
          </a:p>
        </p:txBody>
      </p:sp>
      <p:sp>
        <p:nvSpPr>
          <p:cNvPr id="5" name="Content Placeholder 4">
            <a:extLst>
              <a:ext uri="{FF2B5EF4-FFF2-40B4-BE49-F238E27FC236}">
                <a16:creationId xmlns:a16="http://schemas.microsoft.com/office/drawing/2014/main" id="{3A730DCF-B133-4AC9-B5F3-F8F195AE8492}"/>
              </a:ext>
            </a:extLst>
          </p:cNvPr>
          <p:cNvSpPr>
            <a:spLocks noGrp="1"/>
          </p:cNvSpPr>
          <p:nvPr>
            <p:ph sz="half" idx="2"/>
          </p:nvPr>
        </p:nvSpPr>
        <p:spPr/>
        <p:txBody>
          <a:bodyPr/>
          <a:lstStyle/>
          <a:p>
            <a:r>
              <a:rPr lang="en-US" altLang="en-US" sz="2000"/>
              <a:t>Clear and concise signage for customers re: bag policy.</a:t>
            </a:r>
          </a:p>
          <a:p>
            <a:r>
              <a:rPr lang="en-US"/>
              <a:t>Allowing customers to use own bags takes time and creates increased need for cleaning (high-touch surface) and potential contact.</a:t>
            </a:r>
          </a:p>
          <a:p>
            <a:pPr lvl="1"/>
            <a:r>
              <a:rPr lang="en-US"/>
              <a:t>Mark checkout area to allow space for self bagging.</a:t>
            </a:r>
          </a:p>
          <a:p>
            <a:r>
              <a:rPr lang="en-US"/>
              <a:t>Check jurisdiction for reusable bag suspension.</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C0D08189-92D9-4DF7-9249-958A0DB9B56B}" type="slidenum">
              <a:rPr lang="en-US" altLang="en-US"/>
              <a:t>50</a:t>
            </a:fld>
            <a:endParaRPr lang="en-US" altLang="en-US"/>
          </a:p>
        </p:txBody>
      </p:sp>
      <p:sp>
        <p:nvSpPr>
          <p:cNvPr id="12" name="TextBox 10">
            <a:extLst>
              <a:ext uri="{FF2B5EF4-FFF2-40B4-BE49-F238E27FC236}">
                <a16:creationId xmlns:a16="http://schemas.microsoft.com/office/drawing/2014/main" id="{D57630CD-C364-4E8D-A110-0821DDEAB150}"/>
              </a:ext>
            </a:extLst>
          </p:cNvPr>
          <p:cNvSpPr txBox="1">
            <a:spLocks noChangeArrowheads="1"/>
          </p:cNvSpPr>
          <p:nvPr/>
        </p:nvSpPr>
        <p:spPr>
          <a:xfrm>
            <a:off x="419100" y="4442505"/>
            <a:ext cx="35814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600">
                <a:solidFill>
                  <a:schemeClr val="tx1">
                    <a:lumMod val="50000"/>
                    <a:lumOff val="50000"/>
                  </a:schemeClr>
                </a:solidFill>
                <a:hlinkClick r:id="rId4" tooltip="https://yournorthcounty.com/plastic-bag-ban/">
                  <a:extLst>
                    <a:ext uri="{A12FA001-AC4F-418D-AE19-62706E023703}">
                      <ahyp:hlinkClr xmlns:ahyp="http://schemas.microsoft.com/office/drawing/2018/hyperlinkcolor" xmlns="" val="tx"/>
                    </a:ext>
                  </a:extLst>
                </a:hlinkClick>
              </a:rPr>
              <a:t>This Photo</a:t>
            </a:r>
            <a:r>
              <a:rPr lang="en-US" altLang="en-US" sz="600">
                <a:solidFill>
                  <a:schemeClr val="tx1">
                    <a:lumMod val="50000"/>
                    <a:lumOff val="50000"/>
                  </a:schemeClr>
                </a:solidFill>
              </a:rPr>
              <a:t> is licensed under </a:t>
            </a:r>
            <a:r>
              <a:rPr lang="en-US" altLang="en-US" sz="600">
                <a:solidFill>
                  <a:schemeClr val="tx1">
                    <a:lumMod val="50000"/>
                    <a:lumOff val="50000"/>
                  </a:schemeClr>
                </a:solidFill>
                <a:hlinkClick r:id="rId5" tooltip="https://creativecommons.org/licenses/by/3.0/">
                  <a:extLst>
                    <a:ext uri="{A12FA001-AC4F-418D-AE19-62706E023703}">
                      <ahyp:hlinkClr xmlns:ahyp="http://schemas.microsoft.com/office/drawing/2018/hyperlinkcolor" xmlns="" val="tx"/>
                    </a:ext>
                  </a:extLst>
                </a:hlinkClick>
              </a:rPr>
              <a:t>CC BY</a:t>
            </a:r>
            <a:endParaRPr lang="en-US" altLang="en-US" sz="60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2">
            <a:extLst>
              <a:ext uri="{FF2B5EF4-FFF2-40B4-BE49-F238E27FC236}">
                <a16:creationId xmlns:a16="http://schemas.microsoft.com/office/drawing/2014/main" id="{7C305590-FE12-41FC-A7F7-6AF3D1AD452A}"/>
              </a:ext>
            </a:extLst>
          </p:cNvPr>
          <p:cNvSpPr>
            <a:spLocks noGrp="1" noChangeArrowheads="1"/>
          </p:cNvSpPr>
          <p:nvPr>
            <p:ph type="title"/>
          </p:nvPr>
        </p:nvSpPr>
        <p:spPr/>
        <p:txBody>
          <a:bodyPr/>
          <a:lstStyle/>
          <a:p>
            <a:pPr eaLnBrk="1" hangingPunct="1"/>
            <a:r>
              <a:rPr lang="en-US" altLang="en-US"/>
              <a:t>Tips for a Successful Safety and Health Program</a:t>
            </a:r>
          </a:p>
        </p:txBody>
      </p:sp>
      <p:sp>
        <p:nvSpPr>
          <p:cNvPr id="54276" name="Footer Placeholder 2">
            <a:extLst>
              <a:ext uri="{FF2B5EF4-FFF2-40B4-BE49-F238E27FC236}">
                <a16:creationId xmlns:a16="http://schemas.microsoft.com/office/drawing/2014/main" id="{2506B89A-7F29-443B-B5D6-506D3FDF0582}"/>
              </a:ext>
            </a:extLst>
          </p:cNvPr>
          <p:cNvSpPr>
            <a:spLocks noGrp="1" noChangeArrowheads="1"/>
          </p:cNvSpPr>
          <p:nvPr>
            <p:ph type="ftr" sz="quarter" idx="10"/>
          </p:nvPr>
        </p:nvSpPr>
        <p:spPr>
          <a:xfrm>
            <a:off x="6934200" y="46038"/>
            <a:ext cx="216852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pPr defTabSz="684213" fontAlgn="base">
              <a:spcBef>
                <a:spcPct val="0"/>
              </a:spcBef>
              <a:spcAft>
                <a:spcPct val="0"/>
              </a:spcAft>
            </a:pPr>
            <a:r>
              <a:rPr lang="en-US" altLang="en-US" sz="800">
                <a:solidFill>
                  <a:srgbClr val="7F7F7F"/>
                </a:solidFill>
              </a:rPr>
              <a:t>Meeting Compliance &amp; Food Safety Challenges During the Pandemic &amp; Beyond</a:t>
            </a:r>
          </a:p>
        </p:txBody>
      </p:sp>
      <p:sp>
        <p:nvSpPr>
          <p:cNvPr id="54277" name="Slide Number Placeholder 3">
            <a:extLst>
              <a:ext uri="{FF2B5EF4-FFF2-40B4-BE49-F238E27FC236}">
                <a16:creationId xmlns:a16="http://schemas.microsoft.com/office/drawing/2014/main" id="{83DB2B29-D2AB-425D-964D-CC79114A40E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fld id="{AA62C470-D57E-4D77-9460-12FDE85F47B8}" type="slidenum">
              <a:rPr lang="en-US" altLang="en-US" sz="800">
                <a:solidFill>
                  <a:schemeClr val="accent1"/>
                </a:solidFill>
              </a:rPr>
              <a:t>51</a:t>
            </a:fld>
            <a:endParaRPr lang="en-US" altLang="en-US" sz="800">
              <a:solidFill>
                <a:schemeClr val="accent1"/>
              </a:solidFill>
            </a:endParaRPr>
          </a:p>
        </p:txBody>
      </p:sp>
      <p:sp>
        <p:nvSpPr>
          <p:cNvPr id="6" name="Content Placeholder 1">
            <a:extLst>
              <a:ext uri="{FF2B5EF4-FFF2-40B4-BE49-F238E27FC236}">
                <a16:creationId xmlns:a16="http://schemas.microsoft.com/office/drawing/2014/main" id="{1B19B74B-9A19-4337-8584-CA4C2FC4CDF3}"/>
              </a:ext>
            </a:extLst>
          </p:cNvPr>
          <p:cNvSpPr>
            <a:spLocks noGrp="1"/>
          </p:cNvSpPr>
          <p:nvPr>
            <p:ph idx="1"/>
          </p:nvPr>
        </p:nvSpPr>
        <p:spPr>
          <a:xfrm>
            <a:off x="428625" y="1370013"/>
            <a:ext cx="8286750" cy="3262312"/>
          </a:xfrm>
        </p:spPr>
        <p:txBody>
          <a:bodyPr/>
          <a:lstStyle/>
          <a:p>
            <a:pPr>
              <a:spcAft>
                <a:spcPts val="600"/>
              </a:spcAft>
            </a:pPr>
            <a:r>
              <a:rPr lang="en-US"/>
              <a:t>Universal Safety </a:t>
            </a:r>
          </a:p>
          <a:p>
            <a:pPr>
              <a:spcAft>
                <a:spcPts val="600"/>
              </a:spcAft>
            </a:pPr>
            <a:r>
              <a:rPr lang="en-US"/>
              <a:t>Culture</a:t>
            </a:r>
          </a:p>
          <a:p>
            <a:pPr>
              <a:spcAft>
                <a:spcPts val="600"/>
              </a:spcAft>
            </a:pPr>
            <a:r>
              <a:rPr lang="en-US"/>
              <a:t>Distance</a:t>
            </a:r>
          </a:p>
          <a:p>
            <a:pPr>
              <a:spcAft>
                <a:spcPts val="600"/>
              </a:spcAft>
            </a:pPr>
            <a:r>
              <a:rPr lang="en-US"/>
              <a:t>Time</a:t>
            </a:r>
          </a:p>
          <a:p>
            <a:pPr>
              <a:spcAft>
                <a:spcPts val="600"/>
              </a:spcAft>
            </a:pPr>
            <a:r>
              <a:rPr lang="en-US"/>
              <a:t>Hygiene</a:t>
            </a:r>
          </a:p>
          <a:p>
            <a:pPr>
              <a:spcAft>
                <a:spcPts val="600"/>
              </a:spcAft>
            </a:pPr>
            <a:r>
              <a:rPr lang="en-US"/>
              <a:t>Clean/Sanitize/Disinfect</a:t>
            </a:r>
          </a:p>
          <a:p>
            <a:pPr>
              <a:spcAft>
                <a:spcPts val="600"/>
              </a:spcAft>
            </a:pPr>
            <a:endParaRPr lang="en-US"/>
          </a:p>
        </p:txBody>
      </p:sp>
      <p:graphicFrame>
        <p:nvGraphicFramePr>
          <p:cNvPr id="7" name="Diagram 6">
            <a:extLst>
              <a:ext uri="{FF2B5EF4-FFF2-40B4-BE49-F238E27FC236}">
                <a16:creationId xmlns:a16="http://schemas.microsoft.com/office/drawing/2014/main" id="{E4F1F6DC-6F4D-4AC2-9C2A-E72E5934A01E}"/>
              </a:ext>
            </a:extLst>
          </p:cNvPr>
          <p:cNvGraphicFramePr/>
          <p:nvPr>
            <p:extLst>
              <p:ext uri="{D42A27DB-BD31-4B8C-83A1-F6EECF244321}">
                <p14:modId xmlns:p14="http://schemas.microsoft.com/office/powerpoint/2010/main" val="3297713815"/>
              </p:ext>
            </p:extLst>
          </p:nvPr>
        </p:nvGraphicFramePr>
        <p:xfrm>
          <a:off x="3768436" y="1356157"/>
          <a:ext cx="5394862" cy="3659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107DCB-652B-4AC9-BD5B-4DD9D284427B}"/>
              </a:ext>
            </a:extLst>
          </p:cNvPr>
          <p:cNvSpPr>
            <a:spLocks noGrp="1"/>
          </p:cNvSpPr>
          <p:nvPr>
            <p:ph type="pic" sz="quarter" idx="13"/>
          </p:nvPr>
        </p:nvSpPr>
        <p:spPr/>
      </p:sp>
      <p:sp>
        <p:nvSpPr>
          <p:cNvPr id="3" name="Title 2">
            <a:extLst>
              <a:ext uri="{FF2B5EF4-FFF2-40B4-BE49-F238E27FC236}">
                <a16:creationId xmlns:a16="http://schemas.microsoft.com/office/drawing/2014/main" id="{9E786E17-810C-467C-A212-85E0F05B8C80}"/>
              </a:ext>
            </a:extLst>
          </p:cNvPr>
          <p:cNvSpPr>
            <a:spLocks noGrp="1"/>
          </p:cNvSpPr>
          <p:nvPr>
            <p:ph type="ctrTitle"/>
          </p:nvPr>
        </p:nvSpPr>
        <p:spPr/>
        <p:txBody>
          <a:bodyPr/>
          <a:lstStyle/>
          <a:p>
            <a:r>
              <a:rPr lang="en-US"/>
              <a:t>Enforcement</a:t>
            </a:r>
          </a:p>
        </p:txBody>
      </p:sp>
      <p:pic>
        <p:nvPicPr>
          <p:cNvPr id="7" name="Picture 6" descr="A picture containing indoor, table, sitting, small&#10;&#10;Description automatically generated">
            <a:extLst>
              <a:ext uri="{FF2B5EF4-FFF2-40B4-BE49-F238E27FC236}">
                <a16:creationId xmlns:a16="http://schemas.microsoft.com/office/drawing/2014/main" id="{36AA9D7D-EA55-2347-87BB-58D78B7F2457}"/>
              </a:ext>
            </a:extLst>
          </p:cNvPr>
          <p:cNvPicPr>
            <a:picLocks noChangeAspect="1"/>
          </p:cNvPicPr>
          <p:nvPr/>
        </p:nvPicPr>
        <p:blipFill>
          <a:blip r:embed="rId2"/>
          <a:srcRect/>
          <a:stretch>
            <a:fillRect/>
          </a:stretch>
        </p:blipFill>
        <p:spPr>
          <a:xfrm>
            <a:off x="-4375" y="1741935"/>
            <a:ext cx="2296428" cy="1666736"/>
          </a:xfrm>
          <a:prstGeom prst="rect">
            <a:avLst/>
          </a:prstGeom>
        </p:spPr>
      </p:pic>
    </p:spTree>
    <p:extLst>
      <p:ext uri="{BB962C8B-B14F-4D97-AF65-F5344CB8AC3E}">
        <p14:creationId xmlns:p14="http://schemas.microsoft.com/office/powerpoint/2010/main" val="26589042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BFA1850-AC0B-454D-BE84-56013489D970}"/>
              </a:ext>
            </a:extLst>
          </p:cNvPr>
          <p:cNvSpPr>
            <a:spLocks noGrp="1" noChangeArrowheads="1"/>
          </p:cNvSpPr>
          <p:nvPr>
            <p:ph type="title"/>
          </p:nvPr>
        </p:nvSpPr>
        <p:spPr/>
        <p:txBody>
          <a:bodyPr/>
          <a:lstStyle/>
          <a:p>
            <a:r>
              <a:rPr lang="en-US" altLang="en-US"/>
              <a:t>Enforcement</a:t>
            </a:r>
          </a:p>
        </p:txBody>
      </p:sp>
      <p:sp>
        <p:nvSpPr>
          <p:cNvPr id="54277" name="Content Placeholder 8">
            <a:extLst>
              <a:ext uri="{FF2B5EF4-FFF2-40B4-BE49-F238E27FC236}">
                <a16:creationId xmlns:a16="http://schemas.microsoft.com/office/drawing/2014/main" id="{2E4A5F80-1B8A-4F0A-9184-FF69A0650F0E}"/>
              </a:ext>
            </a:extLst>
          </p:cNvPr>
          <p:cNvSpPr>
            <a:spLocks noGrp="1" noChangeArrowheads="1"/>
          </p:cNvSpPr>
          <p:nvPr>
            <p:ph sz="half" idx="1"/>
          </p:nvPr>
        </p:nvSpPr>
        <p:spPr>
          <a:xfrm>
            <a:off x="4507149" y="1369219"/>
            <a:ext cx="4086225" cy="3263504"/>
          </a:xfrm>
        </p:spPr>
        <p:txBody>
          <a:bodyPr/>
          <a:lstStyle/>
          <a:p>
            <a:pPr>
              <a:defRPr/>
            </a:pPr>
            <a:r>
              <a:rPr lang="en-US" altLang="en-US" sz="2000"/>
              <a:t>Enforcement authority</a:t>
            </a:r>
          </a:p>
          <a:p>
            <a:pPr lvl="1">
              <a:defRPr/>
            </a:pPr>
            <a:r>
              <a:rPr lang="en-US" altLang="en-US" sz="1700"/>
              <a:t>Local health departments/district attorneys (health orders and CRFC)</a:t>
            </a:r>
          </a:p>
          <a:p>
            <a:pPr lvl="1">
              <a:defRPr/>
            </a:pPr>
            <a:r>
              <a:rPr lang="en-US" altLang="en-US" sz="1700"/>
              <a:t>Cal/OSHA</a:t>
            </a:r>
            <a:endParaRPr lang="en-US" altLang="en-US" sz="2000">
              <a:solidFill>
                <a:schemeClr val="tx1"/>
              </a:solidFill>
            </a:endParaRPr>
          </a:p>
          <a:p>
            <a:pPr marL="342900" lvl="1" indent="-342900">
              <a:spcBef>
                <a:spcPts val="600"/>
              </a:spcBef>
              <a:spcAft>
                <a:spcPts val="600"/>
              </a:spcAft>
              <a:buFont typeface="Arial" panose="020B0604020202020204" pitchFamily="34" charset="0"/>
              <a:buChar char="•"/>
              <a:defRPr/>
            </a:pPr>
            <a:r>
              <a:rPr lang="en-US" altLang="en-US" sz="2000">
                <a:solidFill>
                  <a:schemeClr val="tx1"/>
                </a:solidFill>
              </a:rPr>
              <a:t>Update on recent enforcement activities</a:t>
            </a:r>
          </a:p>
          <a:p>
            <a:pPr marL="342900" lvl="1" indent="-342900">
              <a:buFont typeface="Arial" panose="020B0604020202020204" pitchFamily="34" charset="0"/>
              <a:buChar char="•"/>
              <a:defRPr/>
            </a:pPr>
            <a:r>
              <a:rPr lang="en-US" altLang="en-US" sz="2000">
                <a:solidFill>
                  <a:schemeClr val="tx1"/>
                </a:solidFill>
              </a:rPr>
              <a:t>What to do when faced with an enforcement action</a:t>
            </a:r>
          </a:p>
        </p:txBody>
      </p:sp>
      <p:sp>
        <p:nvSpPr>
          <p:cNvPr id="7" name="Footer Placeholder 6">
            <a:extLst>
              <a:ext uri="{FF2B5EF4-FFF2-40B4-BE49-F238E27FC236}">
                <a16:creationId xmlns:a16="http://schemas.microsoft.com/office/drawing/2014/main" id="{3BDE2125-29E4-433A-B12C-64741110C656}"/>
              </a:ext>
            </a:extLst>
          </p:cNvPr>
          <p:cNvSpPr>
            <a:spLocks noGrp="1"/>
          </p:cNvSpPr>
          <p:nvPr>
            <p:ph type="ftr" sz="quarter" idx="10"/>
          </p:nvPr>
        </p:nvSpPr>
        <p:spPr/>
        <p:txBody>
          <a:bodyPr/>
          <a:lstStyle/>
          <a:p>
            <a:pPr>
              <a:defRPr/>
            </a:pPr>
            <a:r>
              <a:rPr lang="en-US" altLang="en-US"/>
              <a:t>Meeting Compliance &amp; Food Safety Challenges During the Pandemic &amp; Beyond</a:t>
            </a:r>
          </a:p>
        </p:txBody>
      </p:sp>
      <p:sp>
        <p:nvSpPr>
          <p:cNvPr id="5" name="Slide Number Placeholder 4">
            <a:extLst>
              <a:ext uri="{FF2B5EF4-FFF2-40B4-BE49-F238E27FC236}">
                <a16:creationId xmlns:a16="http://schemas.microsoft.com/office/drawing/2014/main" id="{71BDA1A2-3BAF-4E5F-B08B-DE1C87AF736E}"/>
              </a:ext>
            </a:extLst>
          </p:cNvPr>
          <p:cNvSpPr>
            <a:spLocks noGrp="1"/>
          </p:cNvSpPr>
          <p:nvPr>
            <p:ph type="sldNum" sz="quarter" idx="11"/>
          </p:nvPr>
        </p:nvSpPr>
        <p:spPr/>
        <p:txBody>
          <a:bodyPr/>
          <a:lstStyle/>
          <a:p>
            <a:fld id="{8C853FC0-0B4E-4958-BB80-2F572E73A72F}" type="slidenum">
              <a:rPr lang="en-US" altLang="en-US"/>
              <a:t>53</a:t>
            </a:fld>
            <a:endParaRPr lang="en-US" altLang="en-US"/>
          </a:p>
        </p:txBody>
      </p:sp>
      <p:pic>
        <p:nvPicPr>
          <p:cNvPr id="55301" name="Picture 6" descr="The CCPA “Moving Target” One Month Before Privacy Enforcement ...">
            <a:extLst>
              <a:ext uri="{FF2B5EF4-FFF2-40B4-BE49-F238E27FC236}">
                <a16:creationId xmlns:a16="http://schemas.microsoft.com/office/drawing/2014/main" id="{03CD3AA9-B9FE-4854-87FA-C569E22E8C94}"/>
              </a:ext>
            </a:extLst>
          </p:cNvPr>
          <p:cNvPicPr>
            <a:picLocks noChangeAspect="1" noChangeArrowheads="1"/>
          </p:cNvPicPr>
          <p:nvPr/>
        </p:nvPicPr>
        <p:blipFill>
          <a:blip r:embed="rId2"/>
          <a:srcRect/>
          <a:stretch>
            <a:fillRect/>
          </a:stretch>
        </p:blipFill>
        <p:spPr>
          <a:xfrm>
            <a:off x="428625" y="1276350"/>
            <a:ext cx="3582362" cy="205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Footer Placeholder 2">
            <a:extLst>
              <a:ext uri="{FF2B5EF4-FFF2-40B4-BE49-F238E27FC236}">
                <a16:creationId xmlns:a16="http://schemas.microsoft.com/office/drawing/2014/main" id="{C5881539-E56C-48BF-A150-5200F644E7C1}"/>
              </a:ext>
            </a:extLst>
          </p:cNvPr>
          <p:cNvSpPr>
            <a:spLocks noGrp="1" noChangeArrowheads="1"/>
          </p:cNvSpPr>
          <p:nvPr>
            <p:ph type="ftr" sz="quarter" idx="10"/>
          </p:nvPr>
        </p:nvSpPr>
        <p:spPr>
          <a:xfrm>
            <a:off x="6934200" y="46038"/>
            <a:ext cx="2168525" cy="27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pPr defTabSz="684213" fontAlgn="base">
              <a:spcBef>
                <a:spcPct val="0"/>
              </a:spcBef>
              <a:spcAft>
                <a:spcPct val="0"/>
              </a:spcAft>
            </a:pPr>
            <a:r>
              <a:rPr lang="en-US" altLang="en-US" sz="800">
                <a:solidFill>
                  <a:srgbClr val="7F7F7F"/>
                </a:solidFill>
              </a:rPr>
              <a:t>Meeting Compliance &amp; Food Safety Challenges During the Pandemic &amp; Beyond</a:t>
            </a:r>
          </a:p>
        </p:txBody>
      </p:sp>
      <p:sp>
        <p:nvSpPr>
          <p:cNvPr id="56324" name="Slide Number Placeholder 3">
            <a:extLst>
              <a:ext uri="{FF2B5EF4-FFF2-40B4-BE49-F238E27FC236}">
                <a16:creationId xmlns:a16="http://schemas.microsoft.com/office/drawing/2014/main" id="{8507CB21-CFF1-4327-9CEE-93B123B7EA4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fld id="{C4BA4027-AADB-448D-80CE-D1AEEE57B410}" type="slidenum">
              <a:rPr lang="en-US" altLang="en-US" sz="800">
                <a:solidFill>
                  <a:schemeClr val="accent1"/>
                </a:solidFill>
              </a:rPr>
              <a:t>54</a:t>
            </a:fld>
            <a:endParaRPr lang="en-US" altLang="en-US" sz="800">
              <a:solidFill>
                <a:schemeClr val="accent1"/>
              </a:solidFill>
            </a:endParaRPr>
          </a:p>
        </p:txBody>
      </p:sp>
      <p:sp>
        <p:nvSpPr>
          <p:cNvPr id="2" name="Title 1">
            <a:extLst>
              <a:ext uri="{FF2B5EF4-FFF2-40B4-BE49-F238E27FC236}">
                <a16:creationId xmlns:a16="http://schemas.microsoft.com/office/drawing/2014/main" id="{189DF3C5-5D38-4A64-B70D-AA764F22C1C8}"/>
              </a:ext>
            </a:extLst>
          </p:cNvPr>
          <p:cNvSpPr>
            <a:spLocks noGrp="1"/>
          </p:cNvSpPr>
          <p:nvPr>
            <p:ph type="title"/>
          </p:nvPr>
        </p:nvSpPr>
        <p:spPr/>
        <p:txBody>
          <a:bodyPr/>
          <a:lstStyle/>
          <a:p>
            <a:r>
              <a:rPr lang="en-US"/>
              <a:t>How are You Going to Prepare?</a:t>
            </a:r>
          </a:p>
        </p:txBody>
      </p:sp>
      <p:pic>
        <p:nvPicPr>
          <p:cNvPr id="4" name="Picture 3" descr="A picture containing person, indoor, holding, person&#10;&#10;Description automatically generated">
            <a:extLst>
              <a:ext uri="{FF2B5EF4-FFF2-40B4-BE49-F238E27FC236}">
                <a16:creationId xmlns:a16="http://schemas.microsoft.com/office/drawing/2014/main" id="{A268C3A7-96EC-4A43-AE87-7914AA982256}"/>
              </a:ext>
            </a:extLst>
          </p:cNvPr>
          <p:cNvPicPr>
            <a:picLocks noChangeAspect="1"/>
          </p:cNvPicPr>
          <p:nvPr/>
        </p:nvPicPr>
        <p:blipFill>
          <a:blip r:embed="rId2"/>
          <a:srcRect/>
          <a:stretch>
            <a:fillRect/>
          </a:stretch>
        </p:blipFill>
        <p:spPr>
          <a:xfrm>
            <a:off x="2351810" y="1491119"/>
            <a:ext cx="4152900" cy="277086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5BB3EE0-6575-48B1-9E6B-0EB4137B32C8}"/>
              </a:ext>
            </a:extLst>
          </p:cNvPr>
          <p:cNvSpPr>
            <a:spLocks noGrp="1" noChangeArrowheads="1"/>
          </p:cNvSpPr>
          <p:nvPr>
            <p:ph type="title"/>
          </p:nvPr>
        </p:nvSpPr>
        <p:spPr/>
        <p:txBody>
          <a:bodyPr/>
          <a:lstStyle/>
          <a:p>
            <a:pPr eaLnBrk="1" hangingPunct="1"/>
            <a:r>
              <a:rPr lang="en-US" altLang="en-US"/>
              <a:t>Questions?</a:t>
            </a:r>
          </a:p>
        </p:txBody>
      </p:sp>
      <p:sp>
        <p:nvSpPr>
          <p:cNvPr id="20484" name="Slide Number Placeholder 3">
            <a:extLst>
              <a:ext uri="{FF2B5EF4-FFF2-40B4-BE49-F238E27FC236}">
                <a16:creationId xmlns:a16="http://schemas.microsoft.com/office/drawing/2014/main" id="{2EC7F6B7-1C5B-487D-BACD-51E8E6E7EB12}"/>
              </a:ext>
            </a:extLst>
          </p:cNvPr>
          <p:cNvSpPr>
            <a:spLocks noGrp="1" noChangeArrowheads="1"/>
          </p:cNvSpPr>
          <p:nvPr>
            <p:ph type="sldNum" sz="quarter" idx="2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fld id="{F7F15AE4-AAE0-47AA-9568-057FD4AE6D7B}" type="slidenum">
              <a:rPr lang="en-US" altLang="en-US" sz="800">
                <a:solidFill>
                  <a:schemeClr val="accent1"/>
                </a:solidFill>
              </a:rPr>
              <a:t>55</a:t>
            </a:fld>
            <a:endParaRPr lang="en-US" altLang="en-US" sz="800">
              <a:solidFill>
                <a:schemeClr val="accent1"/>
              </a:solidFill>
            </a:endParaRPr>
          </a:p>
        </p:txBody>
      </p:sp>
      <p:sp>
        <p:nvSpPr>
          <p:cNvPr id="1070" name="Text Placeholder 1069">
            <a:extLst>
              <a:ext uri="{FF2B5EF4-FFF2-40B4-BE49-F238E27FC236}">
                <a16:creationId xmlns:a16="http://schemas.microsoft.com/office/drawing/2014/main" id="{DBD04CBF-2C89-3240-B553-9533393F1711}"/>
              </a:ext>
            </a:extLst>
          </p:cNvPr>
          <p:cNvSpPr>
            <a:spLocks noGrp="1"/>
          </p:cNvSpPr>
          <p:nvPr>
            <p:ph type="body" sz="quarter" idx="21"/>
          </p:nvPr>
        </p:nvSpPr>
        <p:spPr>
          <a:xfrm>
            <a:off x="203200" y="3235325"/>
            <a:ext cx="3170238" cy="1336675"/>
          </a:xfrm>
        </p:spPr>
        <p:txBody>
          <a:bodyPr rtlCol="0">
            <a:noAutofit/>
          </a:bodyPr>
          <a:lstStyle/>
          <a:p>
            <a:pPr eaLnBrk="1" hangingPunct="1">
              <a:defRPr/>
            </a:pPr>
            <a:r>
              <a:rPr lang="en-US"/>
              <a:t>Rachel Goeriz, Ph.D.</a:t>
            </a:r>
          </a:p>
          <a:p>
            <a:pPr eaLnBrk="1" fontAlgn="auto" hangingPunct="1">
              <a:spcAft>
                <a:spcPct val="0"/>
              </a:spcAft>
              <a:defRPr/>
            </a:pPr>
            <a:r>
              <a:rPr lang="en-US" sz="1100"/>
              <a:t>Exponent</a:t>
            </a:r>
          </a:p>
          <a:p>
            <a:pPr eaLnBrk="1" fontAlgn="auto" hangingPunct="1">
              <a:spcAft>
                <a:spcPct val="0"/>
              </a:spcAft>
              <a:defRPr/>
            </a:pPr>
            <a:r>
              <a:rPr lang="en-US" sz="1100" b="0">
                <a:solidFill>
                  <a:srgbClr val="16A4A1"/>
                </a:solidFill>
              </a:rPr>
              <a:t>Managing Scientist</a:t>
            </a:r>
          </a:p>
          <a:p>
            <a:pPr eaLnBrk="1" fontAlgn="auto" hangingPunct="1">
              <a:spcAft>
                <a:spcPct val="0"/>
              </a:spcAft>
              <a:defRPr/>
            </a:pPr>
            <a:r>
              <a:rPr lang="en-US" sz="1100" b="0">
                <a:solidFill>
                  <a:srgbClr val="16A4A1"/>
                </a:solidFill>
              </a:rPr>
              <a:t>Chemical Regulation &amp; Food Safety</a:t>
            </a:r>
          </a:p>
          <a:p>
            <a:pPr eaLnBrk="1" fontAlgn="auto" hangingPunct="1">
              <a:spcAft>
                <a:spcPct val="0"/>
              </a:spcAft>
              <a:defRPr/>
            </a:pPr>
            <a:endParaRPr lang="en-US" sz="1100" b="0">
              <a:solidFill>
                <a:schemeClr val="tx1">
                  <a:lumMod val="65000"/>
                  <a:lumOff val="35000"/>
                </a:schemeClr>
              </a:solidFill>
            </a:endParaRPr>
          </a:p>
          <a:p>
            <a:pPr eaLnBrk="1" fontAlgn="auto" hangingPunct="1">
              <a:spcAft>
                <a:spcPct val="0"/>
              </a:spcAft>
              <a:defRPr/>
            </a:pPr>
            <a:r>
              <a:rPr lang="en-US" sz="1100" b="0">
                <a:solidFill>
                  <a:schemeClr val="tx1">
                    <a:lumMod val="75000"/>
                    <a:lumOff val="25000"/>
                  </a:schemeClr>
                </a:solidFill>
              </a:rPr>
              <a:t>(301) 291-2539</a:t>
            </a:r>
          </a:p>
          <a:p>
            <a:pPr eaLnBrk="1" fontAlgn="auto" hangingPunct="1">
              <a:spcAft>
                <a:spcPct val="0"/>
              </a:spcAft>
              <a:defRPr/>
            </a:pPr>
            <a:r>
              <a:rPr lang="en-US" sz="1100">
                <a:solidFill>
                  <a:schemeClr val="tx1">
                    <a:lumMod val="75000"/>
                    <a:lumOff val="25000"/>
                  </a:schemeClr>
                </a:solidFill>
              </a:rPr>
              <a:t>rgoeriz@exponent.com</a:t>
            </a:r>
          </a:p>
          <a:p>
            <a:pPr eaLnBrk="1" fontAlgn="auto" hangingPunct="1">
              <a:spcAft>
                <a:spcPct val="0"/>
              </a:spcAft>
              <a:defRPr/>
            </a:pPr>
            <a:r>
              <a:rPr lang="en-US" sz="1000" b="0">
                <a:solidFill>
                  <a:schemeClr val="tx1">
                    <a:lumMod val="75000"/>
                    <a:lumOff val="25000"/>
                  </a:schemeClr>
                </a:solidFill>
              </a:rPr>
              <a:t>exponent.com/professionals/g/goeriz-rachel</a:t>
            </a:r>
          </a:p>
          <a:p>
            <a:pPr eaLnBrk="1" fontAlgn="auto" hangingPunct="1">
              <a:spcAft>
                <a:spcPct val="0"/>
              </a:spcAft>
              <a:defRPr/>
            </a:pPr>
            <a:endParaRPr lang="en-US">
              <a:solidFill>
                <a:schemeClr val="tx1"/>
              </a:solidFill>
            </a:endParaRPr>
          </a:p>
          <a:p>
            <a:pPr eaLnBrk="1" fontAlgn="auto" hangingPunct="1">
              <a:spcAft>
                <a:spcPct val="0"/>
              </a:spcAft>
              <a:buFont typeface="Arial" charset="0"/>
              <a:buNone/>
              <a:defRPr/>
            </a:pPr>
            <a:r>
              <a:rPr lang="en-US"/>
              <a:t/>
            </a:r>
            <a:br>
              <a:rPr lang="en-US"/>
            </a:br>
            <a:endParaRPr lang="en-US"/>
          </a:p>
        </p:txBody>
      </p:sp>
      <p:sp>
        <p:nvSpPr>
          <p:cNvPr id="1080" name="Text Placeholder 1079">
            <a:extLst>
              <a:ext uri="{FF2B5EF4-FFF2-40B4-BE49-F238E27FC236}">
                <a16:creationId xmlns:a16="http://schemas.microsoft.com/office/drawing/2014/main" id="{02B35222-B3F7-4844-BB05-E6512D771955}"/>
              </a:ext>
            </a:extLst>
          </p:cNvPr>
          <p:cNvSpPr>
            <a:spLocks noGrp="1"/>
          </p:cNvSpPr>
          <p:nvPr>
            <p:ph type="body" sz="quarter" idx="22"/>
          </p:nvPr>
        </p:nvSpPr>
        <p:spPr>
          <a:xfrm>
            <a:off x="3270250" y="3235325"/>
            <a:ext cx="2835275" cy="1336675"/>
          </a:xfrm>
        </p:spPr>
        <p:txBody>
          <a:bodyPr rtlCol="0">
            <a:noAutofit/>
          </a:bodyPr>
          <a:lstStyle/>
          <a:p>
            <a:pPr eaLnBrk="1" fontAlgn="auto" hangingPunct="1">
              <a:spcAft>
                <a:spcPct val="0"/>
              </a:spcAft>
              <a:defRPr/>
            </a:pPr>
            <a:r>
              <a:rPr lang="en-US">
                <a:solidFill>
                  <a:srgbClr val="C00000"/>
                </a:solidFill>
              </a:rPr>
              <a:t>Alecia E. Cotton</a:t>
            </a:r>
          </a:p>
          <a:p>
            <a:pPr eaLnBrk="1" fontAlgn="auto" hangingPunct="1">
              <a:spcAft>
                <a:spcPct val="0"/>
              </a:spcAft>
              <a:defRPr/>
            </a:pPr>
            <a:r>
              <a:rPr lang="en-US" sz="1100">
                <a:solidFill>
                  <a:srgbClr val="C00000"/>
                </a:solidFill>
              </a:rPr>
              <a:t>Rogers Joseph O’Donnell</a:t>
            </a:r>
          </a:p>
          <a:p>
            <a:pPr eaLnBrk="1" fontAlgn="auto" hangingPunct="1">
              <a:spcAft>
                <a:spcPct val="0"/>
              </a:spcAft>
              <a:buFont typeface="Arial" charset="0"/>
              <a:buNone/>
              <a:defRPr/>
            </a:pPr>
            <a:r>
              <a:rPr lang="en-US" sz="1100" b="0">
                <a:solidFill>
                  <a:srgbClr val="C00000"/>
                </a:solidFill>
              </a:rPr>
              <a:t>Attorney</a:t>
            </a:r>
          </a:p>
          <a:p>
            <a:pPr eaLnBrk="1" fontAlgn="auto" hangingPunct="1">
              <a:spcAft>
                <a:spcPct val="0"/>
              </a:spcAft>
              <a:buFont typeface="Arial" charset="0"/>
              <a:buNone/>
              <a:defRPr/>
            </a:pPr>
            <a:endParaRPr lang="en-US" sz="1100" b="0">
              <a:solidFill>
                <a:srgbClr val="000000">
                  <a:lumMod val="65000"/>
                  <a:lumOff val="35000"/>
                </a:srgbClr>
              </a:solidFill>
            </a:endParaRPr>
          </a:p>
          <a:p>
            <a:pPr eaLnBrk="1" fontAlgn="auto" hangingPunct="1">
              <a:spcAft>
                <a:spcPct val="0"/>
              </a:spcAft>
              <a:defRPr/>
            </a:pPr>
            <a:r>
              <a:rPr lang="en-US" sz="1100" b="0">
                <a:solidFill>
                  <a:schemeClr val="tx1">
                    <a:lumMod val="75000"/>
                    <a:lumOff val="25000"/>
                  </a:schemeClr>
                </a:solidFill>
              </a:rPr>
              <a:t/>
            </a:r>
            <a:br>
              <a:rPr lang="en-US" sz="1100" b="0">
                <a:solidFill>
                  <a:schemeClr val="tx1">
                    <a:lumMod val="75000"/>
                    <a:lumOff val="25000"/>
                  </a:schemeClr>
                </a:solidFill>
              </a:rPr>
            </a:br>
            <a:r>
              <a:rPr lang="en-US" sz="1100" b="0">
                <a:solidFill>
                  <a:schemeClr val="tx1">
                    <a:lumMod val="75000"/>
                    <a:lumOff val="25000"/>
                  </a:schemeClr>
                </a:solidFill>
              </a:rPr>
              <a:t>415.956.2828</a:t>
            </a:r>
          </a:p>
          <a:p>
            <a:pPr eaLnBrk="1" fontAlgn="auto" hangingPunct="1">
              <a:spcAft>
                <a:spcPct val="0"/>
              </a:spcAft>
              <a:defRPr/>
            </a:pPr>
            <a:r>
              <a:rPr lang="en-US" sz="1100">
                <a:solidFill>
                  <a:schemeClr val="tx1">
                    <a:lumMod val="75000"/>
                    <a:lumOff val="25000"/>
                  </a:schemeClr>
                </a:solidFill>
              </a:rPr>
              <a:t>acotton@rjo.com</a:t>
            </a:r>
          </a:p>
          <a:p>
            <a:pPr eaLnBrk="1" fontAlgn="auto" hangingPunct="1">
              <a:spcAft>
                <a:spcPct val="0"/>
              </a:spcAft>
              <a:defRPr/>
            </a:pPr>
            <a:r>
              <a:rPr lang="en-US" sz="1000" b="0">
                <a:solidFill>
                  <a:schemeClr val="tx1">
                    <a:lumMod val="75000"/>
                    <a:lumOff val="25000"/>
                  </a:schemeClr>
                </a:solidFill>
              </a:rPr>
              <a:t>rjo.com/attorneys/alecia-e-cotton/</a:t>
            </a:r>
          </a:p>
        </p:txBody>
      </p:sp>
      <p:sp>
        <p:nvSpPr>
          <p:cNvPr id="1081" name="Text Placeholder 1080">
            <a:extLst>
              <a:ext uri="{FF2B5EF4-FFF2-40B4-BE49-F238E27FC236}">
                <a16:creationId xmlns:a16="http://schemas.microsoft.com/office/drawing/2014/main" id="{5FAD165D-6606-8442-BE2D-E3A2189EFD19}"/>
              </a:ext>
            </a:extLst>
          </p:cNvPr>
          <p:cNvSpPr>
            <a:spLocks noGrp="1"/>
          </p:cNvSpPr>
          <p:nvPr>
            <p:ph type="body" sz="quarter" idx="23"/>
          </p:nvPr>
        </p:nvSpPr>
        <p:spPr>
          <a:xfrm>
            <a:off x="6016625" y="3235325"/>
            <a:ext cx="2792413" cy="1336675"/>
          </a:xfrm>
        </p:spPr>
        <p:txBody>
          <a:bodyPr>
            <a:noAutofit/>
          </a:bodyPr>
          <a:lstStyle/>
          <a:p>
            <a:pPr eaLnBrk="1" hangingPunct="1">
              <a:spcBef>
                <a:spcPct val="0"/>
              </a:spcBef>
            </a:pPr>
            <a:r>
              <a:rPr lang="en-US" altLang="en-US" sz="1300">
                <a:solidFill>
                  <a:srgbClr val="C00000"/>
                </a:solidFill>
              </a:rPr>
              <a:t>Jon-Erik W. Magnus</a:t>
            </a:r>
          </a:p>
          <a:p>
            <a:pPr eaLnBrk="1" hangingPunct="1">
              <a:spcBef>
                <a:spcPct val="0"/>
              </a:spcBef>
            </a:pPr>
            <a:r>
              <a:rPr lang="en-US" altLang="en-US" sz="1100">
                <a:solidFill>
                  <a:srgbClr val="C00000"/>
                </a:solidFill>
              </a:rPr>
              <a:t>Rogers Joseph O’Donnell</a:t>
            </a:r>
          </a:p>
          <a:p>
            <a:pPr eaLnBrk="1" hangingPunct="1">
              <a:spcBef>
                <a:spcPct val="0"/>
              </a:spcBef>
            </a:pPr>
            <a:r>
              <a:rPr lang="en-US" altLang="en-US" sz="1100" b="0">
                <a:solidFill>
                  <a:srgbClr val="C00000"/>
                </a:solidFill>
              </a:rPr>
              <a:t>Attorney</a:t>
            </a:r>
          </a:p>
          <a:p>
            <a:pPr eaLnBrk="1" hangingPunct="1">
              <a:spcBef>
                <a:spcPct val="0"/>
              </a:spcBef>
            </a:pPr>
            <a:endParaRPr lang="en-US" altLang="en-US" sz="1100" b="0">
              <a:solidFill>
                <a:srgbClr val="C00000"/>
              </a:solidFill>
            </a:endParaRPr>
          </a:p>
          <a:p>
            <a:pPr eaLnBrk="1" hangingPunct="1">
              <a:spcBef>
                <a:spcPct val="0"/>
              </a:spcBef>
            </a:pPr>
            <a:r>
              <a:rPr lang="en-US" altLang="en-US" sz="1100" b="0">
                <a:solidFill>
                  <a:schemeClr val="tx1">
                    <a:lumMod val="75000"/>
                    <a:lumOff val="25000"/>
                  </a:schemeClr>
                </a:solidFill>
              </a:rPr>
              <a:t/>
            </a:r>
            <a:br>
              <a:rPr lang="en-US" altLang="en-US" sz="1100" b="0">
                <a:solidFill>
                  <a:schemeClr val="tx1">
                    <a:lumMod val="75000"/>
                    <a:lumOff val="25000"/>
                  </a:schemeClr>
                </a:solidFill>
              </a:rPr>
            </a:br>
            <a:r>
              <a:rPr lang="en-US" altLang="en-US" sz="1100" b="0">
                <a:solidFill>
                  <a:schemeClr val="tx1">
                    <a:lumMod val="75000"/>
                    <a:lumOff val="25000"/>
                  </a:schemeClr>
                </a:solidFill>
              </a:rPr>
              <a:t>415.956.2828</a:t>
            </a:r>
          </a:p>
          <a:p>
            <a:pPr eaLnBrk="1" hangingPunct="1">
              <a:spcBef>
                <a:spcPct val="0"/>
              </a:spcBef>
            </a:pPr>
            <a:r>
              <a:rPr lang="en-US" altLang="en-US" sz="1100">
                <a:solidFill>
                  <a:schemeClr val="tx1">
                    <a:lumMod val="75000"/>
                    <a:lumOff val="25000"/>
                  </a:schemeClr>
                </a:solidFill>
              </a:rPr>
              <a:t>jmagnus@rjo.com</a:t>
            </a:r>
          </a:p>
          <a:p>
            <a:pPr eaLnBrk="1" hangingPunct="1">
              <a:spcBef>
                <a:spcPct val="0"/>
              </a:spcBef>
            </a:pPr>
            <a:r>
              <a:rPr lang="en-US" altLang="en-US" sz="1000" b="0">
                <a:solidFill>
                  <a:schemeClr val="tx1">
                    <a:lumMod val="75000"/>
                    <a:lumOff val="25000"/>
                  </a:schemeClr>
                </a:solidFill>
              </a:rPr>
              <a:t>www.rjo.com/attorneys/jon-erik-w-magnus/</a:t>
            </a:r>
          </a:p>
          <a:p>
            <a:pPr eaLnBrk="1" hangingPunct="1">
              <a:spcBef>
                <a:spcPct val="0"/>
              </a:spcBef>
            </a:pPr>
            <a:endParaRPr lang="en-US" altLang="en-US" sz="1000" b="0">
              <a:solidFill>
                <a:schemeClr val="tx1"/>
              </a:solidFill>
            </a:endParaRPr>
          </a:p>
        </p:txBody>
      </p:sp>
      <p:pic>
        <p:nvPicPr>
          <p:cNvPr id="20488" name="Picture 12" descr="Rachel Goeriz">
            <a:extLst>
              <a:ext uri="{FF2B5EF4-FFF2-40B4-BE49-F238E27FC236}">
                <a16:creationId xmlns:a16="http://schemas.microsoft.com/office/drawing/2014/main" id="{964CBDC9-C2F2-453E-A6DA-9DAED3C8CDA9}"/>
              </a:ext>
            </a:extLst>
          </p:cNvPr>
          <p:cNvPicPr>
            <a:picLocks noGrp="1" noChangeAspect="1" noChangeArrowheads="1"/>
          </p:cNvPicPr>
          <p:nvPr>
            <p:ph type="pic" sz="quarter" idx="13"/>
          </p:nvPr>
        </p:nvPicPr>
        <p:blipFill>
          <a:blip r:embed="rId3"/>
          <a:srcRect/>
          <a:stretch>
            <a:fillRect/>
          </a:stretch>
        </p:blipFill>
        <p:spPr>
          <a:xfrm>
            <a:off x="1114425" y="1527175"/>
            <a:ext cx="1235075" cy="1557338"/>
          </a:xfrm>
          <a:noFill/>
        </p:spPr>
      </p:pic>
      <p:pic>
        <p:nvPicPr>
          <p:cNvPr id="20489" name="Picture 16" descr="Alecia Cotton Headshot">
            <a:extLst>
              <a:ext uri="{FF2B5EF4-FFF2-40B4-BE49-F238E27FC236}">
                <a16:creationId xmlns:a16="http://schemas.microsoft.com/office/drawing/2014/main" id="{3C278C76-E6A0-4595-BE04-686773B40262}"/>
              </a:ext>
            </a:extLst>
          </p:cNvPr>
          <p:cNvPicPr>
            <a:picLocks noGrp="1" noChangeAspect="1" noChangeArrowheads="1"/>
          </p:cNvPicPr>
          <p:nvPr>
            <p:ph type="pic" sz="quarter" idx="15"/>
          </p:nvPr>
        </p:nvPicPr>
        <p:blipFill>
          <a:blip r:embed="rId4"/>
          <a:srcRect b="-3244"/>
          <a:stretch>
            <a:fillRect/>
          </a:stretch>
        </p:blipFill>
        <p:spPr>
          <a:xfrm>
            <a:off x="3954463" y="1571625"/>
            <a:ext cx="1235075" cy="1557338"/>
          </a:xfrm>
          <a:noFill/>
        </p:spPr>
      </p:pic>
      <p:pic>
        <p:nvPicPr>
          <p:cNvPr id="20490" name="Picture 20">
            <a:extLst>
              <a:ext uri="{FF2B5EF4-FFF2-40B4-BE49-F238E27FC236}">
                <a16:creationId xmlns:a16="http://schemas.microsoft.com/office/drawing/2014/main" id="{A9955353-4EDE-44C6-B513-BE13620E890B}"/>
              </a:ext>
            </a:extLst>
          </p:cNvPr>
          <p:cNvPicPr>
            <a:picLocks noGrp="1" noChangeAspect="1" noChangeArrowheads="1"/>
          </p:cNvPicPr>
          <p:nvPr>
            <p:ph type="pic" sz="quarter" idx="19"/>
          </p:nvPr>
        </p:nvPicPr>
        <p:blipFill>
          <a:blip r:embed="rId5"/>
          <a:srcRect/>
          <a:stretch>
            <a:fillRect/>
          </a:stretch>
        </p:blipFill>
        <p:spPr>
          <a:xfrm>
            <a:off x="6794500" y="1527175"/>
            <a:ext cx="1236663" cy="1549400"/>
          </a:xfrm>
          <a:noFill/>
        </p:spPr>
      </p:pic>
      <p:sp>
        <p:nvSpPr>
          <p:cNvPr id="3" name="Footer Placeholder 2">
            <a:extLst>
              <a:ext uri="{FF2B5EF4-FFF2-40B4-BE49-F238E27FC236}">
                <a16:creationId xmlns:a16="http://schemas.microsoft.com/office/drawing/2014/main" id="{B0ECF7E8-39B8-2749-A33A-1F72225B25F0}"/>
              </a:ext>
            </a:extLst>
          </p:cNvPr>
          <p:cNvSpPr>
            <a:spLocks noGrp="1"/>
          </p:cNvSpPr>
          <p:nvPr>
            <p:ph type="ftr" sz="quarter" idx="24"/>
          </p:nvPr>
        </p:nvSpPr>
        <p:spPr>
          <a:xfrm>
            <a:off x="6705601" y="46038"/>
            <a:ext cx="2397124" cy="273050"/>
          </a:xfrm>
        </p:spPr>
        <p:txBody>
          <a:bodyPr/>
          <a:lstStyle/>
          <a:p>
            <a:pPr>
              <a:defRPr/>
            </a:pPr>
            <a:r>
              <a:rPr lang="en-US"/>
              <a:t>Meeting Compliance &amp; Food Safety Challenges During the COVID-19 Pandemic &amp; Beyond</a:t>
            </a:r>
          </a:p>
        </p:txBody>
      </p:sp>
    </p:spTree>
    <p:extLst>
      <p:ext uri="{BB962C8B-B14F-4D97-AF65-F5344CB8AC3E}">
        <p14:creationId xmlns:p14="http://schemas.microsoft.com/office/powerpoint/2010/main" val="4024647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655401-7E27-794A-A002-241B4B5572DE}"/>
              </a:ext>
            </a:extLst>
          </p:cNvPr>
          <p:cNvSpPr>
            <a:spLocks noGrp="1"/>
          </p:cNvSpPr>
          <p:nvPr>
            <p:ph type="ctrTitle"/>
          </p:nvPr>
        </p:nvSpPr>
        <p:spPr>
          <a:xfrm>
            <a:off x="2573338" y="1841500"/>
            <a:ext cx="6284912" cy="1454150"/>
          </a:xfrm>
        </p:spPr>
        <p:txBody>
          <a:bodyPr rtlCol="0">
            <a:noAutofit/>
          </a:bodyPr>
          <a:lstStyle/>
          <a:p>
            <a:pPr eaLnBrk="1" fontAlgn="auto" hangingPunct="1">
              <a:spcAft>
                <a:spcPct val="0"/>
              </a:spcAft>
              <a:defRPr/>
            </a:pPr>
            <a:r>
              <a:rPr lang="en-US"/>
              <a:t>Thank You!</a:t>
            </a:r>
          </a:p>
        </p:txBody>
      </p:sp>
      <p:sp>
        <p:nvSpPr>
          <p:cNvPr id="57348" name="Slide Number Placeholder 3">
            <a:extLst>
              <a:ext uri="{FF2B5EF4-FFF2-40B4-BE49-F238E27FC236}">
                <a16:creationId xmlns:a16="http://schemas.microsoft.com/office/drawing/2014/main" id="{9489B133-02C1-4264-8735-0109EE23E503}"/>
              </a:ext>
            </a:extLst>
          </p:cNvPr>
          <p:cNvSpPr>
            <a:spLocks noGrp="1" noChangeArrowheads="1"/>
          </p:cNvSpPr>
          <p:nvPr>
            <p:ph type="sldNum" sz="quarter" idx="4"/>
          </p:nvPr>
        </p:nvSpPr>
        <p:spPr>
          <a:xfrm>
            <a:off x="6886575" y="341313"/>
            <a:ext cx="2257425" cy="16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3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3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3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300">
                <a:solidFill>
                  <a:schemeClr val="tx1"/>
                </a:solidFill>
                <a:latin typeface="Arial" panose="020B0604020202020204" pitchFamily="34" charset="0"/>
              </a:defRPr>
            </a:lvl9pPr>
          </a:lstStyle>
          <a:p>
            <a:pPr algn="l" eaLnBrk="0" hangingPunct="0"/>
            <a:fld id="{DBD41950-BBE3-4CEB-81D2-9C29FDEA0D22}" type="slidenum">
              <a:rPr lang="en-US" altLang="en-US" sz="800">
                <a:solidFill>
                  <a:schemeClr val="accent1"/>
                </a:solidFill>
              </a:rPr>
              <a:t>56</a:t>
            </a:fld>
            <a:endParaRPr lang="en-US" altLang="en-US" sz="800">
              <a:solidFill>
                <a:schemeClr val="accent1"/>
              </a:solidFill>
            </a:endParaRPr>
          </a:p>
        </p:txBody>
      </p:sp>
      <p:sp>
        <p:nvSpPr>
          <p:cNvPr id="2" name="Picture Placeholder 1">
            <a:extLst>
              <a:ext uri="{FF2B5EF4-FFF2-40B4-BE49-F238E27FC236}">
                <a16:creationId xmlns:a16="http://schemas.microsoft.com/office/drawing/2014/main" id="{BC681E12-FCA9-7048-B5E5-B0493A10D674}"/>
              </a:ext>
            </a:extLst>
          </p:cNvPr>
          <p:cNvSpPr>
            <a:spLocks noGrp="1"/>
          </p:cNvSpPr>
          <p:nvPr>
            <p:ph type="pic" sz="quarter" idx="13"/>
          </p:nvPr>
        </p:nvSpPr>
        <p:spPr/>
      </p:sp>
      <p:pic>
        <p:nvPicPr>
          <p:cNvPr id="4" name="Picture 3" descr="A picture containing animal, looking, light, decorated&#10;&#10;Description automatically generated">
            <a:extLst>
              <a:ext uri="{FF2B5EF4-FFF2-40B4-BE49-F238E27FC236}">
                <a16:creationId xmlns:a16="http://schemas.microsoft.com/office/drawing/2014/main" id="{96DBCB3B-9699-C245-8EE4-4598BB7819D8}"/>
              </a:ext>
            </a:extLst>
          </p:cNvPr>
          <p:cNvPicPr>
            <a:picLocks noChangeAspect="1"/>
          </p:cNvPicPr>
          <p:nvPr/>
        </p:nvPicPr>
        <p:blipFill>
          <a:blip r:embed="rId2"/>
          <a:srcRect/>
          <a:stretch>
            <a:fillRect/>
          </a:stretch>
        </p:blipFill>
        <p:spPr>
          <a:xfrm>
            <a:off x="0" y="1756924"/>
            <a:ext cx="2292052" cy="16517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054F830-DB5B-4AFE-8CC3-6F23CE3925BB}"/>
              </a:ext>
            </a:extLst>
          </p:cNvPr>
          <p:cNvSpPr>
            <a:spLocks noGrp="1" noChangeArrowheads="1"/>
          </p:cNvSpPr>
          <p:nvPr>
            <p:ph type="title"/>
          </p:nvPr>
        </p:nvSpPr>
        <p:spPr/>
        <p:txBody>
          <a:bodyPr/>
          <a:lstStyle/>
          <a:p>
            <a:r>
              <a:rPr lang="en-US" altLang="en-US"/>
              <a:t>Goals</a:t>
            </a:r>
          </a:p>
        </p:txBody>
      </p:sp>
      <p:sp>
        <p:nvSpPr>
          <p:cNvPr id="22532" name="Content Placeholder 3">
            <a:extLst>
              <a:ext uri="{FF2B5EF4-FFF2-40B4-BE49-F238E27FC236}">
                <a16:creationId xmlns:a16="http://schemas.microsoft.com/office/drawing/2014/main" id="{83EF7CD1-0E27-444B-B088-D4C7910B61ED}"/>
              </a:ext>
            </a:extLst>
          </p:cNvPr>
          <p:cNvSpPr>
            <a:spLocks noGrp="1" noChangeArrowheads="1"/>
          </p:cNvSpPr>
          <p:nvPr>
            <p:ph idx="1"/>
          </p:nvPr>
        </p:nvSpPr>
        <p:spPr>
          <a:xfrm>
            <a:off x="428625" y="1370013"/>
            <a:ext cx="8286750" cy="3432174"/>
          </a:xfrm>
        </p:spPr>
        <p:txBody>
          <a:bodyPr/>
          <a:lstStyle/>
          <a:p>
            <a:pPr>
              <a:spcAft>
                <a:spcPts val="1200"/>
              </a:spcAft>
            </a:pPr>
            <a:r>
              <a:rPr lang="en-US" altLang="en-US"/>
              <a:t>Discuss relevant law, science, and guidance necessary to address COVID-19 risks</a:t>
            </a:r>
          </a:p>
          <a:p>
            <a:pPr>
              <a:spcAft>
                <a:spcPts val="1200"/>
              </a:spcAft>
            </a:pPr>
            <a:r>
              <a:rPr lang="en-US" altLang="en-US"/>
              <a:t>Suggest ways to implement a uniform program </a:t>
            </a:r>
          </a:p>
          <a:p>
            <a:pPr>
              <a:spcAft>
                <a:spcPts val="1200"/>
              </a:spcAft>
            </a:pPr>
            <a:r>
              <a:rPr lang="en-US" altLang="en-US"/>
              <a:t>Identify ways to foster a culture that facilitates a safe retail environment</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DD3266C3-DF6E-45ED-A088-5D9D5A41BFF2}" type="slidenum">
              <a:rPr lang="en-US" altLang="en-US"/>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376D64A-867D-446D-9AFA-B1883DBA5EDB}"/>
              </a:ext>
            </a:extLst>
          </p:cNvPr>
          <p:cNvSpPr>
            <a:spLocks noGrp="1" noChangeArrowheads="1"/>
          </p:cNvSpPr>
          <p:nvPr>
            <p:ph type="title"/>
          </p:nvPr>
        </p:nvSpPr>
        <p:spPr/>
        <p:txBody>
          <a:bodyPr/>
          <a:lstStyle/>
          <a:p>
            <a:pPr eaLnBrk="1" hangingPunct="1"/>
            <a:r>
              <a:rPr lang="en-US" altLang="en-US"/>
              <a:t>Program Overview</a:t>
            </a:r>
          </a:p>
        </p:txBody>
      </p:sp>
      <p:sp>
        <p:nvSpPr>
          <p:cNvPr id="23556" name="Content Placeholder 5">
            <a:extLst>
              <a:ext uri="{FF2B5EF4-FFF2-40B4-BE49-F238E27FC236}">
                <a16:creationId xmlns:a16="http://schemas.microsoft.com/office/drawing/2014/main" id="{39AFD08C-E954-4456-B747-EC08D26426C7}"/>
              </a:ext>
            </a:extLst>
          </p:cNvPr>
          <p:cNvSpPr>
            <a:spLocks noGrp="1" noChangeArrowheads="1"/>
          </p:cNvSpPr>
          <p:nvPr>
            <p:ph idx="1"/>
          </p:nvPr>
        </p:nvSpPr>
        <p:spPr/>
        <p:txBody>
          <a:bodyPr/>
          <a:lstStyle/>
          <a:p>
            <a:pPr marL="457200" indent="-457200" eaLnBrk="1" hangingPunct="1">
              <a:spcAft>
                <a:spcPts val="1200"/>
              </a:spcAft>
              <a:buFont typeface="Arial" panose="020B0604020202020204" pitchFamily="34" charset="0"/>
              <a:buAutoNum type="arabicPeriod"/>
            </a:pPr>
            <a:r>
              <a:rPr lang="en-US" altLang="en-US"/>
              <a:t>COVID-19: An overview of the virus and its pathology</a:t>
            </a:r>
          </a:p>
          <a:p>
            <a:pPr marL="457200" indent="-457200" eaLnBrk="1" hangingPunct="1">
              <a:spcAft>
                <a:spcPts val="1200"/>
              </a:spcAft>
              <a:buFont typeface="Arial" panose="020B0604020202020204" pitchFamily="34" charset="0"/>
              <a:buAutoNum type="arabicPeriod"/>
            </a:pPr>
            <a:r>
              <a:rPr lang="en-US" altLang="en-US"/>
              <a:t>Applicable laws and sources of guidance</a:t>
            </a:r>
          </a:p>
          <a:p>
            <a:pPr marL="457200" indent="-457200" eaLnBrk="1" hangingPunct="1">
              <a:spcAft>
                <a:spcPts val="1200"/>
              </a:spcAft>
              <a:buFont typeface="Arial" panose="020B0604020202020204" pitchFamily="34" charset="0"/>
              <a:buAutoNum type="arabicPeriod"/>
            </a:pPr>
            <a:r>
              <a:rPr lang="en-US" altLang="en-US"/>
              <a:t>Identify elements of a COVID-19 response plan</a:t>
            </a:r>
          </a:p>
          <a:p>
            <a:pPr marL="457200" indent="-457200" eaLnBrk="1" hangingPunct="1">
              <a:spcAft>
                <a:spcPts val="1200"/>
              </a:spcAft>
              <a:buFont typeface="Arial" panose="020B0604020202020204" pitchFamily="34" charset="0"/>
              <a:buAutoNum type="arabicPeriod"/>
            </a:pPr>
            <a:r>
              <a:rPr lang="en-US" altLang="en-US"/>
              <a:t>Enforcement issues</a:t>
            </a:r>
          </a:p>
          <a:p>
            <a:pPr marL="457200" indent="-457200" eaLnBrk="1" hangingPunct="1">
              <a:spcAft>
                <a:spcPts val="1200"/>
              </a:spcAft>
              <a:buFont typeface="Arial" panose="020B0604020202020204" pitchFamily="34" charset="0"/>
              <a:buAutoNum type="arabicPeriod"/>
            </a:pPr>
            <a:r>
              <a:rPr lang="en-US" altLang="en-US"/>
              <a:t>Questions</a:t>
            </a:r>
          </a:p>
          <a:p>
            <a:pPr marL="457200" indent="-457200" eaLnBrk="1" hangingPunct="1">
              <a:spcAft>
                <a:spcPts val="1200"/>
              </a:spcAft>
              <a:buFont typeface="Arial" panose="020B0604020202020204" pitchFamily="34" charset="0"/>
              <a:buAutoNum type="arabicPeriod"/>
            </a:pPr>
            <a:endParaRPr lang="en-US" altLang="en-US"/>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5B3F9C5A-DEE8-4D76-9975-F5259298C3D0}" type="slidenum">
              <a:rPr lang="en-US" altLang="en-US"/>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376D64A-867D-446D-9AFA-B1883DBA5EDB}"/>
              </a:ext>
            </a:extLst>
          </p:cNvPr>
          <p:cNvSpPr>
            <a:spLocks noGrp="1" noChangeArrowheads="1"/>
          </p:cNvSpPr>
          <p:nvPr>
            <p:ph type="title"/>
          </p:nvPr>
        </p:nvSpPr>
        <p:spPr/>
        <p:txBody>
          <a:bodyPr/>
          <a:lstStyle/>
          <a:p>
            <a:pPr eaLnBrk="1" hangingPunct="1"/>
            <a:r>
              <a:rPr lang="en-US" altLang="en-US"/>
              <a:t>Customer Health &amp; Safety</a:t>
            </a:r>
          </a:p>
        </p:txBody>
      </p:sp>
      <p:sp>
        <p:nvSpPr>
          <p:cNvPr id="7" name="Footer Placeholder 6">
            <a:extLst>
              <a:ext uri="{FF2B5EF4-FFF2-40B4-BE49-F238E27FC236}">
                <a16:creationId xmlns:a16="http://schemas.microsoft.com/office/drawing/2014/main" id="{6B6A0118-DDEF-401E-AA8B-6F758E1BDB82}"/>
              </a:ext>
            </a:extLst>
          </p:cNvPr>
          <p:cNvSpPr>
            <a:spLocks noGrp="1"/>
          </p:cNvSpPr>
          <p:nvPr>
            <p:ph type="ftr" sz="quarter" idx="10"/>
          </p:nvPr>
        </p:nvSpPr>
        <p:spPr/>
        <p:txBody>
          <a:bodyPr/>
          <a:lstStyle/>
          <a:p>
            <a:pPr>
              <a:defRPr/>
            </a:pPr>
            <a:r>
              <a:rPr lang="en-US" altLang="en-US"/>
              <a:t>Meeting Compliance &amp; Food Safety Challenges During the Pandemic &amp; Beyond</a:t>
            </a:r>
            <a:endParaRPr lang="en-US"/>
          </a:p>
        </p:txBody>
      </p:sp>
      <p:sp>
        <p:nvSpPr>
          <p:cNvPr id="8" name="Slide Number Placeholder 7">
            <a:extLst>
              <a:ext uri="{FF2B5EF4-FFF2-40B4-BE49-F238E27FC236}">
                <a16:creationId xmlns:a16="http://schemas.microsoft.com/office/drawing/2014/main" id="{39295154-A34D-4602-92B1-13F3B8360509}"/>
              </a:ext>
            </a:extLst>
          </p:cNvPr>
          <p:cNvSpPr>
            <a:spLocks noGrp="1"/>
          </p:cNvSpPr>
          <p:nvPr>
            <p:ph type="sldNum" sz="quarter" idx="11"/>
          </p:nvPr>
        </p:nvSpPr>
        <p:spPr/>
        <p:txBody>
          <a:bodyPr/>
          <a:lstStyle/>
          <a:p>
            <a:fld id="{5B3F9C5A-DEE8-4D76-9975-F5259298C3D0}" type="slidenum">
              <a:rPr lang="en-US" altLang="en-US"/>
              <a:t>8</a:t>
            </a:fld>
            <a:endParaRPr lang="en-US" altLang="en-US"/>
          </a:p>
        </p:txBody>
      </p:sp>
      <p:sp>
        <p:nvSpPr>
          <p:cNvPr id="9" name="TextBox 8">
            <a:extLst>
              <a:ext uri="{FF2B5EF4-FFF2-40B4-BE49-F238E27FC236}">
                <a16:creationId xmlns:a16="http://schemas.microsoft.com/office/drawing/2014/main" id="{6D064090-E1C2-4748-A5E6-1C731DF45C6B}"/>
              </a:ext>
            </a:extLst>
          </p:cNvPr>
          <p:cNvSpPr txBox="1"/>
          <p:nvPr/>
        </p:nvSpPr>
        <p:spPr>
          <a:xfrm>
            <a:off x="533400" y="1433513"/>
            <a:ext cx="8077200" cy="3424014"/>
          </a:xfrm>
          <a:prstGeom prst="rect">
            <a:avLst/>
          </a:prstGeom>
          <a:noFill/>
        </p:spPr>
        <p:txBody>
          <a:bodyPr wrap="square">
            <a:spAutoFit/>
          </a:bodyPr>
          <a:lstStyle/>
          <a:p>
            <a:pPr algn="ctr">
              <a:defRPr/>
            </a:pPr>
            <a:r>
              <a:rPr lang="en-US" sz="1800" b="1" i="1"/>
              <a:t>An investment in health and safety is a customer retention strategy.</a:t>
            </a:r>
          </a:p>
          <a:p>
            <a:pPr>
              <a:defRPr/>
            </a:pPr>
            <a:endParaRPr lang="en-US"/>
          </a:p>
          <a:p>
            <a:pPr algn="ctr">
              <a:buClr>
                <a:schemeClr val="accent1"/>
              </a:buClr>
              <a:defRPr/>
            </a:pPr>
            <a:r>
              <a:rPr lang="en-US" sz="1800"/>
              <a:t>“The ability to deliver on health and safety efforts is now the most important aspect of the customer experience, and it will be for some time.”</a:t>
            </a:r>
          </a:p>
          <a:p>
            <a:pPr algn="ctr">
              <a:buClr>
                <a:schemeClr val="accent1"/>
              </a:buClr>
              <a:defRPr/>
            </a:pPr>
            <a:endParaRPr lang="en-US" sz="1800"/>
          </a:p>
          <a:p>
            <a:pPr algn="ctr">
              <a:buClr>
                <a:schemeClr val="accent1"/>
              </a:buClr>
              <a:defRPr/>
            </a:pPr>
            <a:r>
              <a:rPr lang="en-US" sz="1800"/>
              <a:t>“We found that 62% of shoppers would stop shopping at a </a:t>
            </a:r>
            <a:br>
              <a:rPr lang="en-US" sz="1800"/>
            </a:br>
            <a:r>
              <a:rPr lang="en-US" sz="1800"/>
              <a:t>retailer not taking health and safety seriously.”</a:t>
            </a:r>
          </a:p>
          <a:p>
            <a:pPr algn="r">
              <a:spcBef>
                <a:spcPts val="600"/>
              </a:spcBef>
              <a:spcAft>
                <a:spcPts val="300"/>
              </a:spcAft>
              <a:buClr>
                <a:schemeClr val="accent1"/>
              </a:buClr>
              <a:defRPr/>
            </a:pPr>
            <a:r>
              <a:rPr lang="en-US" sz="1400"/>
              <a:t>							</a:t>
            </a:r>
            <a:r>
              <a:rPr lang="en-US" sz="1200">
                <a:solidFill>
                  <a:schemeClr val="tx1">
                    <a:lumMod val="65000"/>
                    <a:lumOff val="35000"/>
                  </a:schemeClr>
                </a:solidFill>
              </a:rPr>
              <a:t>– </a:t>
            </a:r>
            <a:r>
              <a:rPr lang="en-US" sz="1200" i="1">
                <a:solidFill>
                  <a:schemeClr val="tx1">
                    <a:lumMod val="65000"/>
                    <a:lumOff val="35000"/>
                  </a:schemeClr>
                </a:solidFill>
              </a:rPr>
              <a:t>Nick Mercurio, IPSOS June 2020</a:t>
            </a:r>
            <a:endParaRPr lang="en-US" sz="1200">
              <a:solidFill>
                <a:schemeClr val="tx1">
                  <a:lumMod val="65000"/>
                  <a:lumOff val="35000"/>
                </a:schemeClr>
              </a:solidFill>
            </a:endParaRPr>
          </a:p>
          <a:p>
            <a:pPr algn="r">
              <a:buClr>
                <a:schemeClr val="accent1"/>
              </a:buClr>
              <a:defRPr/>
            </a:pPr>
            <a:endParaRPr lang="en-US"/>
          </a:p>
          <a:p>
            <a:pPr marL="349250" indent="-317500">
              <a:spcAft>
                <a:spcPts val="600"/>
              </a:spcAft>
              <a:buClr>
                <a:schemeClr val="accent1"/>
              </a:buClr>
              <a:tabLst>
                <a:tab pos="1658938" algn="l"/>
              </a:tabLst>
              <a:defRPr/>
            </a:pPr>
            <a:r>
              <a:rPr lang="en-US" sz="1400"/>
              <a:t>Top retailers in the Ipsos survey:</a:t>
            </a:r>
          </a:p>
          <a:p>
            <a:pPr marL="349250" indent="-317500">
              <a:buClr>
                <a:schemeClr val="accent1"/>
              </a:buClr>
              <a:buFont typeface="Arial" panose="020B0604020202020204" pitchFamily="34" charset="0"/>
              <a:buChar char="•"/>
              <a:tabLst>
                <a:tab pos="1658938" algn="l"/>
              </a:tabLst>
              <a:defRPr/>
            </a:pPr>
            <a:r>
              <a:rPr lang="en-US" sz="1400"/>
              <a:t>Whole Foods</a:t>
            </a:r>
          </a:p>
          <a:p>
            <a:pPr marL="349250" indent="-317500">
              <a:buClr>
                <a:schemeClr val="accent1"/>
              </a:buClr>
              <a:buFont typeface="Arial" panose="020B0604020202020204" pitchFamily="34" charset="0"/>
              <a:buChar char="•"/>
              <a:tabLst>
                <a:tab pos="1658938" algn="l"/>
              </a:tabLst>
              <a:defRPr/>
            </a:pPr>
            <a:r>
              <a:rPr lang="en-US" sz="1400"/>
              <a:t>Costco</a:t>
            </a:r>
          </a:p>
          <a:p>
            <a:pPr marL="349250" indent="-317500">
              <a:buClr>
                <a:schemeClr val="accent1"/>
              </a:buClr>
              <a:buFont typeface="Arial" panose="020B0604020202020204" pitchFamily="34" charset="0"/>
              <a:buChar char="•"/>
              <a:tabLst>
                <a:tab pos="1658938" algn="l"/>
              </a:tabLst>
              <a:defRPr/>
            </a:pPr>
            <a:r>
              <a:rPr lang="en-US" sz="1400"/>
              <a:t>Trader Joes</a:t>
            </a:r>
          </a:p>
        </p:txBody>
      </p:sp>
      <p:pic>
        <p:nvPicPr>
          <p:cNvPr id="10" name="Picture 11" descr="Image result for whole foods logo">
            <a:extLst>
              <a:ext uri="{FF2B5EF4-FFF2-40B4-BE49-F238E27FC236}">
                <a16:creationId xmlns:a16="http://schemas.microsoft.com/office/drawing/2014/main" id="{6283CC1A-53C8-46E7-AD92-A8F3A202E224}"/>
              </a:ext>
            </a:extLst>
          </p:cNvPr>
          <p:cNvPicPr>
            <a:picLocks noChangeAspect="1" noChangeArrowheads="1"/>
          </p:cNvPicPr>
          <p:nvPr/>
        </p:nvPicPr>
        <p:blipFill>
          <a:blip r:embed="rId2"/>
          <a:srcRect/>
          <a:stretch>
            <a:fillRect/>
          </a:stretch>
        </p:blipFill>
        <p:spPr>
          <a:xfrm>
            <a:off x="6473680" y="3862388"/>
            <a:ext cx="198755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ostco logo-01 — The Heights">
            <a:extLst>
              <a:ext uri="{FF2B5EF4-FFF2-40B4-BE49-F238E27FC236}">
                <a16:creationId xmlns:a16="http://schemas.microsoft.com/office/drawing/2014/main" id="{57CB8CB4-DA10-477D-858E-2142BBD5753E}"/>
              </a:ext>
            </a:extLst>
          </p:cNvPr>
          <p:cNvPicPr>
            <a:picLocks noChangeAspect="1" noChangeArrowheads="1"/>
          </p:cNvPicPr>
          <p:nvPr/>
        </p:nvPicPr>
        <p:blipFill>
          <a:blip r:embed="rId3"/>
          <a:srcRect/>
          <a:stretch>
            <a:fillRect/>
          </a:stretch>
        </p:blipFill>
        <p:spPr>
          <a:xfrm>
            <a:off x="3754293" y="3952876"/>
            <a:ext cx="16795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Trader Joe&amp;#39;s | LinkedIn">
            <a:extLst>
              <a:ext uri="{FF2B5EF4-FFF2-40B4-BE49-F238E27FC236}">
                <a16:creationId xmlns:a16="http://schemas.microsoft.com/office/drawing/2014/main" id="{78CC2F00-99A7-48AE-862F-AE46B74AA57E}"/>
              </a:ext>
            </a:extLst>
          </p:cNvPr>
          <p:cNvPicPr>
            <a:picLocks noChangeAspect="1" noChangeArrowheads="1"/>
          </p:cNvPicPr>
          <p:nvPr/>
        </p:nvPicPr>
        <p:blipFill>
          <a:blip r:embed="rId4"/>
          <a:srcRect/>
          <a:stretch>
            <a:fillRect/>
          </a:stretch>
        </p:blipFill>
        <p:spPr>
          <a:xfrm>
            <a:off x="5565630" y="3789363"/>
            <a:ext cx="11906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689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99200-6F06-4CFC-8B38-D033BD09888E}"/>
              </a:ext>
            </a:extLst>
          </p:cNvPr>
          <p:cNvSpPr>
            <a:spLocks noGrp="1"/>
          </p:cNvSpPr>
          <p:nvPr>
            <p:ph type="ctrTitle"/>
          </p:nvPr>
        </p:nvSpPr>
        <p:spPr/>
        <p:txBody>
          <a:bodyPr/>
          <a:lstStyle/>
          <a:p>
            <a:r>
              <a:rPr lang="en-US"/>
              <a:t>COVID-19 Overview</a:t>
            </a:r>
          </a:p>
        </p:txBody>
      </p:sp>
      <p:pic>
        <p:nvPicPr>
          <p:cNvPr id="2050" name="Picture 2" descr="Food Safety and the Coronavirus Disease 2019 (COVID-19) | FDA">
            <a:extLst>
              <a:ext uri="{FF2B5EF4-FFF2-40B4-BE49-F238E27FC236}">
                <a16:creationId xmlns:a16="http://schemas.microsoft.com/office/drawing/2014/main" id="{1FD9CD43-8966-4F3D-B069-E7462C138A7C}"/>
              </a:ext>
            </a:extLst>
          </p:cNvPr>
          <p:cNvPicPr>
            <a:picLocks noGrp="1" noChangeAspect="1" noChangeArrowheads="1"/>
          </p:cNvPicPr>
          <p:nvPr>
            <p:ph type="pic" sz="quarter" idx="13"/>
          </p:nvPr>
        </p:nvPicPr>
        <p:blipFill>
          <a:blip r:embed="rId2"/>
          <a:srcRect/>
          <a:stretch>
            <a:fillRect/>
          </a:stretch>
        </p:blipFill>
        <p:spPr>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296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ponent">
      <a:dk1>
        <a:srgbClr val="000000"/>
      </a:dk1>
      <a:lt1>
        <a:srgbClr val="FFFFFF"/>
      </a:lt1>
      <a:dk2>
        <a:srgbClr val="44546A"/>
      </a:dk2>
      <a:lt2>
        <a:srgbClr val="E7E6E6"/>
      </a:lt2>
      <a:accent1>
        <a:srgbClr val="00918D"/>
      </a:accent1>
      <a:accent2>
        <a:srgbClr val="F6CB00"/>
      </a:accent2>
      <a:accent3>
        <a:srgbClr val="F88E28"/>
      </a:accent3>
      <a:accent4>
        <a:srgbClr val="19AEF6"/>
      </a:accent4>
      <a:accent5>
        <a:srgbClr val="A458F6"/>
      </a:accent5>
      <a:accent6>
        <a:srgbClr val="92C43C"/>
      </a:accent6>
      <a:hlink>
        <a:srgbClr val="00918D"/>
      </a:hlink>
      <a:folHlink>
        <a:srgbClr val="00918D"/>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Yu Gothic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Yu Gothic"/>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Yu Gothic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DengXian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Yu Gothic"/>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DengXian"/>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ormDocument xmlns="b9e6993d-1464-4150-aff2-23054d1f9fc5">false</FormDocument>
    <PublishedBy xmlns="b9e6993d-1464-4150-aff2-23054d1f9fc5">
      <UserInfo>
        <DisplayName/>
        <AccountId xsi:nil="true"/>
        <AccountType/>
      </UserInfo>
    </PublishedBy>
    <ApprovalStatus xmlns="b9e6993d-1464-4150-aff2-23054d1f9fc5">Approved</ApprovalStatus>
    <QAID xmlns="b9e6993d-1464-4150-aff2-23054d1f9fc5">Z200706145034 - 0566</QAID>
    <PublishedComments xmlns="b9e6993d-1464-4150-aff2-23054d1f9fc5" xsi:nil="true"/>
  </documentManagement>
</p:properties>
</file>

<file path=customXml/item2.xml><?xml version="1.0" encoding="utf-8"?>
<?mso-contentType ?>
<SharedContentType xmlns="Microsoft.SharePoint.Taxonomy.ContentTypeSync" SourceId="ec947fba-7818-4046-9eaa-c1af91814324" ContentTypeId="0x01010089FB7CFC7F2342E884443FD64A005ADE00BF48C427D5BF4E958A7F6580AE4EBC35"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Overhead Document" ma:contentTypeID="0x01010089FB7CFC7F2342E884443FD64A005ADE00BF48C427D5BF4E958A7F6580AE4EBC35001618A2B0C6F09449892E193641AA437A" ma:contentTypeVersion="0" ma:contentTypeDescription="Overhead QMS Document" ma:contentTypeScope="" ma:versionID="a7442eeb82ea4ce9fe1c3bc60e6fd8ff">
  <xsd:schema xmlns:xsd="http://www.w3.org/2001/XMLSchema" xmlns:xs="http://www.w3.org/2001/XMLSchema" xmlns:p="http://schemas.microsoft.com/office/2006/metadata/properties" xmlns:ns2="b9e6993d-1464-4150-aff2-23054d1f9fc5" targetNamespace="http://schemas.microsoft.com/office/2006/metadata/properties" ma:root="true" ma:fieldsID="fce0cd19c047b2f7effbd26b865b2bc7" ns2:_="">
    <xsd:import namespace="b9e6993d-1464-4150-aff2-23054d1f9fc5"/>
    <xsd:element name="properties">
      <xsd:complexType>
        <xsd:sequence>
          <xsd:element name="documentManagement">
            <xsd:complexType>
              <xsd:all>
                <xsd:element ref="ns2:QAID"/>
                <xsd:element ref="ns2:ApprovalStatus"/>
                <xsd:element ref="ns2:PublishedBy" minOccurs="0"/>
                <xsd:element ref="ns2:PublishedComments" minOccurs="0"/>
                <xsd:element ref="ns2:Form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e6993d-1464-4150-aff2-23054d1f9fc5" elementFormDefault="qualified">
    <xsd:import namespace="http://schemas.microsoft.com/office/2006/documentManagement/types"/>
    <xsd:import namespace="http://schemas.microsoft.com/office/infopath/2007/PartnerControls"/>
    <xsd:element name="QAID" ma:index="8" ma:displayName="QAID" ma:internalName="QAID">
      <xsd:simpleType>
        <xsd:restriction base="dms:Text"/>
      </xsd:simpleType>
    </xsd:element>
    <xsd:element name="ApprovalStatus" ma:index="9" ma:displayName="Approval Status" ma:internalName="ApprovalStatus">
      <xsd:simpleType>
        <xsd:restriction base="dms:Choice">
          <xsd:enumeration value="Not Started"/>
          <xsd:enumeration value="In Process"/>
          <xsd:enumeration value="Approved"/>
        </xsd:restriction>
      </xsd:simpleType>
    </xsd:element>
    <xsd:element name="PublishedBy" ma:index="10" nillable="true" ma:displayName="Published By" ma:internalName="PublishedBy"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edComments" ma:index="11" nillable="true" ma:displayName="Published Comments" ma:internalName="PublishedComments">
      <xsd:simpleType>
        <xsd:restriction base="dms:Note">
          <xsd:maxLength value="255"/>
        </xsd:restriction>
      </xsd:simpleType>
    </xsd:element>
    <xsd:element name="FormDocument" ma:index="12" nillable="true" ma:displayName="FormDocument" ma:default="0" ma:description="Whether form is 'the' autogenerated document for the QMS Form" ma:internalName="FormDocument">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F62C1-404B-476F-9388-B4104E44C5E7}">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b9e6993d-1464-4150-aff2-23054d1f9fc5"/>
    <ds:schemaRef ds:uri="http://www.w3.org/XML/1998/namespace"/>
    <ds:schemaRef ds:uri="http://purl.org/dc/dcmitype/"/>
  </ds:schemaRefs>
</ds:datastoreItem>
</file>

<file path=customXml/itemProps2.xml><?xml version="1.0" encoding="utf-8"?>
<ds:datastoreItem xmlns:ds="http://schemas.openxmlformats.org/officeDocument/2006/customXml" ds:itemID="{44B01C20-8899-4140-98C3-5004E1B8AE76}">
  <ds:schemaRefs>
    <ds:schemaRef ds:uri="Microsoft.SharePoint.Taxonomy.ContentTypeSync"/>
  </ds:schemaRefs>
</ds:datastoreItem>
</file>

<file path=customXml/itemProps3.xml><?xml version="1.0" encoding="utf-8"?>
<ds:datastoreItem xmlns:ds="http://schemas.openxmlformats.org/officeDocument/2006/customXml" ds:itemID="{91829DE4-C088-4C57-9176-8776151F14C7}">
  <ds:schemaRefs>
    <ds:schemaRef ds:uri="http://schemas.microsoft.com/sharepoint/v3/contenttype/forms"/>
  </ds:schemaRefs>
</ds:datastoreItem>
</file>

<file path=customXml/itemProps4.xml><?xml version="1.0" encoding="utf-8"?>
<ds:datastoreItem xmlns:ds="http://schemas.openxmlformats.org/officeDocument/2006/customXml" ds:itemID="{807617F6-AD33-446C-AEFD-DB6D05C67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e6993d-1464-4150-aff2-23054d1f9f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3570</Words>
  <Application>Microsoft Office PowerPoint</Application>
  <PresentationFormat>On-screen Show (16:9)</PresentationFormat>
  <Paragraphs>599</Paragraphs>
  <Slides>56</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.HelveticaNeueDeskInterface-Reg</vt:lpstr>
      <vt:lpstr>Arial</vt:lpstr>
      <vt:lpstr>Arial Narrow</vt:lpstr>
      <vt:lpstr>Calibri</vt:lpstr>
      <vt:lpstr>Times New Roman</vt:lpstr>
      <vt:lpstr>Wingdings</vt:lpstr>
      <vt:lpstr>Office Theme</vt:lpstr>
      <vt:lpstr>Meeting Compliance &amp; Food Safety Challenges During the COVID-19 Pandemic &amp; Beyond</vt:lpstr>
      <vt:lpstr>Cant Hear the Program?</vt:lpstr>
      <vt:lpstr>Questions During the Program</vt:lpstr>
      <vt:lpstr>Webinar Disclosure</vt:lpstr>
      <vt:lpstr>Presenters</vt:lpstr>
      <vt:lpstr>Goals</vt:lpstr>
      <vt:lpstr>Program Overview</vt:lpstr>
      <vt:lpstr>Customer Health &amp; Safety</vt:lpstr>
      <vt:lpstr>COVID-19 Overview</vt:lpstr>
      <vt:lpstr>The Virus: SARS-CoV-2 </vt:lpstr>
      <vt:lpstr>The Illness: COVID-19</vt:lpstr>
      <vt:lpstr>Federal Agencies: Transmission</vt:lpstr>
      <vt:lpstr>PowerPoint Presentation</vt:lpstr>
      <vt:lpstr>Distance + Time Risk Ranking</vt:lpstr>
      <vt:lpstr>Hygiene</vt:lpstr>
      <vt:lpstr>PowerPoint Presentation</vt:lpstr>
      <vt:lpstr>Disinfectants for Use Against SARS-CoV-2</vt:lpstr>
      <vt:lpstr>Applicable Law and Guidance</vt:lpstr>
      <vt:lpstr>COVID-19 Response</vt:lpstr>
      <vt:lpstr>Volume Problem</vt:lpstr>
      <vt:lpstr>Law vs. Guidance</vt:lpstr>
      <vt:lpstr>Language Interpretation</vt:lpstr>
      <vt:lpstr>Useful Resources for Guidance</vt:lpstr>
      <vt:lpstr>Plan of Attack</vt:lpstr>
      <vt:lpstr>Plan of Attack: Keys to Success</vt:lpstr>
      <vt:lpstr>Different Sources: Similar Obligations</vt:lpstr>
      <vt:lpstr>Response Plan</vt:lpstr>
      <vt:lpstr>Positive COVID-Test Result</vt:lpstr>
      <vt:lpstr>Positive COVID-Test Result: Keys to Success</vt:lpstr>
      <vt:lpstr>Training</vt:lpstr>
      <vt:lpstr>Training: Keys to Success</vt:lpstr>
      <vt:lpstr>Signage</vt:lpstr>
      <vt:lpstr>Signage: Key to Success</vt:lpstr>
      <vt:lpstr>Food Preparation</vt:lpstr>
      <vt:lpstr>Cleaning Food-Contact and High-Touch Surfaces</vt:lpstr>
      <vt:lpstr>Facility Cleaning, Sanitizing, and Disinfecting</vt:lpstr>
      <vt:lpstr>Facility Cleaning, Sanitizing and Disinfecting (continued)</vt:lpstr>
      <vt:lpstr>Facility Cleaning, Sanitizing, and Disinfecting:  Keys to Success</vt:lpstr>
      <vt:lpstr>Hand Hygiene</vt:lpstr>
      <vt:lpstr>Hand Hygiene: Keys to Success</vt:lpstr>
      <vt:lpstr>Physical Measures</vt:lpstr>
      <vt:lpstr>Physical Measures (continued)</vt:lpstr>
      <vt:lpstr>Physical Measures: Cal/OSHA</vt:lpstr>
      <vt:lpstr>Physical Measures: Keys to Success</vt:lpstr>
      <vt:lpstr>Gloves, Face Covering &amp; PPE</vt:lpstr>
      <vt:lpstr>Gloves, Face Coverings &amp; PPE: Keys to Success</vt:lpstr>
      <vt:lpstr>Self Service Areas</vt:lpstr>
      <vt:lpstr>Self Service Areas: Keys to Success</vt:lpstr>
      <vt:lpstr>Reusable Bags</vt:lpstr>
      <vt:lpstr>Reusable Bags: Keys to Success</vt:lpstr>
      <vt:lpstr>Tips for a Successful Safety and Health Program</vt:lpstr>
      <vt:lpstr>Enforcement</vt:lpstr>
      <vt:lpstr>Enforcement</vt:lpstr>
      <vt:lpstr>How are You Going to Prepare?</vt:lpstr>
      <vt:lpstr>Questions?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Compliance &amp; Food Safety Challenges During the COVID-19 Pandemic &amp; Beyond</dc:title>
  <dc:subject/>
  <dc:creator>Brianne Page</dc:creator>
  <cp:keywords/>
  <dc:description/>
  <cp:lastModifiedBy>Brianne Page</cp:lastModifiedBy>
  <cp:revision>3</cp:revision>
  <cp:lastPrinted>2020-07-21T21:32:54Z</cp:lastPrinted>
  <dcterms:created xsi:type="dcterms:W3CDTF">2020-07-21T21:32:54Z</dcterms:created>
  <dcterms:modified xsi:type="dcterms:W3CDTF">2020-07-22T16:33:30Z</dcterms:modified>
  <cp:category/>
</cp:coreProperties>
</file>