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5" r:id="rId2"/>
    <p:sldId id="284" r:id="rId3"/>
    <p:sldId id="285" r:id="rId4"/>
    <p:sldId id="286" r:id="rId5"/>
    <p:sldId id="256" r:id="rId6"/>
    <p:sldId id="274" r:id="rId7"/>
    <p:sldId id="275" r:id="rId8"/>
    <p:sldId id="277" r:id="rId9"/>
    <p:sldId id="279" r:id="rId10"/>
    <p:sldId id="278" r:id="rId11"/>
    <p:sldId id="280" r:id="rId12"/>
    <p:sldId id="281" r:id="rId13"/>
    <p:sldId id="283" r:id="rId14"/>
    <p:sldId id="264" r:id="rId15"/>
    <p:sldId id="267"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0D8E8"/>
    <a:srgbClr val="795494"/>
    <a:srgbClr val="A1D210"/>
    <a:srgbClr val="787878"/>
    <a:srgbClr val="4F1C58"/>
    <a:srgbClr val="C6635C"/>
    <a:srgbClr val="F3BBB3"/>
    <a:srgbClr val="E87667"/>
    <a:srgbClr val="B3A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89639" autoAdjust="0"/>
  </p:normalViewPr>
  <p:slideViewPr>
    <p:cSldViewPr>
      <p:cViewPr varScale="1">
        <p:scale>
          <a:sx n="53" d="100"/>
          <a:sy n="53" d="100"/>
        </p:scale>
        <p:origin x="972"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yriad Pro Light"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yriad Pro Light" pitchFamily="34" charset="0"/>
              </a:defRPr>
            </a:lvl1pPr>
          </a:lstStyle>
          <a:p>
            <a:fld id="{3228DFB7-3EAF-4904-BBBB-5EE295611A0B}" type="datetimeFigureOut">
              <a:rPr lang="en-US" smtClean="0"/>
              <a:pPr/>
              <a:t>6/11/2020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yriad Pro Light"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yriad Pro Light" pitchFamily="34" charset="0"/>
              </a:defRPr>
            </a:lvl1pPr>
          </a:lstStyle>
          <a:p>
            <a:fld id="{C52B7A3E-73A3-41EE-91F3-969AF6BA14C9}" type="slidenum">
              <a:rPr lang="en-US" smtClean="0"/>
              <a:pPr/>
              <a:t>‹#›</a:t>
            </a:fld>
            <a:endParaRPr lang="en-US" dirty="0"/>
          </a:p>
        </p:txBody>
      </p:sp>
    </p:spTree>
    <p:extLst>
      <p:ext uri="{BB962C8B-B14F-4D97-AF65-F5344CB8AC3E}">
        <p14:creationId xmlns:p14="http://schemas.microsoft.com/office/powerpoint/2010/main" val="73970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Light" pitchFamily="34" charset="0"/>
        <a:ea typeface="+mn-ea"/>
        <a:cs typeface="+mn-cs"/>
      </a:defRPr>
    </a:lvl1pPr>
    <a:lvl2pPr marL="457200" algn="l" defTabSz="914400" rtl="0" eaLnBrk="1" latinLnBrk="0" hangingPunct="1">
      <a:defRPr sz="1200" kern="1200">
        <a:solidFill>
          <a:schemeClr val="tx1"/>
        </a:solidFill>
        <a:latin typeface="Myriad Pro Light" pitchFamily="34" charset="0"/>
        <a:ea typeface="+mn-ea"/>
        <a:cs typeface="+mn-cs"/>
      </a:defRPr>
    </a:lvl2pPr>
    <a:lvl3pPr marL="914400" algn="l" defTabSz="914400" rtl="0" eaLnBrk="1" latinLnBrk="0" hangingPunct="1">
      <a:defRPr sz="1200" kern="1200">
        <a:solidFill>
          <a:schemeClr val="tx1"/>
        </a:solidFill>
        <a:latin typeface="Myriad Pro Light" pitchFamily="34" charset="0"/>
        <a:ea typeface="+mn-ea"/>
        <a:cs typeface="+mn-cs"/>
      </a:defRPr>
    </a:lvl3pPr>
    <a:lvl4pPr marL="1371600" algn="l" defTabSz="914400" rtl="0" eaLnBrk="1" latinLnBrk="0" hangingPunct="1">
      <a:defRPr sz="1200" kern="1200">
        <a:solidFill>
          <a:schemeClr val="tx1"/>
        </a:solidFill>
        <a:latin typeface="Myriad Pro Light" pitchFamily="34" charset="0"/>
        <a:ea typeface="+mn-ea"/>
        <a:cs typeface="+mn-cs"/>
      </a:defRPr>
    </a:lvl4pPr>
    <a:lvl5pPr marL="1828800" algn="l" defTabSz="914400" rtl="0" eaLnBrk="1" latinLnBrk="0" hangingPunct="1">
      <a:defRPr sz="1200" kern="1200">
        <a:solidFill>
          <a:schemeClr val="tx1"/>
        </a:solidFill>
        <a:latin typeface="Myriad Pro Ligh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8" name="Picture 3" descr="D:\Images\BlurryBankBackgroun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33"/>
            <a:ext cx="9144000" cy="51439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0" y="4834"/>
            <a:ext cx="9144000" cy="5150954"/>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5" name="Rectangle 4"/>
          <p:cNvSpPr/>
          <p:nvPr userDrawn="1"/>
        </p:nvSpPr>
        <p:spPr>
          <a:xfrm>
            <a:off x="0" y="4834712"/>
            <a:ext cx="9144000" cy="308787"/>
          </a:xfrm>
          <a:prstGeom prst="rect">
            <a:avLst/>
          </a:prstGeom>
          <a:gradFill flip="none" rotWithShape="1">
            <a:gsLst>
              <a:gs pos="0">
                <a:schemeClr val="bg1">
                  <a:alpha val="75000"/>
                </a:schemeClr>
              </a:gs>
              <a:gs pos="50000">
                <a:schemeClr val="bg1">
                  <a:alpha val="50000"/>
                </a:schemeClr>
              </a:gs>
              <a:gs pos="100000">
                <a:srgbClr val="FFFFFF">
                  <a:shade val="100000"/>
                  <a:satMod val="115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11" name="Text Placeholder 10"/>
          <p:cNvSpPr>
            <a:spLocks noGrp="1"/>
          </p:cNvSpPr>
          <p:nvPr>
            <p:ph type="body" sz="quarter" idx="11" hasCustomPrompt="1"/>
          </p:nvPr>
        </p:nvSpPr>
        <p:spPr>
          <a:xfrm>
            <a:off x="1066800" y="1504950"/>
            <a:ext cx="7010400" cy="609600"/>
          </a:xfrm>
        </p:spPr>
        <p:txBody>
          <a:bodyPr>
            <a:noAutofit/>
          </a:bodyPr>
          <a:lstStyle>
            <a:lvl1pPr marL="0" indent="0" algn="ctr">
              <a:buFontTx/>
              <a:buNone/>
              <a:defRPr sz="4000" b="1">
                <a:solidFill>
                  <a:schemeClr val="tx1">
                    <a:lumMod val="75000"/>
                    <a:lumOff val="25000"/>
                  </a:schemeClr>
                </a:solidFill>
                <a:effectLst>
                  <a:outerShdw blurRad="38100" dist="38100" dir="2700000" algn="tl" rotWithShape="0">
                    <a:schemeClr val="bg1">
                      <a:alpha val="40000"/>
                    </a:schemeClr>
                  </a:outerShdw>
                </a:effectLs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title</a:t>
            </a:r>
          </a:p>
        </p:txBody>
      </p:sp>
      <p:sp>
        <p:nvSpPr>
          <p:cNvPr id="10" name="Rectangle 9"/>
          <p:cNvSpPr/>
          <p:nvPr userDrawn="1"/>
        </p:nvSpPr>
        <p:spPr>
          <a:xfrm>
            <a:off x="1600200" y="2343150"/>
            <a:ext cx="5943600" cy="34289"/>
          </a:xfrm>
          <a:prstGeom prst="rect">
            <a:avLst/>
          </a:prstGeom>
          <a:solidFill>
            <a:srgbClr val="79549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12" name="Text Placeholder 10"/>
          <p:cNvSpPr>
            <a:spLocks noGrp="1"/>
          </p:cNvSpPr>
          <p:nvPr>
            <p:ph type="body" sz="quarter" idx="12" hasCustomPrompt="1"/>
          </p:nvPr>
        </p:nvSpPr>
        <p:spPr>
          <a:xfrm>
            <a:off x="1066800" y="2647950"/>
            <a:ext cx="7010400" cy="609600"/>
          </a:xfrm>
        </p:spPr>
        <p:txBody>
          <a:bodyPr>
            <a:normAutofit/>
          </a:bodyPr>
          <a:lstStyle>
            <a:lvl1pPr marL="0" indent="0" algn="ctr">
              <a:buFontTx/>
              <a:buNone/>
              <a:defRPr sz="2800" b="0">
                <a:solidFill>
                  <a:schemeClr val="tx1">
                    <a:lumMod val="75000"/>
                    <a:lumOff val="25000"/>
                  </a:schemeClr>
                </a:solidFill>
                <a:effectLst>
                  <a:outerShdw blurRad="38100" dist="38100" dir="2700000" algn="tl" rotWithShape="0">
                    <a:schemeClr val="bg1">
                      <a:alpha val="40000"/>
                    </a:schemeClr>
                  </a:outerShdw>
                </a:effectLst>
                <a:latin typeface="Myriad Pro Light"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author</a:t>
            </a:r>
          </a:p>
        </p:txBody>
      </p:sp>
      <p:sp>
        <p:nvSpPr>
          <p:cNvPr id="13" name="Text Placeholder 10"/>
          <p:cNvSpPr>
            <a:spLocks noGrp="1"/>
          </p:cNvSpPr>
          <p:nvPr>
            <p:ph type="body" sz="quarter" idx="13" hasCustomPrompt="1"/>
          </p:nvPr>
        </p:nvSpPr>
        <p:spPr>
          <a:xfrm>
            <a:off x="7391400" y="4828044"/>
            <a:ext cx="1752600" cy="381000"/>
          </a:xfrm>
        </p:spPr>
        <p:txBody>
          <a:bodyPr>
            <a:normAutofit/>
          </a:bodyPr>
          <a:lstStyle>
            <a:lvl1pPr marL="0" indent="0" algn="r">
              <a:buFontTx/>
              <a:buNone/>
              <a:defRPr sz="1600" b="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Add date</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35" y="4891277"/>
            <a:ext cx="2194565" cy="195073"/>
          </a:xfrm>
          <a:prstGeom prst="rect">
            <a:avLst/>
          </a:prstGeom>
        </p:spPr>
      </p:pic>
    </p:spTree>
    <p:extLst>
      <p:ext uri="{BB962C8B-B14F-4D97-AF65-F5344CB8AC3E}">
        <p14:creationId xmlns:p14="http://schemas.microsoft.com/office/powerpoint/2010/main" val="232823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333103" y="285750"/>
            <a:ext cx="6477794" cy="4267200"/>
          </a:xfrm>
          <a:ln>
            <a:solidFill>
              <a:schemeClr val="bg1">
                <a:lumMod val="50000"/>
              </a:schemeClr>
            </a:solidFill>
          </a:ln>
          <a:effectLst>
            <a:outerShdw blurRad="50800" dist="38100" dir="2700000" algn="tl" rotWithShape="0">
              <a:prstClr val="black">
                <a:alpha val="40000"/>
              </a:prstClr>
            </a:outerShdw>
          </a:effectLst>
        </p:spPr>
        <p:txBody>
          <a:bodyPr>
            <a:normAutofit/>
          </a:bodyPr>
          <a:lstStyle>
            <a:lvl1pPr marL="0" indent="0">
              <a:buNone/>
              <a:defRPr sz="2800">
                <a:latin typeface="Myriad Pro Ligh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Picture</a:t>
            </a:r>
            <a:endParaRPr lang="en-US" dirty="0"/>
          </a:p>
        </p:txBody>
      </p:sp>
      <p:sp>
        <p:nvSpPr>
          <p:cNvPr id="8" name="Freeform 7"/>
          <p:cNvSpPr/>
          <p:nvPr userDrawn="1"/>
        </p:nvSpPr>
        <p:spPr>
          <a:xfrm flipH="1">
            <a:off x="7239000" y="4593210"/>
            <a:ext cx="1905000" cy="569340"/>
          </a:xfrm>
          <a:custGeom>
            <a:avLst/>
            <a:gdLst>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Lst>
            <a:ahLst/>
            <a:cxnLst>
              <a:cxn ang="0">
                <a:pos x="connsiteX0" y="connsiteY0"/>
              </a:cxn>
              <a:cxn ang="0">
                <a:pos x="connsiteX1" y="connsiteY1"/>
              </a:cxn>
              <a:cxn ang="0">
                <a:pos x="connsiteX2" y="connsiteY2"/>
              </a:cxn>
              <a:cxn ang="0">
                <a:pos x="connsiteX3" y="connsiteY3"/>
              </a:cxn>
            </a:cxnLst>
            <a:rect l="l" t="t" r="r" b="b"/>
            <a:pathLst>
              <a:path w="716889" h="577900">
                <a:moveTo>
                  <a:pt x="0" y="0"/>
                </a:moveTo>
                <a:cubicBezTo>
                  <a:pt x="4877" y="360883"/>
                  <a:pt x="236525" y="575463"/>
                  <a:pt x="716889" y="577900"/>
                </a:cubicBezTo>
                <a:lnTo>
                  <a:pt x="0" y="577900"/>
                </a:lnTo>
                <a:lnTo>
                  <a:pt x="0" y="0"/>
                </a:lnTo>
                <a:close/>
              </a:path>
            </a:pathLst>
          </a:custGeom>
          <a:gradFill>
            <a:gsLst>
              <a:gs pos="0">
                <a:srgbClr val="795494"/>
              </a:gs>
              <a:gs pos="41000">
                <a:srgbClr val="795494">
                  <a:alpha val="50000"/>
                </a:srgbClr>
              </a:gs>
              <a:gs pos="75000">
                <a:srgbClr val="FFFFFF">
                  <a:alpha val="0"/>
                </a:srgbClr>
              </a:gs>
            </a:gsLst>
            <a:lin ang="0" scaled="0"/>
          </a:gradFill>
          <a:ln>
            <a:noFill/>
          </a:ln>
          <a:effectLst>
            <a:outerShdw blurRad="254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Myriad Pro Light" pitchFamily="34" charset="0"/>
            </a:endParaRPr>
          </a:p>
        </p:txBody>
      </p:sp>
      <p:sp>
        <p:nvSpPr>
          <p:cNvPr id="9" name="TextBox 8"/>
          <p:cNvSpPr txBox="1"/>
          <p:nvPr userDrawn="1"/>
        </p:nvSpPr>
        <p:spPr>
          <a:xfrm>
            <a:off x="8839200" y="4885551"/>
            <a:ext cx="381000" cy="276999"/>
          </a:xfrm>
          <a:prstGeom prst="rect">
            <a:avLst/>
          </a:prstGeom>
          <a:noFill/>
        </p:spPr>
        <p:txBody>
          <a:bodyPr wrap="square" rtlCol="0">
            <a:spAutoFit/>
          </a:bodyPr>
          <a:lstStyle/>
          <a:p>
            <a:fld id="{9F0801E6-48B8-41F0-BB6C-B701511B36FE}" type="slidenum">
              <a:rPr lang="en-US" sz="1200" smtClean="0">
                <a:solidFill>
                  <a:schemeClr val="bg1"/>
                </a:solidFill>
                <a:latin typeface="Myriad Pro Light" pitchFamily="34" charset="0"/>
              </a:rPr>
              <a:t>‹#›</a:t>
            </a:fld>
            <a:endParaRPr lang="en-US" sz="1200" dirty="0">
              <a:solidFill>
                <a:schemeClr val="bg1"/>
              </a:solidFill>
              <a:latin typeface="Myriad Pro Light" pitchFamily="34" charset="0"/>
            </a:endParaRPr>
          </a:p>
        </p:txBody>
      </p:sp>
      <p:pic>
        <p:nvPicPr>
          <p:cNvPr id="6" name="Picture 3" descr="\\sacfile01\apps\Marketing\DB Logos\GREYSCALE\DB_LOGO-GS1.png"/>
          <p:cNvPicPr>
            <a:picLocks noChangeAspect="1" noChangeArrowheads="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6200" y="5010150"/>
            <a:ext cx="1295400" cy="1143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40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457200" y="0"/>
            <a:ext cx="8229600" cy="590551"/>
          </a:xfrm>
        </p:spPr>
        <p:txBody>
          <a:bodyPr anchor="ctr">
            <a:noAutofit/>
          </a:bodyPr>
          <a:lstStyle>
            <a:lvl1pPr marL="0" indent="0" algn="ctr">
              <a:buFontTx/>
              <a:buNone/>
              <a:defRPr sz="3200">
                <a:latin typeface="Myriad Pro Light" pitchFamily="34" charset="0"/>
              </a:defRPr>
            </a:lvl1pPr>
          </a:lstStyle>
          <a:p>
            <a:pPr lvl="0"/>
            <a:r>
              <a:rPr lang="en-US" dirty="0" smtClean="0"/>
              <a:t>Click to edit Master title style</a:t>
            </a:r>
            <a:endParaRPr lang="en-US" dirty="0"/>
          </a:p>
        </p:txBody>
      </p:sp>
      <p:sp>
        <p:nvSpPr>
          <p:cNvPr id="16" name="Rectangle 15"/>
          <p:cNvSpPr/>
          <p:nvPr userDrawn="1"/>
        </p:nvSpPr>
        <p:spPr>
          <a:xfrm>
            <a:off x="457200" y="590551"/>
            <a:ext cx="8229600" cy="45719"/>
          </a:xfrm>
          <a:prstGeom prst="rect">
            <a:avLst/>
          </a:prstGeom>
          <a:solidFill>
            <a:srgbClr val="79549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9" name="Freeform 8"/>
          <p:cNvSpPr/>
          <p:nvPr userDrawn="1"/>
        </p:nvSpPr>
        <p:spPr>
          <a:xfrm flipH="1">
            <a:off x="7239000" y="4593210"/>
            <a:ext cx="1905000" cy="569340"/>
          </a:xfrm>
          <a:custGeom>
            <a:avLst/>
            <a:gdLst>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Lst>
            <a:ahLst/>
            <a:cxnLst>
              <a:cxn ang="0">
                <a:pos x="connsiteX0" y="connsiteY0"/>
              </a:cxn>
              <a:cxn ang="0">
                <a:pos x="connsiteX1" y="connsiteY1"/>
              </a:cxn>
              <a:cxn ang="0">
                <a:pos x="connsiteX2" y="connsiteY2"/>
              </a:cxn>
              <a:cxn ang="0">
                <a:pos x="connsiteX3" y="connsiteY3"/>
              </a:cxn>
            </a:cxnLst>
            <a:rect l="l" t="t" r="r" b="b"/>
            <a:pathLst>
              <a:path w="716889" h="577900">
                <a:moveTo>
                  <a:pt x="0" y="0"/>
                </a:moveTo>
                <a:cubicBezTo>
                  <a:pt x="4877" y="360883"/>
                  <a:pt x="236525" y="575463"/>
                  <a:pt x="716889" y="577900"/>
                </a:cubicBezTo>
                <a:lnTo>
                  <a:pt x="0" y="577900"/>
                </a:lnTo>
                <a:lnTo>
                  <a:pt x="0" y="0"/>
                </a:lnTo>
                <a:close/>
              </a:path>
            </a:pathLst>
          </a:custGeom>
          <a:gradFill>
            <a:gsLst>
              <a:gs pos="0">
                <a:srgbClr val="795494"/>
              </a:gs>
              <a:gs pos="41000">
                <a:srgbClr val="795494">
                  <a:alpha val="50000"/>
                </a:srgbClr>
              </a:gs>
              <a:gs pos="75000">
                <a:srgbClr val="FFFFFF">
                  <a:alpha val="0"/>
                </a:srgbClr>
              </a:gs>
            </a:gsLst>
            <a:lin ang="0" scaled="0"/>
          </a:gradFill>
          <a:ln>
            <a:noFill/>
          </a:ln>
          <a:effectLst>
            <a:outerShdw blurRad="254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Myriad Pro Light" pitchFamily="34" charset="0"/>
            </a:endParaRPr>
          </a:p>
        </p:txBody>
      </p:sp>
      <p:sp>
        <p:nvSpPr>
          <p:cNvPr id="10" name="TextBox 9"/>
          <p:cNvSpPr txBox="1"/>
          <p:nvPr userDrawn="1"/>
        </p:nvSpPr>
        <p:spPr>
          <a:xfrm>
            <a:off x="8839200" y="4885551"/>
            <a:ext cx="381000" cy="276999"/>
          </a:xfrm>
          <a:prstGeom prst="rect">
            <a:avLst/>
          </a:prstGeom>
          <a:noFill/>
        </p:spPr>
        <p:txBody>
          <a:bodyPr wrap="square" rtlCol="0">
            <a:spAutoFit/>
          </a:bodyPr>
          <a:lstStyle/>
          <a:p>
            <a:fld id="{9F0801E6-48B8-41F0-BB6C-B701511B36FE}" type="slidenum">
              <a:rPr lang="en-US" sz="1200" smtClean="0">
                <a:solidFill>
                  <a:schemeClr val="bg1"/>
                </a:solidFill>
                <a:latin typeface="Myriad Pro Light" pitchFamily="34" charset="0"/>
              </a:rPr>
              <a:t>‹#›</a:t>
            </a:fld>
            <a:endParaRPr lang="en-US" sz="1200" dirty="0">
              <a:solidFill>
                <a:schemeClr val="bg1"/>
              </a:solidFill>
              <a:latin typeface="Myriad Pro Light" pitchFamily="34" charset="0"/>
            </a:endParaRPr>
          </a:p>
        </p:txBody>
      </p:sp>
      <p:pic>
        <p:nvPicPr>
          <p:cNvPr id="7" name="Picture 3" descr="\\sacfile01\apps\Marketing\DB Logos\GREYSCALE\DB_LOGO-GS1.png"/>
          <p:cNvPicPr>
            <a:picLocks noChangeAspect="1" noChangeArrowheads="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6200" y="5010150"/>
            <a:ext cx="1295400" cy="1143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363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715975" y="209550"/>
            <a:ext cx="7712050" cy="48220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defRPr sz="3200">
                <a:latin typeface="Myriad Pro Light" pitchFamily="34" charset="0"/>
              </a:defRPr>
            </a:lvl1pPr>
          </a:lstStyle>
          <a:p>
            <a:pPr lvl="0"/>
            <a:r>
              <a:rPr lang="en-US" dirty="0" smtClean="0"/>
              <a:t>Click to edit Master title style</a:t>
            </a:r>
            <a:endParaRPr lang="en-AU" dirty="0" smtClean="0"/>
          </a:p>
        </p:txBody>
      </p:sp>
      <p:sp>
        <p:nvSpPr>
          <p:cNvPr id="8" name="Freeform 7"/>
          <p:cNvSpPr/>
          <p:nvPr userDrawn="1"/>
        </p:nvSpPr>
        <p:spPr>
          <a:xfrm flipH="1">
            <a:off x="7239000" y="4593210"/>
            <a:ext cx="1905000" cy="569340"/>
          </a:xfrm>
          <a:custGeom>
            <a:avLst/>
            <a:gdLst>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Lst>
            <a:ahLst/>
            <a:cxnLst>
              <a:cxn ang="0">
                <a:pos x="connsiteX0" y="connsiteY0"/>
              </a:cxn>
              <a:cxn ang="0">
                <a:pos x="connsiteX1" y="connsiteY1"/>
              </a:cxn>
              <a:cxn ang="0">
                <a:pos x="connsiteX2" y="connsiteY2"/>
              </a:cxn>
              <a:cxn ang="0">
                <a:pos x="connsiteX3" y="connsiteY3"/>
              </a:cxn>
            </a:cxnLst>
            <a:rect l="l" t="t" r="r" b="b"/>
            <a:pathLst>
              <a:path w="716889" h="577900">
                <a:moveTo>
                  <a:pt x="0" y="0"/>
                </a:moveTo>
                <a:cubicBezTo>
                  <a:pt x="4877" y="360883"/>
                  <a:pt x="236525" y="575463"/>
                  <a:pt x="716889" y="577900"/>
                </a:cubicBezTo>
                <a:lnTo>
                  <a:pt x="0" y="577900"/>
                </a:lnTo>
                <a:lnTo>
                  <a:pt x="0" y="0"/>
                </a:lnTo>
                <a:close/>
              </a:path>
            </a:pathLst>
          </a:custGeom>
          <a:gradFill>
            <a:gsLst>
              <a:gs pos="0">
                <a:srgbClr val="795494"/>
              </a:gs>
              <a:gs pos="41000">
                <a:srgbClr val="795494">
                  <a:alpha val="50000"/>
                </a:srgbClr>
              </a:gs>
              <a:gs pos="75000">
                <a:srgbClr val="FFFFFF">
                  <a:alpha val="0"/>
                </a:srgbClr>
              </a:gs>
            </a:gsLst>
            <a:lin ang="0" scaled="0"/>
          </a:gradFill>
          <a:ln>
            <a:noFill/>
          </a:ln>
          <a:effectLst>
            <a:outerShdw blurRad="254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Myriad Pro Light" pitchFamily="34" charset="0"/>
            </a:endParaRPr>
          </a:p>
        </p:txBody>
      </p:sp>
      <p:sp>
        <p:nvSpPr>
          <p:cNvPr id="11" name="TextBox 10"/>
          <p:cNvSpPr txBox="1"/>
          <p:nvPr userDrawn="1"/>
        </p:nvSpPr>
        <p:spPr>
          <a:xfrm>
            <a:off x="8839200" y="4885551"/>
            <a:ext cx="381000" cy="276999"/>
          </a:xfrm>
          <a:prstGeom prst="rect">
            <a:avLst/>
          </a:prstGeom>
          <a:noFill/>
        </p:spPr>
        <p:txBody>
          <a:bodyPr wrap="square" rtlCol="0">
            <a:spAutoFit/>
          </a:bodyPr>
          <a:lstStyle/>
          <a:p>
            <a:fld id="{9F0801E6-48B8-41F0-BB6C-B701511B36FE}" type="slidenum">
              <a:rPr lang="en-US" sz="1200" smtClean="0">
                <a:solidFill>
                  <a:schemeClr val="bg1"/>
                </a:solidFill>
                <a:latin typeface="Myriad Pro Light" pitchFamily="34" charset="0"/>
              </a:rPr>
              <a:t>‹#›</a:t>
            </a:fld>
            <a:endParaRPr lang="en-US" sz="1200" dirty="0">
              <a:solidFill>
                <a:schemeClr val="bg1"/>
              </a:solidFill>
              <a:latin typeface="Myriad Pro Light" pitchFamily="34" charset="0"/>
            </a:endParaRPr>
          </a:p>
        </p:txBody>
      </p:sp>
      <p:pic>
        <p:nvPicPr>
          <p:cNvPr id="6" name="Picture 3" descr="\\sacfile01\apps\Marketing\DB Logos\GREYSCALE\DB_LOGO-GS1.png"/>
          <p:cNvPicPr>
            <a:picLocks noChangeAspect="1" noChangeArrowheads="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6200" y="5010150"/>
            <a:ext cx="1295400" cy="1143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24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33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Background Slide">
    <p:spTree>
      <p:nvGrpSpPr>
        <p:cNvPr id="1" name=""/>
        <p:cNvGrpSpPr/>
        <p:nvPr/>
      </p:nvGrpSpPr>
      <p:grpSpPr>
        <a:xfrm>
          <a:off x="0" y="0"/>
          <a:ext cx="0" cy="0"/>
          <a:chOff x="0" y="0"/>
          <a:chExt cx="0" cy="0"/>
        </a:xfrm>
      </p:grpSpPr>
      <p:sp>
        <p:nvSpPr>
          <p:cNvPr id="8" name="Oval 7"/>
          <p:cNvSpPr>
            <a:spLocks noChangeAspect="1"/>
          </p:cNvSpPr>
          <p:nvPr userDrawn="1"/>
        </p:nvSpPr>
        <p:spPr>
          <a:xfrm>
            <a:off x="990600" y="395207"/>
            <a:ext cx="1603439" cy="1597424"/>
          </a:xfrm>
          <a:prstGeom prst="ellipse">
            <a:avLst/>
          </a:prstGeom>
          <a:noFill/>
          <a:ln w="889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0" y="1395051"/>
            <a:ext cx="32766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2"/>
          <p:cNvSpPr>
            <a:spLocks noGrp="1"/>
          </p:cNvSpPr>
          <p:nvPr>
            <p:ph type="pic" idx="1" hasCustomPrompt="1"/>
          </p:nvPr>
        </p:nvSpPr>
        <p:spPr>
          <a:xfrm>
            <a:off x="1115663" y="517263"/>
            <a:ext cx="1353312" cy="1353312"/>
          </a:xfrm>
        </p:spPr>
        <p:txBody>
          <a:bodyPr>
            <a:normAutofit/>
          </a:bodyPr>
          <a:lstStyle>
            <a:lvl1pPr marL="0" indent="0">
              <a:buNone/>
              <a:defRPr sz="2000">
                <a:latin typeface="Myriad Pro Ligh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photo.</a:t>
            </a:r>
          </a:p>
          <a:p>
            <a:endParaRPr lang="en-US" dirty="0"/>
          </a:p>
        </p:txBody>
      </p:sp>
      <p:sp>
        <p:nvSpPr>
          <p:cNvPr id="17" name="Text Placeholder 16"/>
          <p:cNvSpPr>
            <a:spLocks noGrp="1"/>
          </p:cNvSpPr>
          <p:nvPr>
            <p:ph type="body" sz="quarter" idx="10"/>
          </p:nvPr>
        </p:nvSpPr>
        <p:spPr>
          <a:xfrm>
            <a:off x="1219200" y="2266950"/>
            <a:ext cx="6705600" cy="2362200"/>
          </a:xfrm>
        </p:spPr>
        <p:txBody>
          <a:bodyPr/>
          <a:lstStyle>
            <a:lvl1pPr marL="0" indent="0">
              <a:buNone/>
              <a:defRPr sz="2400" b="1">
                <a:latin typeface="Myriad Pro Light" pitchFamily="34" charset="0"/>
              </a:defRPr>
            </a:lvl1pPr>
            <a:lvl2pPr>
              <a:buClr>
                <a:schemeClr val="tx1">
                  <a:lumMod val="50000"/>
                  <a:lumOff val="50000"/>
                </a:schemeClr>
              </a:buClr>
              <a:buSzPct val="80000"/>
              <a:defRPr sz="2000">
                <a:latin typeface="Myriad Pro Light" pitchFamily="34" charset="0"/>
              </a:defRPr>
            </a:lvl2pPr>
            <a:lvl3pPr marL="1143000" indent="-228600">
              <a:buClr>
                <a:schemeClr val="tx1">
                  <a:lumMod val="50000"/>
                  <a:lumOff val="50000"/>
                </a:schemeClr>
              </a:buClr>
              <a:buFont typeface="Arial" panose="020B0604020202020204" pitchFamily="34" charset="0"/>
              <a:buChar char="›"/>
              <a:defRPr sz="1600">
                <a:latin typeface="Myriad Pro Light" pitchFamily="34" charset="0"/>
              </a:defRPr>
            </a:lvl3pPr>
            <a:lvl4pPr>
              <a:buClr>
                <a:schemeClr val="tx1">
                  <a:lumMod val="50000"/>
                  <a:lumOff val="50000"/>
                </a:schemeClr>
              </a:buClr>
              <a:defRPr sz="1400">
                <a:latin typeface="Myriad Pro Light" pitchFamily="34" charset="0"/>
              </a:defRPr>
            </a:lvl4pPr>
            <a:lvl5pPr marL="2057400" indent="-228600">
              <a:buClr>
                <a:schemeClr val="tx1">
                  <a:lumMod val="50000"/>
                  <a:lumOff val="50000"/>
                </a:schemeClr>
              </a:buClr>
              <a:buFont typeface="Arial" panose="020B0604020202020204" pitchFamily="34" charset="0"/>
              <a:buChar char="»"/>
              <a:defRPr sz="1400">
                <a:latin typeface="Myriad Pro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Oval 18"/>
          <p:cNvSpPr>
            <a:spLocks noChangeAspect="1"/>
          </p:cNvSpPr>
          <p:nvPr userDrawn="1"/>
        </p:nvSpPr>
        <p:spPr>
          <a:xfrm>
            <a:off x="1106519" y="509178"/>
            <a:ext cx="1371600" cy="1369483"/>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userDrawn="1"/>
        </p:nvSpPr>
        <p:spPr>
          <a:xfrm flipH="1">
            <a:off x="7239000" y="4593210"/>
            <a:ext cx="1905000" cy="569340"/>
          </a:xfrm>
          <a:custGeom>
            <a:avLst/>
            <a:gdLst>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Lst>
            <a:ahLst/>
            <a:cxnLst>
              <a:cxn ang="0">
                <a:pos x="connsiteX0" y="connsiteY0"/>
              </a:cxn>
              <a:cxn ang="0">
                <a:pos x="connsiteX1" y="connsiteY1"/>
              </a:cxn>
              <a:cxn ang="0">
                <a:pos x="connsiteX2" y="connsiteY2"/>
              </a:cxn>
              <a:cxn ang="0">
                <a:pos x="connsiteX3" y="connsiteY3"/>
              </a:cxn>
            </a:cxnLst>
            <a:rect l="l" t="t" r="r" b="b"/>
            <a:pathLst>
              <a:path w="716889" h="577900">
                <a:moveTo>
                  <a:pt x="0" y="0"/>
                </a:moveTo>
                <a:cubicBezTo>
                  <a:pt x="4877" y="360883"/>
                  <a:pt x="236525" y="575463"/>
                  <a:pt x="716889" y="577900"/>
                </a:cubicBezTo>
                <a:lnTo>
                  <a:pt x="0" y="577900"/>
                </a:lnTo>
                <a:lnTo>
                  <a:pt x="0" y="0"/>
                </a:lnTo>
                <a:close/>
              </a:path>
            </a:pathLst>
          </a:custGeom>
          <a:gradFill>
            <a:gsLst>
              <a:gs pos="0">
                <a:srgbClr val="795494"/>
              </a:gs>
              <a:gs pos="41000">
                <a:srgbClr val="795494">
                  <a:alpha val="50000"/>
                </a:srgbClr>
              </a:gs>
              <a:gs pos="75000">
                <a:srgbClr val="FFFFFF">
                  <a:alpha val="0"/>
                </a:srgbClr>
              </a:gs>
            </a:gsLst>
            <a:lin ang="0" scaled="0"/>
          </a:gradFill>
          <a:ln>
            <a:noFill/>
          </a:ln>
          <a:effectLst>
            <a:outerShdw blurRad="254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Myriad Pro Light" pitchFamily="34" charset="0"/>
            </a:endParaRPr>
          </a:p>
        </p:txBody>
      </p:sp>
      <p:sp>
        <p:nvSpPr>
          <p:cNvPr id="15" name="TextBox 14"/>
          <p:cNvSpPr txBox="1"/>
          <p:nvPr userDrawn="1"/>
        </p:nvSpPr>
        <p:spPr>
          <a:xfrm>
            <a:off x="8839200" y="4885551"/>
            <a:ext cx="381000" cy="276999"/>
          </a:xfrm>
          <a:prstGeom prst="rect">
            <a:avLst/>
          </a:prstGeom>
          <a:noFill/>
        </p:spPr>
        <p:txBody>
          <a:bodyPr wrap="square" rtlCol="0">
            <a:spAutoFit/>
          </a:bodyPr>
          <a:lstStyle/>
          <a:p>
            <a:fld id="{9F0801E6-48B8-41F0-BB6C-B701511B36FE}" type="slidenum">
              <a:rPr lang="en-US" sz="1200" smtClean="0">
                <a:solidFill>
                  <a:schemeClr val="bg1"/>
                </a:solidFill>
                <a:latin typeface="Myriad Pro Light" pitchFamily="34" charset="0"/>
              </a:rPr>
              <a:t>‹#›</a:t>
            </a:fld>
            <a:endParaRPr lang="en-US" sz="1200" dirty="0">
              <a:solidFill>
                <a:schemeClr val="bg1"/>
              </a:solidFill>
              <a:latin typeface="Myriad Pro Light" pitchFamily="34" charset="0"/>
            </a:endParaRPr>
          </a:p>
        </p:txBody>
      </p:sp>
      <p:pic>
        <p:nvPicPr>
          <p:cNvPr id="11" name="Picture 3" descr="\\sacfile01\apps\Marketing\DB Logos\GREYSCALE\DB_LOGO-GS1.png"/>
          <p:cNvPicPr>
            <a:picLocks noChangeAspect="1" noChangeArrowheads="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6200" y="5010150"/>
            <a:ext cx="1295400" cy="1143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1" hasCustomPrompt="1"/>
          </p:nvPr>
        </p:nvSpPr>
        <p:spPr>
          <a:xfrm>
            <a:off x="2971800" y="895350"/>
            <a:ext cx="3810000" cy="457200"/>
          </a:xfrm>
        </p:spPr>
        <p:txBody>
          <a:bodyPr>
            <a:noAutofit/>
          </a:bodyPr>
          <a:lstStyle>
            <a:lvl1pPr marL="0" indent="0">
              <a:buFontTx/>
              <a:buNone/>
              <a:defRPr sz="2800">
                <a:solidFill>
                  <a:schemeClr val="tx1">
                    <a:lumMod val="75000"/>
                    <a:lumOff val="25000"/>
                  </a:schemeClr>
                </a:solidFill>
                <a:latin typeface="Myriad Pro Light" pitchFamily="34" charset="0"/>
              </a:defRPr>
            </a:lvl1pPr>
          </a:lstStyle>
          <a:p>
            <a:pPr lvl="0"/>
            <a:r>
              <a:rPr lang="en-US" dirty="0" smtClean="0"/>
              <a:t>Click to add speaker</a:t>
            </a:r>
          </a:p>
        </p:txBody>
      </p:sp>
    </p:spTree>
    <p:extLst>
      <p:ext uri="{BB962C8B-B14F-4D97-AF65-F5344CB8AC3E}">
        <p14:creationId xmlns:p14="http://schemas.microsoft.com/office/powerpoint/2010/main" val="2640309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ody text">
    <p:spTree>
      <p:nvGrpSpPr>
        <p:cNvPr id="1" name=""/>
        <p:cNvGrpSpPr/>
        <p:nvPr/>
      </p:nvGrpSpPr>
      <p:grpSpPr>
        <a:xfrm>
          <a:off x="0" y="0"/>
          <a:ext cx="0" cy="0"/>
          <a:chOff x="0" y="0"/>
          <a:chExt cx="0" cy="0"/>
        </a:xfrm>
      </p:grpSpPr>
      <p:sp>
        <p:nvSpPr>
          <p:cNvPr id="6" name="Content Placeholder 2"/>
          <p:cNvSpPr>
            <a:spLocks noGrp="1"/>
          </p:cNvSpPr>
          <p:nvPr>
            <p:ph idx="10"/>
          </p:nvPr>
        </p:nvSpPr>
        <p:spPr>
          <a:xfrm>
            <a:off x="321469" y="1200150"/>
            <a:ext cx="8501063" cy="3242311"/>
          </a:xfrm>
        </p:spPr>
        <p:txBody>
          <a:bodyPr>
            <a:normAutofit/>
          </a:bodyPr>
          <a:lstStyle>
            <a:lvl1pPr marL="175022" indent="-175022">
              <a:buClr>
                <a:srgbClr val="988F86"/>
              </a:buClr>
              <a:buSzPct val="80000"/>
              <a:buFontTx/>
              <a:buBlip>
                <a:blip r:embed="rId2"/>
              </a:buBlip>
              <a:defRPr sz="2000">
                <a:latin typeface="Myriad Pro Light" pitchFamily="34" charset="0"/>
              </a:defRPr>
            </a:lvl1pPr>
            <a:lvl2pPr marL="386954" indent="-171450">
              <a:buClr>
                <a:schemeClr val="tx1">
                  <a:lumMod val="50000"/>
                  <a:lumOff val="50000"/>
                </a:schemeClr>
              </a:buClr>
              <a:buSzPct val="80000"/>
              <a:buFont typeface="Arial" panose="020B0604020202020204" pitchFamily="34" charset="0"/>
              <a:buChar char="–"/>
              <a:defRPr sz="1800">
                <a:latin typeface="Myriad Pro Light" pitchFamily="34" charset="0"/>
              </a:defRPr>
            </a:lvl2pPr>
            <a:lvl3pPr marL="598885" indent="-171450">
              <a:buClr>
                <a:schemeClr val="tx1">
                  <a:lumMod val="50000"/>
                  <a:lumOff val="50000"/>
                </a:schemeClr>
              </a:buClr>
              <a:buFont typeface="Arial" panose="020B0604020202020204" pitchFamily="34" charset="0"/>
              <a:buChar char="»"/>
              <a:defRPr sz="1400">
                <a:latin typeface="Myriad Pro Light" pitchFamily="34" charset="0"/>
              </a:defRPr>
            </a:lvl3pPr>
            <a:lvl4pPr marL="816769" indent="-171450">
              <a:buClr>
                <a:schemeClr val="tx1">
                  <a:lumMod val="50000"/>
                  <a:lumOff val="50000"/>
                </a:schemeClr>
              </a:buClr>
              <a:buFont typeface="Arial" panose="020B0604020202020204" pitchFamily="34" charset="0"/>
              <a:buChar char="-"/>
              <a:defRPr sz="1200" baseline="0">
                <a:latin typeface="Myriad Pro Light" pitchFamily="34" charset="0"/>
              </a:defRPr>
            </a:lvl4pPr>
            <a:lvl5pPr marL="1028700" indent="-171450">
              <a:buClr>
                <a:schemeClr val="tx1">
                  <a:lumMod val="50000"/>
                  <a:lumOff val="50000"/>
                </a:schemeClr>
              </a:buClr>
              <a:buFont typeface="Arial" panose="020B0604020202020204" pitchFamily="34" charset="0"/>
              <a:buChar char="›"/>
              <a:defRPr sz="1200">
                <a:latin typeface="Myriad Pro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Placeholder 1"/>
          <p:cNvSpPr>
            <a:spLocks noGrp="1"/>
          </p:cNvSpPr>
          <p:nvPr>
            <p:ph type="title"/>
          </p:nvPr>
        </p:nvSpPr>
        <p:spPr bwMode="auto">
          <a:xfrm>
            <a:off x="715975" y="209550"/>
            <a:ext cx="7712050" cy="48220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defRPr sz="3200">
                <a:latin typeface="Myriad Pro Light" pitchFamily="34" charset="0"/>
              </a:defRPr>
            </a:lvl1pPr>
          </a:lstStyle>
          <a:p>
            <a:pPr lvl="0"/>
            <a:r>
              <a:rPr lang="en-US" dirty="0" smtClean="0"/>
              <a:t>Click to edit Master title style</a:t>
            </a:r>
            <a:endParaRPr lang="en-AU" dirty="0" smtClean="0"/>
          </a:p>
        </p:txBody>
      </p:sp>
      <p:sp>
        <p:nvSpPr>
          <p:cNvPr id="7" name="Freeform 6"/>
          <p:cNvSpPr/>
          <p:nvPr userDrawn="1"/>
        </p:nvSpPr>
        <p:spPr>
          <a:xfrm flipH="1">
            <a:off x="7239000" y="4593210"/>
            <a:ext cx="1905000" cy="569340"/>
          </a:xfrm>
          <a:custGeom>
            <a:avLst/>
            <a:gdLst>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Lst>
            <a:ahLst/>
            <a:cxnLst>
              <a:cxn ang="0">
                <a:pos x="connsiteX0" y="connsiteY0"/>
              </a:cxn>
              <a:cxn ang="0">
                <a:pos x="connsiteX1" y="connsiteY1"/>
              </a:cxn>
              <a:cxn ang="0">
                <a:pos x="connsiteX2" y="connsiteY2"/>
              </a:cxn>
              <a:cxn ang="0">
                <a:pos x="connsiteX3" y="connsiteY3"/>
              </a:cxn>
            </a:cxnLst>
            <a:rect l="l" t="t" r="r" b="b"/>
            <a:pathLst>
              <a:path w="716889" h="577900">
                <a:moveTo>
                  <a:pt x="0" y="0"/>
                </a:moveTo>
                <a:cubicBezTo>
                  <a:pt x="4877" y="360883"/>
                  <a:pt x="236525" y="575463"/>
                  <a:pt x="716889" y="577900"/>
                </a:cubicBezTo>
                <a:lnTo>
                  <a:pt x="0" y="577900"/>
                </a:lnTo>
                <a:lnTo>
                  <a:pt x="0" y="0"/>
                </a:lnTo>
                <a:close/>
              </a:path>
            </a:pathLst>
          </a:custGeom>
          <a:gradFill>
            <a:gsLst>
              <a:gs pos="0">
                <a:srgbClr val="795494"/>
              </a:gs>
              <a:gs pos="41000">
                <a:srgbClr val="795494">
                  <a:alpha val="50000"/>
                </a:srgbClr>
              </a:gs>
              <a:gs pos="75000">
                <a:srgbClr val="FFFFFF">
                  <a:alpha val="0"/>
                </a:srgbClr>
              </a:gs>
            </a:gsLst>
            <a:lin ang="0" scaled="0"/>
          </a:gradFill>
          <a:ln>
            <a:noFill/>
          </a:ln>
          <a:effectLst>
            <a:outerShdw blurRad="254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Myriad Pro Light" pitchFamily="34" charset="0"/>
            </a:endParaRPr>
          </a:p>
        </p:txBody>
      </p:sp>
      <p:sp>
        <p:nvSpPr>
          <p:cNvPr id="10" name="TextBox 9"/>
          <p:cNvSpPr txBox="1"/>
          <p:nvPr userDrawn="1"/>
        </p:nvSpPr>
        <p:spPr>
          <a:xfrm>
            <a:off x="8839200" y="4885551"/>
            <a:ext cx="381000" cy="276999"/>
          </a:xfrm>
          <a:prstGeom prst="rect">
            <a:avLst/>
          </a:prstGeom>
          <a:noFill/>
        </p:spPr>
        <p:txBody>
          <a:bodyPr wrap="square" rtlCol="0">
            <a:spAutoFit/>
          </a:bodyPr>
          <a:lstStyle/>
          <a:p>
            <a:fld id="{9F0801E6-48B8-41F0-BB6C-B701511B36FE}" type="slidenum">
              <a:rPr lang="en-US" sz="1200" smtClean="0">
                <a:solidFill>
                  <a:schemeClr val="bg1"/>
                </a:solidFill>
                <a:latin typeface="Myriad Pro Light" pitchFamily="34" charset="0"/>
              </a:rPr>
              <a:t>‹#›</a:t>
            </a:fld>
            <a:endParaRPr lang="en-US" sz="1200" dirty="0">
              <a:solidFill>
                <a:schemeClr val="bg1"/>
              </a:solidFill>
              <a:latin typeface="Myriad Pro Light" pitchFamily="34" charset="0"/>
            </a:endParaRPr>
          </a:p>
        </p:txBody>
      </p:sp>
      <p:pic>
        <p:nvPicPr>
          <p:cNvPr id="9" name="Picture 3" descr="\\sacfile01\apps\Marketing\DB Logos\GREYSCALE\DB_LOGO-GS1.png"/>
          <p:cNvPicPr>
            <a:picLocks noChangeAspect="1" noChangeArrowheads="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6200" y="5010150"/>
            <a:ext cx="1295400" cy="1143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9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Cardno - Bullets">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715975" y="209550"/>
            <a:ext cx="7712050" cy="48220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defRPr sz="3200">
                <a:latin typeface="Myriad Pro Light" pitchFamily="34" charset="0"/>
              </a:defRPr>
            </a:lvl1pPr>
          </a:lstStyle>
          <a:p>
            <a:pPr lvl="0"/>
            <a:r>
              <a:rPr lang="en-US" dirty="0" smtClean="0"/>
              <a:t>Click to edit Master title style</a:t>
            </a:r>
            <a:endParaRPr lang="en-AU" dirty="0" smtClean="0"/>
          </a:p>
        </p:txBody>
      </p:sp>
      <p:sp>
        <p:nvSpPr>
          <p:cNvPr id="21" name="Content Placeholder 2"/>
          <p:cNvSpPr>
            <a:spLocks noGrp="1"/>
          </p:cNvSpPr>
          <p:nvPr>
            <p:ph idx="10"/>
          </p:nvPr>
        </p:nvSpPr>
        <p:spPr>
          <a:xfrm>
            <a:off x="321469" y="1200150"/>
            <a:ext cx="8501063" cy="3242311"/>
          </a:xfrm>
        </p:spPr>
        <p:txBody>
          <a:bodyPr>
            <a:normAutofit/>
          </a:bodyPr>
          <a:lstStyle>
            <a:lvl1pPr marL="175022" indent="-175022">
              <a:buClr>
                <a:srgbClr val="988F86"/>
              </a:buClr>
              <a:buSzPct val="80000"/>
              <a:buFontTx/>
              <a:buBlip>
                <a:blip r:embed="rId2"/>
              </a:buBlip>
              <a:defRPr sz="2000">
                <a:latin typeface="Myriad Pro Light" pitchFamily="34" charset="0"/>
              </a:defRPr>
            </a:lvl1pPr>
            <a:lvl2pPr marL="386954" indent="-171450">
              <a:buClr>
                <a:schemeClr val="tx1">
                  <a:lumMod val="50000"/>
                  <a:lumOff val="50000"/>
                </a:schemeClr>
              </a:buClr>
              <a:buSzPct val="80000"/>
              <a:buFont typeface="Arial" panose="020B0604020202020204" pitchFamily="34" charset="0"/>
              <a:buChar char="–"/>
              <a:defRPr sz="1800">
                <a:latin typeface="Myriad Pro Light" pitchFamily="34" charset="0"/>
              </a:defRPr>
            </a:lvl2pPr>
            <a:lvl3pPr marL="598885" indent="-171450">
              <a:buClr>
                <a:schemeClr val="tx1">
                  <a:lumMod val="50000"/>
                  <a:lumOff val="50000"/>
                </a:schemeClr>
              </a:buClr>
              <a:buFont typeface="Arial" panose="020B0604020202020204" pitchFamily="34" charset="0"/>
              <a:buChar char="»"/>
              <a:defRPr sz="1400">
                <a:latin typeface="Myriad Pro Light" pitchFamily="34" charset="0"/>
              </a:defRPr>
            </a:lvl3pPr>
            <a:lvl4pPr marL="816769" indent="-171450">
              <a:buClr>
                <a:schemeClr val="tx1">
                  <a:lumMod val="50000"/>
                  <a:lumOff val="50000"/>
                </a:schemeClr>
              </a:buClr>
              <a:buFont typeface="Arial" panose="020B0604020202020204" pitchFamily="34" charset="0"/>
              <a:buChar char="-"/>
              <a:defRPr sz="1200" baseline="0">
                <a:latin typeface="Myriad Pro Light" pitchFamily="34" charset="0"/>
              </a:defRPr>
            </a:lvl4pPr>
            <a:lvl5pPr marL="1028700" indent="-171450">
              <a:buClr>
                <a:schemeClr val="tx1">
                  <a:lumMod val="50000"/>
                  <a:lumOff val="50000"/>
                </a:schemeClr>
              </a:buClr>
              <a:buFont typeface="Arial" panose="020B0604020202020204" pitchFamily="34" charset="0"/>
              <a:buChar char="›"/>
              <a:defRPr sz="1200">
                <a:latin typeface="Myriad Pro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Footer Placeholder 4"/>
          <p:cNvSpPr>
            <a:spLocks noGrp="1"/>
          </p:cNvSpPr>
          <p:nvPr>
            <p:ph type="ftr" sz="quarter" idx="3"/>
          </p:nvPr>
        </p:nvSpPr>
        <p:spPr>
          <a:xfrm>
            <a:off x="1085853" y="4725804"/>
            <a:ext cx="4400549" cy="273844"/>
          </a:xfrm>
          <a:prstGeom prst="rect">
            <a:avLst/>
          </a:prstGeom>
        </p:spPr>
        <p:txBody>
          <a:bodyPr vert="horz" lIns="68580" tIns="34290" rIns="68580" bIns="34290" rtlCol="0" anchor="ctr"/>
          <a:lstStyle>
            <a:lvl1pPr algn="l" fontAlgn="auto">
              <a:spcBef>
                <a:spcPts val="0"/>
              </a:spcBef>
              <a:spcAft>
                <a:spcPts val="0"/>
              </a:spcAft>
              <a:defRPr sz="800" dirty="0">
                <a:solidFill>
                  <a:schemeClr val="tx1">
                    <a:lumMod val="50000"/>
                    <a:lumOff val="50000"/>
                  </a:schemeClr>
                </a:solidFill>
                <a:latin typeface="Myriad Pro Light" pitchFamily="34" charset="0"/>
                <a:cs typeface="Arial" pitchFamily="34" charset="0"/>
              </a:defRPr>
            </a:lvl1pPr>
          </a:lstStyle>
          <a:p>
            <a:pPr>
              <a:defRPr/>
            </a:pPr>
            <a:r>
              <a:rPr lang="en-US" dirty="0" smtClean="0"/>
              <a:t>Privileged &amp; Confidential / Prepared at Request of Counsel</a:t>
            </a:r>
            <a:endParaRPr lang="en-AU" dirty="0"/>
          </a:p>
        </p:txBody>
      </p:sp>
      <p:sp>
        <p:nvSpPr>
          <p:cNvPr id="11" name="Date Placeholder 3"/>
          <p:cNvSpPr>
            <a:spLocks noGrp="1"/>
          </p:cNvSpPr>
          <p:nvPr>
            <p:ph type="dt" sz="half" idx="2"/>
          </p:nvPr>
        </p:nvSpPr>
        <p:spPr>
          <a:xfrm>
            <a:off x="321469" y="4726995"/>
            <a:ext cx="642938" cy="273844"/>
          </a:xfrm>
          <a:prstGeom prst="rect">
            <a:avLst/>
          </a:prstGeom>
        </p:spPr>
        <p:txBody>
          <a:bodyPr lIns="68580" tIns="34290" rIns="68580" bIns="34290" anchor="ctr"/>
          <a:lstStyle>
            <a:lvl1pPr algn="l" fontAlgn="auto">
              <a:spcBef>
                <a:spcPts val="0"/>
              </a:spcBef>
              <a:spcAft>
                <a:spcPts val="0"/>
              </a:spcAft>
              <a:defRPr sz="800" smtClean="0">
                <a:solidFill>
                  <a:schemeClr val="tx1">
                    <a:lumMod val="50000"/>
                    <a:lumOff val="50000"/>
                  </a:schemeClr>
                </a:solidFill>
                <a:latin typeface="Myriad Pro Light" pitchFamily="34" charset="0"/>
                <a:cs typeface="Arial" panose="020B0604020202020204" pitchFamily="34" charset="0"/>
              </a:defRPr>
            </a:lvl1pPr>
          </a:lstStyle>
          <a:p>
            <a:pPr>
              <a:defRPr/>
            </a:pPr>
            <a:endParaRPr lang="en-AU" dirty="0"/>
          </a:p>
        </p:txBody>
      </p:sp>
      <p:sp>
        <p:nvSpPr>
          <p:cNvPr id="7" name="Slide Number Placeholder 5"/>
          <p:cNvSpPr txBox="1">
            <a:spLocks/>
          </p:cNvSpPr>
          <p:nvPr userDrawn="1"/>
        </p:nvSpPr>
        <p:spPr>
          <a:xfrm>
            <a:off x="8686800" y="4853539"/>
            <a:ext cx="457200" cy="30901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2AC7E7B-79DF-466B-BA80-2729612268B9}" type="slidenum">
              <a:rPr lang="en-US" smtClean="0">
                <a:latin typeface="Myriad Pro Light" pitchFamily="34" charset="0"/>
              </a:rPr>
              <a:pPr algn="ctr"/>
              <a:t>‹#›</a:t>
            </a:fld>
            <a:endParaRPr lang="en-US" dirty="0">
              <a:latin typeface="Myriad Pro Light" pitchFamily="34" charset="0"/>
            </a:endParaRPr>
          </a:p>
        </p:txBody>
      </p:sp>
    </p:spTree>
    <p:extLst>
      <p:ext uri="{BB962C8B-B14F-4D97-AF65-F5344CB8AC3E}">
        <p14:creationId xmlns:p14="http://schemas.microsoft.com/office/powerpoint/2010/main" val="16782423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766763"/>
          </a:xfrm>
        </p:spPr>
        <p:txBody>
          <a:bodyPr anchor="b"/>
          <a:lstStyle>
            <a:lvl1pPr algn="l">
              <a:defRPr sz="1500" b="1">
                <a:latin typeface="Myriad Pro Light" pitchFamily="34" charset="0"/>
              </a:defRPr>
            </a:lvl1pPr>
          </a:lstStyle>
          <a:p>
            <a:r>
              <a:rPr lang="en-US" dirty="0"/>
              <a:t>Click to edit Master title style</a:t>
            </a:r>
          </a:p>
        </p:txBody>
      </p:sp>
      <p:sp>
        <p:nvSpPr>
          <p:cNvPr id="3" name="Content Placeholder 2"/>
          <p:cNvSpPr>
            <a:spLocks noGrp="1"/>
          </p:cNvSpPr>
          <p:nvPr>
            <p:ph idx="1"/>
          </p:nvPr>
        </p:nvSpPr>
        <p:spPr>
          <a:xfrm>
            <a:off x="3575050" y="204789"/>
            <a:ext cx="5111750" cy="4389835"/>
          </a:xfrm>
        </p:spPr>
        <p:txBody>
          <a:bodyPr/>
          <a:lstStyle>
            <a:lvl1pPr marL="342900" indent="-342900">
              <a:buSzPct val="80000"/>
              <a:buFontTx/>
              <a:buBlip>
                <a:blip r:embed="rId2"/>
              </a:buBlip>
              <a:defRPr sz="2400">
                <a:latin typeface="Myriad Pro Light" pitchFamily="34" charset="0"/>
              </a:defRPr>
            </a:lvl1pPr>
            <a:lvl2pPr>
              <a:buClr>
                <a:schemeClr val="tx1">
                  <a:lumMod val="50000"/>
                  <a:lumOff val="50000"/>
                </a:schemeClr>
              </a:buClr>
              <a:buSzPct val="80000"/>
              <a:defRPr sz="2100">
                <a:latin typeface="Myriad Pro Light" pitchFamily="34" charset="0"/>
              </a:defRPr>
            </a:lvl2pPr>
            <a:lvl3pPr marL="1143000" indent="-228600">
              <a:buClr>
                <a:schemeClr val="tx1">
                  <a:lumMod val="50000"/>
                  <a:lumOff val="50000"/>
                </a:schemeClr>
              </a:buClr>
              <a:buFont typeface="Arial" panose="020B0604020202020204" pitchFamily="34" charset="0"/>
              <a:buChar char="»"/>
              <a:defRPr sz="1800">
                <a:latin typeface="Myriad Pro Light" pitchFamily="34" charset="0"/>
              </a:defRPr>
            </a:lvl3pPr>
            <a:lvl4pPr>
              <a:buClr>
                <a:schemeClr val="tx1">
                  <a:lumMod val="50000"/>
                  <a:lumOff val="50000"/>
                </a:schemeClr>
              </a:buClr>
              <a:defRPr sz="1500">
                <a:latin typeface="Myriad Pro Light" pitchFamily="34" charset="0"/>
              </a:defRPr>
            </a:lvl4pPr>
            <a:lvl5pPr marL="2057400" indent="-228600">
              <a:buClr>
                <a:schemeClr val="tx1">
                  <a:lumMod val="50000"/>
                  <a:lumOff val="50000"/>
                </a:schemeClr>
              </a:buClr>
              <a:buFont typeface="Arial" panose="020B0604020202020204" pitchFamily="34" charset="0"/>
              <a:buChar char="›"/>
              <a:defRPr sz="1500">
                <a:latin typeface="Myriad Pro Light"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123950"/>
            <a:ext cx="3008313" cy="3470674"/>
          </a:xfrm>
        </p:spPr>
        <p:txBody>
          <a:bodyPr/>
          <a:lstStyle>
            <a:lvl1pPr marL="0" indent="0">
              <a:buNone/>
              <a:defRPr sz="1100">
                <a:latin typeface="Myriad Pro Light" pitchFamily="34" charset="0"/>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Click to edit Master text styles</a:t>
            </a:r>
          </a:p>
        </p:txBody>
      </p:sp>
      <p:sp>
        <p:nvSpPr>
          <p:cNvPr id="5" name="Slide Number Placeholder 5"/>
          <p:cNvSpPr txBox="1">
            <a:spLocks/>
          </p:cNvSpPr>
          <p:nvPr userDrawn="1"/>
        </p:nvSpPr>
        <p:spPr>
          <a:xfrm>
            <a:off x="8686800" y="4853539"/>
            <a:ext cx="457200" cy="30901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2AC7E7B-79DF-466B-BA80-2729612268B9}" type="slidenum">
              <a:rPr lang="en-US" smtClean="0">
                <a:latin typeface="Myriad Pro Light" pitchFamily="34" charset="0"/>
              </a:rPr>
              <a:pPr algn="ctr"/>
              <a:t>‹#›</a:t>
            </a:fld>
            <a:endParaRPr lang="en-US" dirty="0">
              <a:latin typeface="Myriad Pro Light" pitchFamily="34" charset="0"/>
            </a:endParaRPr>
          </a:p>
        </p:txBody>
      </p:sp>
    </p:spTree>
    <p:extLst>
      <p:ext uri="{BB962C8B-B14F-4D97-AF65-F5344CB8AC3E}">
        <p14:creationId xmlns:p14="http://schemas.microsoft.com/office/powerpoint/2010/main" val="216790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ardno - Title Only">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715975" y="209550"/>
            <a:ext cx="7712050" cy="48220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defRPr sz="3200">
                <a:latin typeface="Myriad Pro Light" pitchFamily="34" charset="0"/>
              </a:defRPr>
            </a:lvl1pPr>
          </a:lstStyle>
          <a:p>
            <a:pPr lvl="0"/>
            <a:r>
              <a:rPr lang="en-US" dirty="0" smtClean="0"/>
              <a:t>Click to edit Master title style</a:t>
            </a:r>
            <a:endParaRPr lang="en-AU" dirty="0" smtClean="0"/>
          </a:p>
        </p:txBody>
      </p:sp>
      <p:sp>
        <p:nvSpPr>
          <p:cNvPr id="6" name="Footer Placeholder 4"/>
          <p:cNvSpPr>
            <a:spLocks noGrp="1"/>
          </p:cNvSpPr>
          <p:nvPr>
            <p:ph type="ftr" sz="quarter" idx="3"/>
          </p:nvPr>
        </p:nvSpPr>
        <p:spPr>
          <a:xfrm>
            <a:off x="1085850" y="4725804"/>
            <a:ext cx="4400550" cy="273844"/>
          </a:xfrm>
          <a:prstGeom prst="rect">
            <a:avLst/>
          </a:prstGeom>
        </p:spPr>
        <p:txBody>
          <a:bodyPr vert="horz" lIns="68580" tIns="34290" rIns="68580" bIns="34290" rtlCol="0" anchor="ctr"/>
          <a:lstStyle>
            <a:lvl1pPr algn="l" fontAlgn="auto">
              <a:spcBef>
                <a:spcPts val="0"/>
              </a:spcBef>
              <a:spcAft>
                <a:spcPts val="0"/>
              </a:spcAft>
              <a:defRPr sz="800" dirty="0">
                <a:solidFill>
                  <a:schemeClr val="tx1">
                    <a:lumMod val="50000"/>
                    <a:lumOff val="50000"/>
                  </a:schemeClr>
                </a:solidFill>
                <a:latin typeface="Myriad Pro Light" pitchFamily="34" charset="0"/>
                <a:cs typeface="Arial" pitchFamily="34" charset="0"/>
              </a:defRPr>
            </a:lvl1pPr>
          </a:lstStyle>
          <a:p>
            <a:pPr>
              <a:defRPr/>
            </a:pPr>
            <a:r>
              <a:rPr lang="en-US" dirty="0" smtClean="0"/>
              <a:t>Privileged &amp; Confidential / Prepared at Request of Counsel</a:t>
            </a:r>
            <a:endParaRPr lang="en-AU" dirty="0"/>
          </a:p>
        </p:txBody>
      </p:sp>
      <p:sp>
        <p:nvSpPr>
          <p:cNvPr id="9" name="Date Placeholder 3"/>
          <p:cNvSpPr>
            <a:spLocks noGrp="1"/>
          </p:cNvSpPr>
          <p:nvPr>
            <p:ph type="dt" sz="half" idx="2"/>
          </p:nvPr>
        </p:nvSpPr>
        <p:spPr>
          <a:xfrm>
            <a:off x="321469" y="4726995"/>
            <a:ext cx="642938" cy="273844"/>
          </a:xfrm>
          <a:prstGeom prst="rect">
            <a:avLst/>
          </a:prstGeom>
        </p:spPr>
        <p:txBody>
          <a:bodyPr lIns="68580" tIns="34290" rIns="68580" bIns="34290" anchor="ctr"/>
          <a:lstStyle>
            <a:lvl1pPr algn="l" fontAlgn="auto">
              <a:spcBef>
                <a:spcPts val="0"/>
              </a:spcBef>
              <a:spcAft>
                <a:spcPts val="0"/>
              </a:spcAft>
              <a:defRPr sz="800" smtClean="0">
                <a:solidFill>
                  <a:schemeClr val="tx1">
                    <a:lumMod val="50000"/>
                    <a:lumOff val="50000"/>
                  </a:schemeClr>
                </a:solidFill>
                <a:latin typeface="Myriad Pro Light" pitchFamily="34" charset="0"/>
                <a:cs typeface="Arial" panose="020B0604020202020204" pitchFamily="34" charset="0"/>
              </a:defRPr>
            </a:lvl1pPr>
          </a:lstStyle>
          <a:p>
            <a:pPr>
              <a:defRPr/>
            </a:pPr>
            <a:endParaRPr lang="en-AU" dirty="0"/>
          </a:p>
        </p:txBody>
      </p:sp>
      <p:sp>
        <p:nvSpPr>
          <p:cNvPr id="5" name="Slide Number Placeholder 5"/>
          <p:cNvSpPr txBox="1">
            <a:spLocks/>
          </p:cNvSpPr>
          <p:nvPr userDrawn="1"/>
        </p:nvSpPr>
        <p:spPr>
          <a:xfrm>
            <a:off x="8686800" y="4853539"/>
            <a:ext cx="457200" cy="30901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2AC7E7B-79DF-466B-BA80-2729612268B9}" type="slidenum">
              <a:rPr lang="en-US" smtClean="0">
                <a:latin typeface="Myriad Pro Light" pitchFamily="34" charset="0"/>
              </a:rPr>
              <a:pPr algn="ctr"/>
              <a:t>‹#›</a:t>
            </a:fld>
            <a:endParaRPr lang="en-US" dirty="0">
              <a:latin typeface="Myriad Pro Light" pitchFamily="34" charset="0"/>
            </a:endParaRPr>
          </a:p>
        </p:txBody>
      </p:sp>
    </p:spTree>
    <p:extLst>
      <p:ext uri="{BB962C8B-B14F-4D97-AF65-F5344CB8AC3E}">
        <p14:creationId xmlns:p14="http://schemas.microsoft.com/office/powerpoint/2010/main" val="131347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3" descr="D:\Images\Questions.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18"/>
          <a:stretch/>
        </p:blipFill>
        <p:spPr bwMode="auto">
          <a:xfrm>
            <a:off x="-1" y="-1"/>
            <a:ext cx="9161166" cy="51625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sacfile01\apps\Marketing\DB Logos\GREYSCALE\DB_LOGO-GS1.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5256" y="5027681"/>
            <a:ext cx="1295400" cy="1143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Slide Number Placeholder 5"/>
          <p:cNvSpPr txBox="1">
            <a:spLocks/>
          </p:cNvSpPr>
          <p:nvPr userDrawn="1"/>
        </p:nvSpPr>
        <p:spPr>
          <a:xfrm>
            <a:off x="8703965" y="4845919"/>
            <a:ext cx="457200" cy="29263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2AC7E7B-79DF-466B-BA80-2729612268B9}" type="slidenum">
              <a:rPr lang="en-US" smtClean="0">
                <a:solidFill>
                  <a:schemeClr val="bg1"/>
                </a:solidFill>
                <a:latin typeface="Myriad Pro Light" pitchFamily="34" charset="0"/>
              </a:rPr>
              <a:pPr algn="ctr"/>
              <a:t>‹#›</a:t>
            </a:fld>
            <a:endParaRPr lang="en-US" dirty="0">
              <a:solidFill>
                <a:schemeClr val="bg1"/>
              </a:solidFill>
              <a:latin typeface="Myriad Pro Light" pitchFamily="34" charset="0"/>
            </a:endParaRPr>
          </a:p>
        </p:txBody>
      </p:sp>
    </p:spTree>
    <p:extLst>
      <p:ext uri="{BB962C8B-B14F-4D97-AF65-F5344CB8AC3E}">
        <p14:creationId xmlns:p14="http://schemas.microsoft.com/office/powerpoint/2010/main" val="133854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0551"/>
          </a:xfrm>
        </p:spPr>
        <p:txBody>
          <a:bodyPr>
            <a:noAutofit/>
          </a:bodyPr>
          <a:lstStyle>
            <a:lvl1pPr>
              <a:defRPr sz="3200">
                <a:latin typeface="Myriad Pro Ligh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742950"/>
            <a:ext cx="8229600" cy="4004148"/>
          </a:xfrm>
        </p:spPr>
        <p:txBody>
          <a:bodyPr>
            <a:normAutofit/>
          </a:bodyPr>
          <a:lstStyle>
            <a:lvl1pPr marL="342900" indent="-342900">
              <a:spcBef>
                <a:spcPts val="600"/>
              </a:spcBef>
              <a:buSzPct val="80000"/>
              <a:buFontTx/>
              <a:buBlip>
                <a:blip r:embed="rId2"/>
              </a:buBlip>
              <a:defRPr sz="2800" b="1">
                <a:latin typeface="Myriad Pro Light" pitchFamily="34" charset="0"/>
              </a:defRPr>
            </a:lvl1pPr>
            <a:lvl2pPr>
              <a:spcBef>
                <a:spcPts val="600"/>
              </a:spcBef>
              <a:buClr>
                <a:schemeClr val="tx1">
                  <a:lumMod val="50000"/>
                  <a:lumOff val="50000"/>
                </a:schemeClr>
              </a:buClr>
              <a:buSzPct val="80000"/>
              <a:defRPr sz="2400">
                <a:latin typeface="Myriad Pro Light" pitchFamily="34" charset="0"/>
              </a:defRPr>
            </a:lvl2pPr>
            <a:lvl3pPr marL="1143000" indent="-228600">
              <a:spcBef>
                <a:spcPts val="600"/>
              </a:spcBef>
              <a:buClr>
                <a:schemeClr val="tx1">
                  <a:lumMod val="50000"/>
                  <a:lumOff val="50000"/>
                </a:schemeClr>
              </a:buClr>
              <a:buFont typeface="Arial" panose="020B0604020202020204" pitchFamily="34" charset="0"/>
              <a:buChar char="»"/>
              <a:defRPr sz="2000">
                <a:latin typeface="Myriad Pro Light" pitchFamily="34" charset="0"/>
              </a:defRPr>
            </a:lvl3pPr>
            <a:lvl4pPr>
              <a:spcBef>
                <a:spcPts val="600"/>
              </a:spcBef>
              <a:buClr>
                <a:schemeClr val="tx1">
                  <a:lumMod val="50000"/>
                  <a:lumOff val="50000"/>
                </a:schemeClr>
              </a:buClr>
              <a:defRPr sz="1800">
                <a:latin typeface="Myriad Pro Light" pitchFamily="34" charset="0"/>
              </a:defRPr>
            </a:lvl4pPr>
            <a:lvl5pPr marL="2057400" indent="-228600">
              <a:spcBef>
                <a:spcPts val="600"/>
              </a:spcBef>
              <a:buClr>
                <a:schemeClr val="tx1">
                  <a:lumMod val="50000"/>
                  <a:lumOff val="50000"/>
                </a:schemeClr>
              </a:buClr>
              <a:buFont typeface="Arial" panose="020B0604020202020204" pitchFamily="34" charset="0"/>
              <a:buChar char="›"/>
              <a:defRPr sz="1800">
                <a:latin typeface="Myriad Pro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457200" y="590551"/>
            <a:ext cx="8229600" cy="45719"/>
          </a:xfrm>
          <a:prstGeom prst="rect">
            <a:avLst/>
          </a:prstGeom>
          <a:solidFill>
            <a:srgbClr val="79549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pic>
        <p:nvPicPr>
          <p:cNvPr id="9" name="Picture 3" descr="\\sacfile01\apps\Marketing\DB Logos\GREYSCALE\DB_LOGO-GS1.png"/>
          <p:cNvPicPr>
            <a:picLocks noChangeAspect="1" noChangeArrowheads="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6200" y="5010150"/>
            <a:ext cx="1295400" cy="1143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1" name="Freeform 10"/>
          <p:cNvSpPr/>
          <p:nvPr userDrawn="1"/>
        </p:nvSpPr>
        <p:spPr>
          <a:xfrm flipH="1">
            <a:off x="7239000" y="4593210"/>
            <a:ext cx="1905000" cy="569340"/>
          </a:xfrm>
          <a:custGeom>
            <a:avLst/>
            <a:gdLst>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Lst>
            <a:ahLst/>
            <a:cxnLst>
              <a:cxn ang="0">
                <a:pos x="connsiteX0" y="connsiteY0"/>
              </a:cxn>
              <a:cxn ang="0">
                <a:pos x="connsiteX1" y="connsiteY1"/>
              </a:cxn>
              <a:cxn ang="0">
                <a:pos x="connsiteX2" y="connsiteY2"/>
              </a:cxn>
              <a:cxn ang="0">
                <a:pos x="connsiteX3" y="connsiteY3"/>
              </a:cxn>
            </a:cxnLst>
            <a:rect l="l" t="t" r="r" b="b"/>
            <a:pathLst>
              <a:path w="716889" h="577900">
                <a:moveTo>
                  <a:pt x="0" y="0"/>
                </a:moveTo>
                <a:cubicBezTo>
                  <a:pt x="4877" y="360883"/>
                  <a:pt x="236525" y="575463"/>
                  <a:pt x="716889" y="577900"/>
                </a:cubicBezTo>
                <a:lnTo>
                  <a:pt x="0" y="577900"/>
                </a:lnTo>
                <a:lnTo>
                  <a:pt x="0" y="0"/>
                </a:lnTo>
                <a:close/>
              </a:path>
            </a:pathLst>
          </a:custGeom>
          <a:gradFill>
            <a:gsLst>
              <a:gs pos="0">
                <a:srgbClr val="795494"/>
              </a:gs>
              <a:gs pos="41000">
                <a:srgbClr val="795494">
                  <a:alpha val="50000"/>
                </a:srgbClr>
              </a:gs>
              <a:gs pos="75000">
                <a:srgbClr val="FFFFFF">
                  <a:alpha val="0"/>
                </a:srgbClr>
              </a:gs>
            </a:gsLst>
            <a:lin ang="0" scaled="0"/>
          </a:gradFill>
          <a:ln>
            <a:noFill/>
          </a:ln>
          <a:effectLst>
            <a:outerShdw blurRad="254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Myriad Pro Light" pitchFamily="34" charset="0"/>
            </a:endParaRPr>
          </a:p>
        </p:txBody>
      </p:sp>
      <p:sp>
        <p:nvSpPr>
          <p:cNvPr id="13" name="TextBox 12"/>
          <p:cNvSpPr txBox="1"/>
          <p:nvPr userDrawn="1"/>
        </p:nvSpPr>
        <p:spPr>
          <a:xfrm>
            <a:off x="8839200" y="4885551"/>
            <a:ext cx="381000" cy="276999"/>
          </a:xfrm>
          <a:prstGeom prst="rect">
            <a:avLst/>
          </a:prstGeom>
          <a:noFill/>
        </p:spPr>
        <p:txBody>
          <a:bodyPr wrap="square" rtlCol="0">
            <a:spAutoFit/>
          </a:bodyPr>
          <a:lstStyle/>
          <a:p>
            <a:fld id="{9F0801E6-48B8-41F0-BB6C-B701511B36FE}" type="slidenum">
              <a:rPr lang="en-US" sz="1200" smtClean="0">
                <a:solidFill>
                  <a:schemeClr val="bg1"/>
                </a:solidFill>
                <a:latin typeface="Myriad Pro Light" pitchFamily="34" charset="0"/>
              </a:rPr>
              <a:t>‹#›</a:t>
            </a:fld>
            <a:endParaRPr lang="en-US" sz="1200" dirty="0">
              <a:solidFill>
                <a:schemeClr val="bg1"/>
              </a:solidFill>
              <a:latin typeface="Myriad Pro Light" pitchFamily="34" charset="0"/>
            </a:endParaRPr>
          </a:p>
        </p:txBody>
      </p:sp>
    </p:spTree>
    <p:extLst>
      <p:ext uri="{BB962C8B-B14F-4D97-AF65-F5344CB8AC3E}">
        <p14:creationId xmlns:p14="http://schemas.microsoft.com/office/powerpoint/2010/main" val="2748629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26" name="Picture 2" descr="D:\Images\DB_Interior-Sacramen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638" y="591343"/>
            <a:ext cx="1772696" cy="194031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3124200" y="591343"/>
            <a:ext cx="0" cy="342820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2" descr="D:\Images\untitle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48200" y="481012"/>
            <a:ext cx="2514600" cy="11001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mages\smartphone_318-33441.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6000" y="2965514"/>
            <a:ext cx="245373" cy="245373"/>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a:spLocks noChangeAspect="1"/>
          </p:cNvSpPr>
          <p:nvPr userDrawn="1"/>
        </p:nvSpPr>
        <p:spPr>
          <a:xfrm>
            <a:off x="3667110" y="2902751"/>
            <a:ext cx="361965" cy="3619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17" name="Oval 16"/>
          <p:cNvSpPr>
            <a:spLocks noChangeAspect="1"/>
          </p:cNvSpPr>
          <p:nvPr userDrawn="1"/>
        </p:nvSpPr>
        <p:spPr>
          <a:xfrm>
            <a:off x="3667703" y="3533371"/>
            <a:ext cx="361965" cy="3619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pic>
        <p:nvPicPr>
          <p:cNvPr id="19" name="Picture 3" descr="D:\Images\email-2048-black.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8145" y="3528246"/>
            <a:ext cx="390144" cy="39014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20"/>
          <p:cNvSpPr>
            <a:spLocks noGrp="1"/>
          </p:cNvSpPr>
          <p:nvPr>
            <p:ph type="body" sz="quarter" idx="10" hasCustomPrompt="1"/>
          </p:nvPr>
        </p:nvSpPr>
        <p:spPr>
          <a:xfrm>
            <a:off x="3693661" y="1885950"/>
            <a:ext cx="4791075" cy="685800"/>
          </a:xfrm>
        </p:spPr>
        <p:txBody>
          <a:bodyPr>
            <a:normAutofit/>
          </a:bodyPr>
          <a:lstStyle>
            <a:lvl1pPr marL="0" indent="0">
              <a:buFontTx/>
              <a:buNone/>
              <a:defRPr sz="36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name</a:t>
            </a:r>
            <a:endParaRPr lang="en-US" dirty="0"/>
          </a:p>
        </p:txBody>
      </p:sp>
      <p:sp>
        <p:nvSpPr>
          <p:cNvPr id="21" name="Text Placeholder 20"/>
          <p:cNvSpPr>
            <a:spLocks noGrp="1"/>
          </p:cNvSpPr>
          <p:nvPr>
            <p:ph type="body" sz="quarter" idx="11" hasCustomPrompt="1"/>
          </p:nvPr>
        </p:nvSpPr>
        <p:spPr>
          <a:xfrm>
            <a:off x="4181475" y="2871221"/>
            <a:ext cx="3209925" cy="377556"/>
          </a:xfrm>
        </p:spPr>
        <p:txBody>
          <a:bodyPr/>
          <a:lstStyle>
            <a:lvl1pPr marL="0" indent="0">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phone #</a:t>
            </a:r>
            <a:endParaRPr lang="en-US" dirty="0"/>
          </a:p>
        </p:txBody>
      </p:sp>
      <p:sp>
        <p:nvSpPr>
          <p:cNvPr id="22" name="Text Placeholder 20"/>
          <p:cNvSpPr>
            <a:spLocks noGrp="1"/>
          </p:cNvSpPr>
          <p:nvPr>
            <p:ph type="body" sz="quarter" idx="12" hasCustomPrompt="1"/>
          </p:nvPr>
        </p:nvSpPr>
        <p:spPr>
          <a:xfrm>
            <a:off x="4181475" y="3526786"/>
            <a:ext cx="4352925" cy="377556"/>
          </a:xfrm>
        </p:spPr>
        <p:txBody>
          <a:bodyPr/>
          <a:lstStyle>
            <a:lvl1pPr marL="0" indent="0">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email</a:t>
            </a:r>
            <a:endParaRPr lang="en-US" dirty="0"/>
          </a:p>
        </p:txBody>
      </p:sp>
      <p:sp>
        <p:nvSpPr>
          <p:cNvPr id="23" name="Rectangle 22"/>
          <p:cNvSpPr/>
          <p:nvPr userDrawn="1"/>
        </p:nvSpPr>
        <p:spPr>
          <a:xfrm>
            <a:off x="533400" y="2599081"/>
            <a:ext cx="2562734" cy="1423467"/>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600" b="1" dirty="0" smtClean="0">
                <a:effectLst/>
                <a:latin typeface="Myriad Pro Light" pitchFamily="34" charset="0"/>
              </a:rPr>
              <a:t>Sacramento</a:t>
            </a:r>
          </a:p>
          <a:p>
            <a:pPr>
              <a:spcBef>
                <a:spcPts val="300"/>
              </a:spcBef>
            </a:pPr>
            <a:r>
              <a:rPr lang="en-US" sz="1200" dirty="0" smtClean="0">
                <a:effectLst/>
                <a:latin typeface="Myriad Pro Light" pitchFamily="34" charset="0"/>
              </a:rPr>
              <a:t>621 Capitol Mall | 18th Floor</a:t>
            </a:r>
          </a:p>
          <a:p>
            <a:pPr>
              <a:spcBef>
                <a:spcPts val="300"/>
              </a:spcBef>
            </a:pPr>
            <a:r>
              <a:rPr lang="en-US" sz="1200" dirty="0" smtClean="0">
                <a:effectLst/>
                <a:latin typeface="Myriad Pro Light" pitchFamily="34" charset="0"/>
              </a:rPr>
              <a:t>Sacramento, CA 95814</a:t>
            </a:r>
          </a:p>
          <a:p>
            <a:pPr>
              <a:spcBef>
                <a:spcPts val="300"/>
              </a:spcBef>
            </a:pPr>
            <a:r>
              <a:rPr lang="en-US" sz="1200" dirty="0" err="1" smtClean="0">
                <a:effectLst/>
                <a:latin typeface="Myriad Pro Light" pitchFamily="34" charset="0"/>
              </a:rPr>
              <a:t>tel</a:t>
            </a:r>
            <a:r>
              <a:rPr lang="en-US" sz="1200" dirty="0" smtClean="0">
                <a:effectLst/>
                <a:latin typeface="Myriad Pro Light" pitchFamily="34" charset="0"/>
              </a:rPr>
              <a:t>: </a:t>
            </a:r>
            <a:r>
              <a:rPr lang="en-US" sz="1200" dirty="0" smtClean="0">
                <a:solidFill>
                  <a:srgbClr val="795494"/>
                </a:solidFill>
                <a:effectLst/>
                <a:latin typeface="Myriad Pro Light" pitchFamily="34" charset="0"/>
              </a:rPr>
              <a:t>916.444.1000</a:t>
            </a:r>
            <a:endParaRPr lang="en-US" sz="1200" dirty="0" smtClean="0">
              <a:solidFill>
                <a:schemeClr val="tx1"/>
              </a:solidFill>
              <a:effectLst/>
              <a:latin typeface="Myriad Pro Light" pitchFamily="34" charset="0"/>
            </a:endParaRPr>
          </a:p>
          <a:p>
            <a:pPr>
              <a:spcBef>
                <a:spcPts val="600"/>
              </a:spcBef>
            </a:pPr>
            <a:r>
              <a:rPr lang="en-US" sz="1200" dirty="0" smtClean="0">
                <a:solidFill>
                  <a:schemeClr val="accent4">
                    <a:lumMod val="75000"/>
                  </a:schemeClr>
                </a:solidFill>
                <a:latin typeface="Myriad Pro Light" pitchFamily="34" charset="0"/>
              </a:rPr>
              <a:t>www.downeybrand.com</a:t>
            </a:r>
            <a:endParaRPr lang="en-US" sz="1200" dirty="0">
              <a:solidFill>
                <a:srgbClr val="795494"/>
              </a:solidFill>
              <a:effectLst/>
              <a:latin typeface="Myriad Pro Light" pitchFamily="34" charset="0"/>
            </a:endParaRPr>
          </a:p>
        </p:txBody>
      </p:sp>
      <p:sp>
        <p:nvSpPr>
          <p:cNvPr id="3" name="Rectangle 2"/>
          <p:cNvSpPr/>
          <p:nvPr userDrawn="1"/>
        </p:nvSpPr>
        <p:spPr>
          <a:xfrm>
            <a:off x="609600" y="590550"/>
            <a:ext cx="1828800" cy="1981200"/>
          </a:xfrm>
          <a:prstGeom prst="rect">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8635" y="4857750"/>
            <a:ext cx="2194565" cy="195073"/>
          </a:xfrm>
          <a:prstGeom prst="rect">
            <a:avLst/>
          </a:prstGeom>
        </p:spPr>
      </p:pic>
    </p:spTree>
    <p:extLst>
      <p:ext uri="{BB962C8B-B14F-4D97-AF65-F5344CB8AC3E}">
        <p14:creationId xmlns:p14="http://schemas.microsoft.com/office/powerpoint/2010/main" val="822212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051" name="Picture 3" descr="D:\Images\DB_Interior-SF.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1545" y="670560"/>
            <a:ext cx="1667334" cy="18249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Images\untitle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48200" y="481012"/>
            <a:ext cx="2514600" cy="11001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Images\smartphone_318-33441.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6000" y="2965514"/>
            <a:ext cx="245373" cy="245373"/>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a:spLocks noChangeAspect="1"/>
          </p:cNvSpPr>
          <p:nvPr userDrawn="1"/>
        </p:nvSpPr>
        <p:spPr>
          <a:xfrm>
            <a:off x="3667110" y="2902751"/>
            <a:ext cx="361965" cy="3619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21" name="Oval 20"/>
          <p:cNvSpPr>
            <a:spLocks noChangeAspect="1"/>
          </p:cNvSpPr>
          <p:nvPr userDrawn="1"/>
        </p:nvSpPr>
        <p:spPr>
          <a:xfrm>
            <a:off x="3667703" y="3533371"/>
            <a:ext cx="361965" cy="3619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pic>
        <p:nvPicPr>
          <p:cNvPr id="22" name="Picture 3" descr="D:\Images\email-2048-black.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8145" y="3528246"/>
            <a:ext cx="390144" cy="390144"/>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0"/>
          <p:cNvSpPr>
            <a:spLocks noGrp="1"/>
          </p:cNvSpPr>
          <p:nvPr>
            <p:ph type="body" sz="quarter" idx="10" hasCustomPrompt="1"/>
          </p:nvPr>
        </p:nvSpPr>
        <p:spPr>
          <a:xfrm>
            <a:off x="3693661" y="1885950"/>
            <a:ext cx="4791075" cy="685800"/>
          </a:xfrm>
        </p:spPr>
        <p:txBody>
          <a:bodyPr>
            <a:normAutofit/>
          </a:bodyPr>
          <a:lstStyle>
            <a:lvl1pPr marL="0" indent="0">
              <a:buFontTx/>
              <a:buNone/>
              <a:defRPr sz="36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name</a:t>
            </a:r>
            <a:endParaRPr lang="en-US" dirty="0"/>
          </a:p>
        </p:txBody>
      </p:sp>
      <p:sp>
        <p:nvSpPr>
          <p:cNvPr id="24" name="Text Placeholder 20"/>
          <p:cNvSpPr>
            <a:spLocks noGrp="1"/>
          </p:cNvSpPr>
          <p:nvPr>
            <p:ph type="body" sz="quarter" idx="11" hasCustomPrompt="1"/>
          </p:nvPr>
        </p:nvSpPr>
        <p:spPr>
          <a:xfrm>
            <a:off x="4181475" y="2871221"/>
            <a:ext cx="3209925" cy="377556"/>
          </a:xfrm>
        </p:spPr>
        <p:txBody>
          <a:bodyPr/>
          <a:lstStyle>
            <a:lvl1pPr marL="0" indent="0">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phone #</a:t>
            </a:r>
            <a:endParaRPr lang="en-US" dirty="0"/>
          </a:p>
        </p:txBody>
      </p:sp>
      <p:sp>
        <p:nvSpPr>
          <p:cNvPr id="25" name="Text Placeholder 20"/>
          <p:cNvSpPr>
            <a:spLocks noGrp="1"/>
          </p:cNvSpPr>
          <p:nvPr>
            <p:ph type="body" sz="quarter" idx="12" hasCustomPrompt="1"/>
          </p:nvPr>
        </p:nvSpPr>
        <p:spPr>
          <a:xfrm>
            <a:off x="4181475" y="3526786"/>
            <a:ext cx="4352925" cy="377556"/>
          </a:xfrm>
        </p:spPr>
        <p:txBody>
          <a:bodyPr/>
          <a:lstStyle>
            <a:lvl1pPr marL="0" indent="0">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email</a:t>
            </a:r>
            <a:endParaRPr lang="en-US" dirty="0"/>
          </a:p>
        </p:txBody>
      </p:sp>
      <p:sp>
        <p:nvSpPr>
          <p:cNvPr id="26" name="Rectangle 25"/>
          <p:cNvSpPr/>
          <p:nvPr userDrawn="1"/>
        </p:nvSpPr>
        <p:spPr>
          <a:xfrm>
            <a:off x="533400" y="2596083"/>
            <a:ext cx="2646904" cy="1423467"/>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600" b="1" dirty="0" smtClean="0">
                <a:effectLst/>
                <a:latin typeface="Myriad Pro Light" pitchFamily="34" charset="0"/>
              </a:rPr>
              <a:t>San Francisco</a:t>
            </a:r>
          </a:p>
          <a:p>
            <a:pPr>
              <a:spcBef>
                <a:spcPts val="300"/>
              </a:spcBef>
            </a:pPr>
            <a:r>
              <a:rPr lang="nb-NO" sz="1200" dirty="0" smtClean="0">
                <a:effectLst/>
                <a:latin typeface="Myriad Pro Light" pitchFamily="34" charset="0"/>
              </a:rPr>
              <a:t>455 Market Street | Suite 1500 </a:t>
            </a:r>
          </a:p>
          <a:p>
            <a:pPr>
              <a:spcBef>
                <a:spcPts val="300"/>
              </a:spcBef>
            </a:pPr>
            <a:r>
              <a:rPr lang="en-US" sz="1200" dirty="0" smtClean="0">
                <a:effectLst/>
                <a:latin typeface="Myriad Pro Light" pitchFamily="34" charset="0"/>
              </a:rPr>
              <a:t>San Francisco, CA 94105</a:t>
            </a:r>
          </a:p>
          <a:p>
            <a:pPr>
              <a:spcBef>
                <a:spcPts val="300"/>
              </a:spcBef>
            </a:pPr>
            <a:r>
              <a:rPr lang="en-US" sz="1200" dirty="0" err="1" smtClean="0">
                <a:effectLst/>
                <a:latin typeface="Myriad Pro Light" pitchFamily="34" charset="0"/>
              </a:rPr>
              <a:t>tel</a:t>
            </a:r>
            <a:r>
              <a:rPr lang="en-US" sz="1200" dirty="0" smtClean="0">
                <a:effectLst/>
                <a:latin typeface="Myriad Pro Light" pitchFamily="34" charset="0"/>
              </a:rPr>
              <a:t>: </a:t>
            </a:r>
            <a:r>
              <a:rPr lang="en-US" sz="1200" dirty="0" smtClean="0">
                <a:solidFill>
                  <a:srgbClr val="795494"/>
                </a:solidFill>
                <a:effectLst/>
                <a:latin typeface="Myriad Pro Light" pitchFamily="34" charset="0"/>
              </a:rPr>
              <a:t>415.848.4800</a:t>
            </a:r>
            <a:endParaRPr lang="en-US" sz="1200" dirty="0" smtClean="0">
              <a:solidFill>
                <a:schemeClr val="tx1"/>
              </a:solidFill>
              <a:effectLst/>
              <a:latin typeface="Myriad Pro Light" pitchFamily="34" charset="0"/>
            </a:endParaRPr>
          </a:p>
          <a:p>
            <a:pPr>
              <a:spcBef>
                <a:spcPts val="600"/>
              </a:spcBef>
            </a:pPr>
            <a:r>
              <a:rPr lang="en-US" sz="1200" dirty="0" smtClean="0">
                <a:solidFill>
                  <a:schemeClr val="accent4">
                    <a:lumMod val="75000"/>
                  </a:schemeClr>
                </a:solidFill>
                <a:latin typeface="Myriad Pro Light" pitchFamily="34" charset="0"/>
              </a:rPr>
              <a:t>www.downeybr&amp;.com</a:t>
            </a:r>
            <a:endParaRPr lang="en-US" sz="1200" dirty="0">
              <a:solidFill>
                <a:srgbClr val="795494"/>
              </a:solidFill>
              <a:effectLst/>
              <a:latin typeface="Myriad Pro Light" pitchFamily="34" charset="0"/>
            </a:endParaRPr>
          </a:p>
        </p:txBody>
      </p:sp>
      <p:cxnSp>
        <p:nvCxnSpPr>
          <p:cNvPr id="27" name="Straight Connector 26"/>
          <p:cNvCxnSpPr/>
          <p:nvPr userDrawn="1"/>
        </p:nvCxnSpPr>
        <p:spPr>
          <a:xfrm>
            <a:off x="3124200" y="591343"/>
            <a:ext cx="0" cy="342820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609600" y="590550"/>
            <a:ext cx="1752600" cy="1981200"/>
          </a:xfrm>
          <a:prstGeom prst="rect">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8635" y="4857750"/>
            <a:ext cx="2194565" cy="195073"/>
          </a:xfrm>
          <a:prstGeom prst="rect">
            <a:avLst/>
          </a:prstGeom>
        </p:spPr>
      </p:pic>
    </p:spTree>
    <p:extLst>
      <p:ext uri="{BB962C8B-B14F-4D97-AF65-F5344CB8AC3E}">
        <p14:creationId xmlns:p14="http://schemas.microsoft.com/office/powerpoint/2010/main" val="8679914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19" name="Straight Connector 18"/>
          <p:cNvCxnSpPr/>
          <p:nvPr userDrawn="1"/>
        </p:nvCxnSpPr>
        <p:spPr>
          <a:xfrm>
            <a:off x="3124200" y="591343"/>
            <a:ext cx="0" cy="315674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2" name="Picture 2" descr="D:\Images\untitle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48200" y="481012"/>
            <a:ext cx="2514600" cy="11001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Images\DB_Interior-Stockton.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5250" y="594360"/>
            <a:ext cx="1736950" cy="19011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Images\smartphone_318-33441.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6000" y="2965514"/>
            <a:ext cx="245373" cy="245373"/>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a:spLocks noChangeAspect="1"/>
          </p:cNvSpPr>
          <p:nvPr userDrawn="1"/>
        </p:nvSpPr>
        <p:spPr>
          <a:xfrm>
            <a:off x="3667110" y="2902751"/>
            <a:ext cx="361965" cy="3619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17" name="Oval 16"/>
          <p:cNvSpPr>
            <a:spLocks noChangeAspect="1"/>
          </p:cNvSpPr>
          <p:nvPr userDrawn="1"/>
        </p:nvSpPr>
        <p:spPr>
          <a:xfrm>
            <a:off x="3667703" y="3533371"/>
            <a:ext cx="361965" cy="3619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pic>
        <p:nvPicPr>
          <p:cNvPr id="18" name="Picture 3" descr="D:\Images\email-2048-black.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8145" y="3528246"/>
            <a:ext cx="390144" cy="390144"/>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20"/>
          <p:cNvSpPr>
            <a:spLocks noGrp="1"/>
          </p:cNvSpPr>
          <p:nvPr>
            <p:ph type="body" sz="quarter" idx="10" hasCustomPrompt="1"/>
          </p:nvPr>
        </p:nvSpPr>
        <p:spPr>
          <a:xfrm>
            <a:off x="3693661" y="1885950"/>
            <a:ext cx="4791075" cy="685800"/>
          </a:xfrm>
        </p:spPr>
        <p:txBody>
          <a:bodyPr>
            <a:normAutofit/>
          </a:bodyPr>
          <a:lstStyle>
            <a:lvl1pPr marL="0" indent="0">
              <a:buFontTx/>
              <a:buNone/>
              <a:defRPr sz="36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name</a:t>
            </a:r>
            <a:endParaRPr lang="en-US" dirty="0"/>
          </a:p>
        </p:txBody>
      </p:sp>
      <p:sp>
        <p:nvSpPr>
          <p:cNvPr id="26" name="Text Placeholder 20"/>
          <p:cNvSpPr>
            <a:spLocks noGrp="1"/>
          </p:cNvSpPr>
          <p:nvPr>
            <p:ph type="body" sz="quarter" idx="11" hasCustomPrompt="1"/>
          </p:nvPr>
        </p:nvSpPr>
        <p:spPr>
          <a:xfrm>
            <a:off x="4181475" y="2871221"/>
            <a:ext cx="3209925" cy="377556"/>
          </a:xfrm>
        </p:spPr>
        <p:txBody>
          <a:bodyPr/>
          <a:lstStyle>
            <a:lvl1pPr marL="0" indent="0">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phone #</a:t>
            </a:r>
            <a:endParaRPr lang="en-US" dirty="0"/>
          </a:p>
        </p:txBody>
      </p:sp>
      <p:sp>
        <p:nvSpPr>
          <p:cNvPr id="27" name="Text Placeholder 20"/>
          <p:cNvSpPr>
            <a:spLocks noGrp="1"/>
          </p:cNvSpPr>
          <p:nvPr>
            <p:ph type="body" sz="quarter" idx="12" hasCustomPrompt="1"/>
          </p:nvPr>
        </p:nvSpPr>
        <p:spPr>
          <a:xfrm>
            <a:off x="4181475" y="3526786"/>
            <a:ext cx="4352925" cy="377556"/>
          </a:xfrm>
        </p:spPr>
        <p:txBody>
          <a:bodyPr/>
          <a:lstStyle>
            <a:lvl1pPr marL="0" indent="0">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email</a:t>
            </a:r>
            <a:endParaRPr lang="en-US" dirty="0"/>
          </a:p>
        </p:txBody>
      </p:sp>
      <p:sp>
        <p:nvSpPr>
          <p:cNvPr id="28" name="Rectangle 27"/>
          <p:cNvSpPr/>
          <p:nvPr userDrawn="1"/>
        </p:nvSpPr>
        <p:spPr>
          <a:xfrm>
            <a:off x="530352" y="2596896"/>
            <a:ext cx="2743200" cy="1685077"/>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600" b="1" dirty="0" smtClean="0">
                <a:effectLst/>
                <a:latin typeface="Myriad Pro Light" pitchFamily="34" charset="0"/>
              </a:rPr>
              <a:t>Stockton</a:t>
            </a:r>
          </a:p>
          <a:p>
            <a:pPr>
              <a:spcBef>
                <a:spcPts val="300"/>
              </a:spcBef>
            </a:pPr>
            <a:r>
              <a:rPr lang="en-US" sz="1200" dirty="0" smtClean="0">
                <a:effectLst/>
                <a:latin typeface="Myriad Pro Light" pitchFamily="34" charset="0"/>
              </a:rPr>
              <a:t>3425 Brookside Road | Suite A</a:t>
            </a:r>
          </a:p>
          <a:p>
            <a:pPr>
              <a:spcBef>
                <a:spcPts val="300"/>
              </a:spcBef>
            </a:pPr>
            <a:r>
              <a:rPr lang="en-US" sz="1200" dirty="0" smtClean="0">
                <a:effectLst/>
                <a:latin typeface="Myriad Pro Light" pitchFamily="34" charset="0"/>
              </a:rPr>
              <a:t>Stockton, CA 95219</a:t>
            </a:r>
          </a:p>
          <a:p>
            <a:pPr>
              <a:spcBef>
                <a:spcPts val="300"/>
              </a:spcBef>
            </a:pPr>
            <a:r>
              <a:rPr lang="en-US" sz="1200" dirty="0" err="1" smtClean="0">
                <a:effectLst/>
                <a:latin typeface="Myriad Pro Light" pitchFamily="34" charset="0"/>
              </a:rPr>
              <a:t>tel</a:t>
            </a:r>
            <a:r>
              <a:rPr lang="en-US" sz="1200" dirty="0" smtClean="0">
                <a:effectLst/>
                <a:latin typeface="Myriad Pro Light" pitchFamily="34" charset="0"/>
              </a:rPr>
              <a:t>: </a:t>
            </a:r>
            <a:r>
              <a:rPr lang="en-US" sz="1200" dirty="0" smtClean="0">
                <a:solidFill>
                  <a:schemeClr val="accent4">
                    <a:lumMod val="75000"/>
                  </a:schemeClr>
                </a:solidFill>
                <a:effectLst/>
                <a:latin typeface="Myriad Pro Light" pitchFamily="34" charset="0"/>
              </a:rPr>
              <a:t>209.473.6450</a:t>
            </a:r>
          </a:p>
          <a:p>
            <a:pPr marL="0" marR="0" indent="0" algn="l" defTabSz="914400" rtl="0" eaLnBrk="1" fontAlgn="base" latinLnBrk="0" hangingPunct="1">
              <a:lnSpc>
                <a:spcPct val="100000"/>
              </a:lnSpc>
              <a:spcBef>
                <a:spcPts val="600"/>
              </a:spcBef>
              <a:spcAft>
                <a:spcPct val="0"/>
              </a:spcAft>
              <a:buClrTx/>
              <a:buSzTx/>
              <a:buFontTx/>
              <a:buNone/>
              <a:tabLst/>
              <a:defRPr/>
            </a:pPr>
            <a:r>
              <a:rPr lang="en-US" sz="1200" dirty="0" smtClean="0">
                <a:solidFill>
                  <a:schemeClr val="accent4">
                    <a:lumMod val="75000"/>
                  </a:schemeClr>
                </a:solidFill>
                <a:latin typeface="Myriad Pro Light" pitchFamily="34" charset="0"/>
              </a:rPr>
              <a:t>www.downeybr&amp;.com</a:t>
            </a:r>
          </a:p>
          <a:p>
            <a:pPr>
              <a:spcBef>
                <a:spcPts val="600"/>
              </a:spcBef>
            </a:pPr>
            <a:r>
              <a:rPr lang="en-US" sz="1200" dirty="0" smtClean="0">
                <a:effectLst/>
                <a:latin typeface="Myriad Pro Light" pitchFamily="34" charset="0"/>
              </a:rPr>
              <a:t> </a:t>
            </a:r>
            <a:endParaRPr lang="en-US" sz="1200" dirty="0">
              <a:solidFill>
                <a:srgbClr val="795494"/>
              </a:solidFill>
              <a:effectLst/>
              <a:latin typeface="Myriad Pro Light" pitchFamily="34" charset="0"/>
            </a:endParaRPr>
          </a:p>
        </p:txBody>
      </p:sp>
      <p:cxnSp>
        <p:nvCxnSpPr>
          <p:cNvPr id="29" name="Straight Connector 28"/>
          <p:cNvCxnSpPr/>
          <p:nvPr userDrawn="1"/>
        </p:nvCxnSpPr>
        <p:spPr>
          <a:xfrm>
            <a:off x="3124200" y="591343"/>
            <a:ext cx="0" cy="342820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609600" y="590550"/>
            <a:ext cx="1752600" cy="1981200"/>
          </a:xfrm>
          <a:prstGeom prst="rect">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8635" y="4857750"/>
            <a:ext cx="2194565" cy="195073"/>
          </a:xfrm>
          <a:prstGeom prst="rect">
            <a:avLst/>
          </a:prstGeom>
        </p:spPr>
      </p:pic>
    </p:spTree>
    <p:extLst>
      <p:ext uri="{BB962C8B-B14F-4D97-AF65-F5344CB8AC3E}">
        <p14:creationId xmlns:p14="http://schemas.microsoft.com/office/powerpoint/2010/main" val="867991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cxnSp>
        <p:nvCxnSpPr>
          <p:cNvPr id="19" name="Straight Connector 18"/>
          <p:cNvCxnSpPr/>
          <p:nvPr userDrawn="1"/>
        </p:nvCxnSpPr>
        <p:spPr>
          <a:xfrm>
            <a:off x="3124200" y="591343"/>
            <a:ext cx="0" cy="3156744"/>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2" name="Picture 2" descr="D:\Images\untitle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48200" y="481012"/>
            <a:ext cx="2514600" cy="110013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Images\DB_Interior-Ren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594360"/>
            <a:ext cx="1736950" cy="19011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Images\smartphone_318-33441.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6000" y="2965514"/>
            <a:ext cx="245373" cy="245373"/>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p:cNvSpPr>
            <a:spLocks noChangeAspect="1"/>
          </p:cNvSpPr>
          <p:nvPr userDrawn="1"/>
        </p:nvSpPr>
        <p:spPr>
          <a:xfrm>
            <a:off x="3667110" y="2902751"/>
            <a:ext cx="361965" cy="3619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26" name="Oval 25"/>
          <p:cNvSpPr>
            <a:spLocks noChangeAspect="1"/>
          </p:cNvSpPr>
          <p:nvPr userDrawn="1"/>
        </p:nvSpPr>
        <p:spPr>
          <a:xfrm>
            <a:off x="3667703" y="3533371"/>
            <a:ext cx="361965" cy="3619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pic>
        <p:nvPicPr>
          <p:cNvPr id="27" name="Picture 3" descr="D:\Images\email-2048-black.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8145" y="3528246"/>
            <a:ext cx="390144" cy="390144"/>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20"/>
          <p:cNvSpPr>
            <a:spLocks noGrp="1"/>
          </p:cNvSpPr>
          <p:nvPr>
            <p:ph type="body" sz="quarter" idx="10" hasCustomPrompt="1"/>
          </p:nvPr>
        </p:nvSpPr>
        <p:spPr>
          <a:xfrm>
            <a:off x="3693661" y="1885950"/>
            <a:ext cx="4791075" cy="685800"/>
          </a:xfrm>
        </p:spPr>
        <p:txBody>
          <a:bodyPr>
            <a:normAutofit/>
          </a:bodyPr>
          <a:lstStyle>
            <a:lvl1pPr marL="0" indent="0">
              <a:buFontTx/>
              <a:buNone/>
              <a:defRPr sz="36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name</a:t>
            </a:r>
            <a:endParaRPr lang="en-US" dirty="0"/>
          </a:p>
        </p:txBody>
      </p:sp>
      <p:sp>
        <p:nvSpPr>
          <p:cNvPr id="29" name="Text Placeholder 20"/>
          <p:cNvSpPr>
            <a:spLocks noGrp="1"/>
          </p:cNvSpPr>
          <p:nvPr>
            <p:ph type="body" sz="quarter" idx="11" hasCustomPrompt="1"/>
          </p:nvPr>
        </p:nvSpPr>
        <p:spPr>
          <a:xfrm>
            <a:off x="4181475" y="2871221"/>
            <a:ext cx="3209925" cy="377556"/>
          </a:xfrm>
        </p:spPr>
        <p:txBody>
          <a:bodyPr/>
          <a:lstStyle>
            <a:lvl1pPr marL="0" indent="0">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phone #</a:t>
            </a:r>
            <a:endParaRPr lang="en-US" dirty="0"/>
          </a:p>
        </p:txBody>
      </p:sp>
      <p:sp>
        <p:nvSpPr>
          <p:cNvPr id="30" name="Text Placeholder 20"/>
          <p:cNvSpPr>
            <a:spLocks noGrp="1"/>
          </p:cNvSpPr>
          <p:nvPr>
            <p:ph type="body" sz="quarter" idx="12" hasCustomPrompt="1"/>
          </p:nvPr>
        </p:nvSpPr>
        <p:spPr>
          <a:xfrm>
            <a:off x="4181475" y="3526786"/>
            <a:ext cx="4352925" cy="377556"/>
          </a:xfrm>
        </p:spPr>
        <p:txBody>
          <a:bodyPr/>
          <a:lstStyle>
            <a:lvl1pPr marL="0" indent="0">
              <a:buFontTx/>
              <a:buNone/>
              <a:defRPr sz="2000" b="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email</a:t>
            </a:r>
            <a:endParaRPr lang="en-US" dirty="0"/>
          </a:p>
        </p:txBody>
      </p:sp>
      <p:sp>
        <p:nvSpPr>
          <p:cNvPr id="31" name="Rectangle 30"/>
          <p:cNvSpPr/>
          <p:nvPr userDrawn="1"/>
        </p:nvSpPr>
        <p:spPr>
          <a:xfrm>
            <a:off x="530352" y="2596896"/>
            <a:ext cx="2743200" cy="1423467"/>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1600" b="1" dirty="0" smtClean="0">
                <a:effectLst/>
                <a:latin typeface="Myriad Pro Light" pitchFamily="34" charset="0"/>
              </a:rPr>
              <a:t>Reno</a:t>
            </a:r>
          </a:p>
          <a:p>
            <a:pPr>
              <a:spcBef>
                <a:spcPts val="300"/>
              </a:spcBef>
            </a:pPr>
            <a:r>
              <a:rPr lang="en-US" sz="1200" dirty="0" smtClean="0">
                <a:effectLst/>
                <a:latin typeface="Myriad Pro Light" pitchFamily="34" charset="0"/>
              </a:rPr>
              <a:t>100 West Liberty St. | Suite 900</a:t>
            </a:r>
          </a:p>
          <a:p>
            <a:pPr>
              <a:spcBef>
                <a:spcPts val="300"/>
              </a:spcBef>
            </a:pPr>
            <a:r>
              <a:rPr lang="en-US" sz="1200" dirty="0" smtClean="0">
                <a:effectLst/>
                <a:latin typeface="Myriad Pro Light" pitchFamily="34" charset="0"/>
              </a:rPr>
              <a:t>Reno, NV 89501-1958</a:t>
            </a:r>
          </a:p>
          <a:p>
            <a:pPr marL="0" marR="0" indent="0" algn="l" defTabSz="914400" rtl="0" eaLnBrk="1" fontAlgn="base" latinLnBrk="0" hangingPunct="1">
              <a:lnSpc>
                <a:spcPct val="100000"/>
              </a:lnSpc>
              <a:spcBef>
                <a:spcPts val="300"/>
              </a:spcBef>
              <a:spcAft>
                <a:spcPct val="0"/>
              </a:spcAft>
              <a:buClrTx/>
              <a:buSzTx/>
              <a:buFontTx/>
              <a:buNone/>
              <a:tabLst/>
              <a:defRPr/>
            </a:pPr>
            <a:r>
              <a:rPr lang="en-US" sz="1200" dirty="0" err="1" smtClean="0">
                <a:effectLst/>
                <a:latin typeface="Myriad Pro Light" pitchFamily="34" charset="0"/>
              </a:rPr>
              <a:t>tel</a:t>
            </a:r>
            <a:r>
              <a:rPr lang="en-US" sz="1200" dirty="0" smtClean="0">
                <a:effectLst/>
                <a:latin typeface="Myriad Pro Light" pitchFamily="34" charset="0"/>
              </a:rPr>
              <a:t>: </a:t>
            </a:r>
            <a:r>
              <a:rPr lang="en-US" sz="1200" dirty="0" smtClean="0">
                <a:solidFill>
                  <a:schemeClr val="accent4">
                    <a:lumMod val="75000"/>
                  </a:schemeClr>
                </a:solidFill>
                <a:effectLst/>
                <a:latin typeface="Myriad Pro Light" pitchFamily="34" charset="0"/>
              </a:rPr>
              <a:t>775.329.5900</a:t>
            </a:r>
          </a:p>
          <a:p>
            <a:pPr marL="0" marR="0" indent="0" algn="l" defTabSz="914400" rtl="0" eaLnBrk="1" fontAlgn="base" latinLnBrk="0" hangingPunct="1">
              <a:lnSpc>
                <a:spcPct val="100000"/>
              </a:lnSpc>
              <a:spcBef>
                <a:spcPts val="600"/>
              </a:spcBef>
              <a:spcAft>
                <a:spcPct val="0"/>
              </a:spcAft>
              <a:buClrTx/>
              <a:buSzTx/>
              <a:buFontTx/>
              <a:buNone/>
              <a:tabLst/>
              <a:defRPr/>
            </a:pPr>
            <a:r>
              <a:rPr lang="en-US" sz="1200" dirty="0" smtClean="0">
                <a:solidFill>
                  <a:schemeClr val="accent4">
                    <a:lumMod val="75000"/>
                  </a:schemeClr>
                </a:solidFill>
                <a:latin typeface="Myriad Pro Light" pitchFamily="34" charset="0"/>
              </a:rPr>
              <a:t>www.downeybr&amp;.com</a:t>
            </a:r>
            <a:endParaRPr lang="en-US" sz="1200" dirty="0">
              <a:solidFill>
                <a:srgbClr val="795494"/>
              </a:solidFill>
              <a:effectLst/>
              <a:latin typeface="Myriad Pro Light" pitchFamily="34" charset="0"/>
            </a:endParaRPr>
          </a:p>
        </p:txBody>
      </p:sp>
      <p:cxnSp>
        <p:nvCxnSpPr>
          <p:cNvPr id="32" name="Straight Connector 31"/>
          <p:cNvCxnSpPr/>
          <p:nvPr userDrawn="1"/>
        </p:nvCxnSpPr>
        <p:spPr>
          <a:xfrm>
            <a:off x="3124200" y="591343"/>
            <a:ext cx="0" cy="342820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09600" y="590550"/>
            <a:ext cx="1752600" cy="1981200"/>
          </a:xfrm>
          <a:prstGeom prst="rect">
            <a:avLst/>
          </a:prstGeom>
          <a:solidFill>
            <a:srgbClr val="FFF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8635" y="4857750"/>
            <a:ext cx="2194565" cy="195073"/>
          </a:xfrm>
          <a:prstGeom prst="rect">
            <a:avLst/>
          </a:prstGeom>
        </p:spPr>
      </p:pic>
    </p:spTree>
    <p:extLst>
      <p:ext uri="{BB962C8B-B14F-4D97-AF65-F5344CB8AC3E}">
        <p14:creationId xmlns:p14="http://schemas.microsoft.com/office/powerpoint/2010/main" val="180076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90551"/>
          </a:xfrm>
        </p:spPr>
        <p:txBody>
          <a:bodyPr>
            <a:noAutofit/>
          </a:bodyPr>
          <a:lstStyle>
            <a:lvl1pPr algn="l">
              <a:defRPr sz="3200">
                <a:latin typeface="Myriad Pro Ligh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742950"/>
            <a:ext cx="8229600" cy="4004148"/>
          </a:xfrm>
        </p:spPr>
        <p:txBody>
          <a:bodyPr>
            <a:normAutofit/>
          </a:bodyPr>
          <a:lstStyle>
            <a:lvl1pPr marL="342900" indent="-342900">
              <a:spcBef>
                <a:spcPts val="600"/>
              </a:spcBef>
              <a:buSzPct val="80000"/>
              <a:buFontTx/>
              <a:buBlip>
                <a:blip r:embed="rId2"/>
              </a:buBlip>
              <a:defRPr sz="2800" b="1">
                <a:latin typeface="Myriad Pro Light" pitchFamily="34" charset="0"/>
              </a:defRPr>
            </a:lvl1pPr>
            <a:lvl2pPr>
              <a:spcBef>
                <a:spcPts val="600"/>
              </a:spcBef>
              <a:buClr>
                <a:schemeClr val="tx1">
                  <a:lumMod val="50000"/>
                  <a:lumOff val="50000"/>
                </a:schemeClr>
              </a:buClr>
              <a:buSzPct val="80000"/>
              <a:defRPr sz="2400">
                <a:latin typeface="Myriad Pro Light" pitchFamily="34" charset="0"/>
              </a:defRPr>
            </a:lvl2pPr>
            <a:lvl3pPr marL="1143000" indent="-228600">
              <a:spcBef>
                <a:spcPts val="600"/>
              </a:spcBef>
              <a:buClr>
                <a:schemeClr val="tx1">
                  <a:lumMod val="50000"/>
                  <a:lumOff val="50000"/>
                </a:schemeClr>
              </a:buClr>
              <a:buFont typeface="Arial" panose="020B0604020202020204" pitchFamily="34" charset="0"/>
              <a:buChar char="»"/>
              <a:defRPr sz="2000">
                <a:latin typeface="Myriad Pro Light" pitchFamily="34" charset="0"/>
              </a:defRPr>
            </a:lvl3pPr>
            <a:lvl4pPr>
              <a:spcBef>
                <a:spcPts val="600"/>
              </a:spcBef>
              <a:buClr>
                <a:schemeClr val="tx1">
                  <a:lumMod val="50000"/>
                  <a:lumOff val="50000"/>
                </a:schemeClr>
              </a:buClr>
              <a:defRPr sz="1800">
                <a:latin typeface="Myriad Pro Light" pitchFamily="34" charset="0"/>
              </a:defRPr>
            </a:lvl4pPr>
            <a:lvl5pPr marL="2057400" indent="-228600">
              <a:spcBef>
                <a:spcPts val="600"/>
              </a:spcBef>
              <a:buClr>
                <a:schemeClr val="tx1">
                  <a:lumMod val="50000"/>
                  <a:lumOff val="50000"/>
                </a:schemeClr>
              </a:buClr>
              <a:buFont typeface="Arial" panose="020B0604020202020204" pitchFamily="34" charset="0"/>
              <a:buChar char="›"/>
              <a:defRPr sz="1800">
                <a:latin typeface="Myriad Pro Ligh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590551"/>
            <a:ext cx="5486400" cy="46989"/>
          </a:xfrm>
          <a:prstGeom prst="rect">
            <a:avLst/>
          </a:prstGeom>
          <a:solidFill>
            <a:srgbClr val="79549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11" name="Freeform 10"/>
          <p:cNvSpPr/>
          <p:nvPr userDrawn="1"/>
        </p:nvSpPr>
        <p:spPr>
          <a:xfrm flipH="1">
            <a:off x="7239000" y="4593210"/>
            <a:ext cx="1905000" cy="569340"/>
          </a:xfrm>
          <a:custGeom>
            <a:avLst/>
            <a:gdLst>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Lst>
            <a:ahLst/>
            <a:cxnLst>
              <a:cxn ang="0">
                <a:pos x="connsiteX0" y="connsiteY0"/>
              </a:cxn>
              <a:cxn ang="0">
                <a:pos x="connsiteX1" y="connsiteY1"/>
              </a:cxn>
              <a:cxn ang="0">
                <a:pos x="connsiteX2" y="connsiteY2"/>
              </a:cxn>
              <a:cxn ang="0">
                <a:pos x="connsiteX3" y="connsiteY3"/>
              </a:cxn>
            </a:cxnLst>
            <a:rect l="l" t="t" r="r" b="b"/>
            <a:pathLst>
              <a:path w="716889" h="577900">
                <a:moveTo>
                  <a:pt x="0" y="0"/>
                </a:moveTo>
                <a:cubicBezTo>
                  <a:pt x="4877" y="360883"/>
                  <a:pt x="236525" y="575463"/>
                  <a:pt x="716889" y="577900"/>
                </a:cubicBezTo>
                <a:lnTo>
                  <a:pt x="0" y="577900"/>
                </a:lnTo>
                <a:lnTo>
                  <a:pt x="0" y="0"/>
                </a:lnTo>
                <a:close/>
              </a:path>
            </a:pathLst>
          </a:custGeom>
          <a:gradFill>
            <a:gsLst>
              <a:gs pos="0">
                <a:srgbClr val="795494"/>
              </a:gs>
              <a:gs pos="41000">
                <a:srgbClr val="795494">
                  <a:alpha val="50000"/>
                </a:srgbClr>
              </a:gs>
              <a:gs pos="75000">
                <a:srgbClr val="FFFFFF">
                  <a:alpha val="0"/>
                </a:srgbClr>
              </a:gs>
            </a:gsLst>
            <a:lin ang="0" scaled="0"/>
          </a:gradFill>
          <a:ln>
            <a:noFill/>
          </a:ln>
          <a:effectLst>
            <a:outerShdw blurRad="254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Myriad Pro Light" pitchFamily="34" charset="0"/>
            </a:endParaRPr>
          </a:p>
        </p:txBody>
      </p:sp>
      <p:sp>
        <p:nvSpPr>
          <p:cNvPr id="13" name="TextBox 12"/>
          <p:cNvSpPr txBox="1"/>
          <p:nvPr userDrawn="1"/>
        </p:nvSpPr>
        <p:spPr>
          <a:xfrm>
            <a:off x="8839200" y="4885551"/>
            <a:ext cx="381000" cy="276999"/>
          </a:xfrm>
          <a:prstGeom prst="rect">
            <a:avLst/>
          </a:prstGeom>
          <a:noFill/>
        </p:spPr>
        <p:txBody>
          <a:bodyPr wrap="square" rtlCol="0">
            <a:spAutoFit/>
          </a:bodyPr>
          <a:lstStyle/>
          <a:p>
            <a:fld id="{9F0801E6-48B8-41F0-BB6C-B701511B36FE}" type="slidenum">
              <a:rPr lang="en-US" sz="1200" smtClean="0">
                <a:solidFill>
                  <a:schemeClr val="bg1"/>
                </a:solidFill>
                <a:latin typeface="Myriad Pro Light" pitchFamily="34" charset="0"/>
              </a:rPr>
              <a:t>‹#›</a:t>
            </a:fld>
            <a:endParaRPr lang="en-US" sz="1200" dirty="0">
              <a:solidFill>
                <a:schemeClr val="bg1"/>
              </a:solidFill>
              <a:latin typeface="Myriad Pro Light" pitchFamily="34" charset="0"/>
            </a:endParaRPr>
          </a:p>
        </p:txBody>
      </p:sp>
      <p:pic>
        <p:nvPicPr>
          <p:cNvPr id="8" name="Picture 3" descr="\\sacfile01\apps\Marketing\DB Logos\GREYSCALE\DB_LOGO-GS1.png"/>
          <p:cNvPicPr>
            <a:picLocks noChangeAspect="1" noChangeArrowheads="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6200" y="5010150"/>
            <a:ext cx="1295400" cy="1143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5918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0551"/>
          </a:xfrm>
        </p:spPr>
        <p:txBody>
          <a:bodyPr>
            <a:noAutofit/>
          </a:bodyPr>
          <a:lstStyle>
            <a:lvl1pPr>
              <a:defRPr sz="3200">
                <a:latin typeface="Myriad Pro Light"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900114"/>
            <a:ext cx="4038600" cy="3576636"/>
          </a:xfrm>
        </p:spPr>
        <p:txBody>
          <a:bodyPr>
            <a:normAutofit/>
          </a:bodyPr>
          <a:lstStyle>
            <a:lvl1pPr marL="342900" indent="-342900">
              <a:spcBef>
                <a:spcPts val="600"/>
              </a:spcBef>
              <a:buSzPct val="80000"/>
              <a:buFontTx/>
              <a:buBlip>
                <a:blip r:embed="rId2"/>
              </a:buBlip>
              <a:defRPr sz="2400" b="1">
                <a:latin typeface="Myriad Pro Light" pitchFamily="34" charset="0"/>
              </a:defRPr>
            </a:lvl1pPr>
            <a:lvl2pPr>
              <a:spcBef>
                <a:spcPts val="600"/>
              </a:spcBef>
              <a:buClr>
                <a:schemeClr val="tx1">
                  <a:lumMod val="50000"/>
                  <a:lumOff val="50000"/>
                </a:schemeClr>
              </a:buClr>
              <a:buSzPct val="80000"/>
              <a:defRPr sz="2000">
                <a:latin typeface="Myriad Pro Light" pitchFamily="34" charset="0"/>
              </a:defRPr>
            </a:lvl2pPr>
            <a:lvl3pPr marL="1143000" indent="-228600">
              <a:spcBef>
                <a:spcPts val="600"/>
              </a:spcBef>
              <a:buClr>
                <a:schemeClr val="tx1">
                  <a:lumMod val="50000"/>
                  <a:lumOff val="50000"/>
                </a:schemeClr>
              </a:buClr>
              <a:buFont typeface="Arial" panose="020B0604020202020204" pitchFamily="34" charset="0"/>
              <a:buChar char="»"/>
              <a:defRPr sz="1800">
                <a:latin typeface="Myriad Pro Light" pitchFamily="34" charset="0"/>
              </a:defRPr>
            </a:lvl3pPr>
            <a:lvl4pPr>
              <a:spcBef>
                <a:spcPts val="600"/>
              </a:spcBef>
              <a:buClr>
                <a:schemeClr val="tx1">
                  <a:lumMod val="50000"/>
                  <a:lumOff val="50000"/>
                </a:schemeClr>
              </a:buClr>
              <a:defRPr sz="1600">
                <a:latin typeface="Myriad Pro Light" pitchFamily="34" charset="0"/>
              </a:defRPr>
            </a:lvl4pPr>
            <a:lvl5pPr marL="2057400" indent="-228600">
              <a:spcBef>
                <a:spcPts val="600"/>
              </a:spcBef>
              <a:buClr>
                <a:schemeClr val="tx1">
                  <a:lumMod val="50000"/>
                  <a:lumOff val="50000"/>
                </a:schemeClr>
              </a:buClr>
              <a:buFont typeface="Arial" panose="020B0604020202020204" pitchFamily="34" charset="0"/>
              <a:buChar char="›"/>
              <a:defRPr sz="1600">
                <a:latin typeface="Myriad Pro Light"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00114"/>
            <a:ext cx="4038600" cy="3576636"/>
          </a:xfrm>
        </p:spPr>
        <p:txBody>
          <a:bodyPr>
            <a:normAutofit/>
          </a:bodyPr>
          <a:lstStyle>
            <a:lvl1pPr marL="342900" indent="-342900">
              <a:spcBef>
                <a:spcPts val="600"/>
              </a:spcBef>
              <a:buSzPct val="80000"/>
              <a:buFontTx/>
              <a:buBlip>
                <a:blip r:embed="rId2"/>
              </a:buBlip>
              <a:defRPr sz="2400" b="1">
                <a:latin typeface="Myriad Pro Light" pitchFamily="34" charset="0"/>
              </a:defRPr>
            </a:lvl1pPr>
            <a:lvl2pPr>
              <a:spcBef>
                <a:spcPts val="600"/>
              </a:spcBef>
              <a:buClr>
                <a:schemeClr val="tx1">
                  <a:lumMod val="50000"/>
                  <a:lumOff val="50000"/>
                </a:schemeClr>
              </a:buClr>
              <a:buSzPct val="80000"/>
              <a:defRPr sz="2000">
                <a:latin typeface="Myriad Pro Light" pitchFamily="34" charset="0"/>
              </a:defRPr>
            </a:lvl2pPr>
            <a:lvl3pPr marL="1143000" indent="-228600">
              <a:spcBef>
                <a:spcPts val="600"/>
              </a:spcBef>
              <a:buClr>
                <a:schemeClr val="tx1">
                  <a:lumMod val="50000"/>
                  <a:lumOff val="50000"/>
                </a:schemeClr>
              </a:buClr>
              <a:buFont typeface="Arial" panose="020B0604020202020204" pitchFamily="34" charset="0"/>
              <a:buChar char="»"/>
              <a:defRPr sz="1800">
                <a:latin typeface="Myriad Pro Light" pitchFamily="34" charset="0"/>
              </a:defRPr>
            </a:lvl3pPr>
            <a:lvl4pPr>
              <a:spcBef>
                <a:spcPts val="600"/>
              </a:spcBef>
              <a:buClr>
                <a:schemeClr val="tx1">
                  <a:lumMod val="50000"/>
                  <a:lumOff val="50000"/>
                </a:schemeClr>
              </a:buClr>
              <a:defRPr sz="1600">
                <a:latin typeface="Myriad Pro Light" pitchFamily="34" charset="0"/>
              </a:defRPr>
            </a:lvl4pPr>
            <a:lvl5pPr marL="2057400" indent="-228600">
              <a:spcBef>
                <a:spcPts val="600"/>
              </a:spcBef>
              <a:buClr>
                <a:schemeClr val="tx1">
                  <a:lumMod val="50000"/>
                  <a:lumOff val="50000"/>
                </a:schemeClr>
              </a:buClr>
              <a:buFont typeface="Arial" panose="020B0604020202020204" pitchFamily="34" charset="0"/>
              <a:buChar char="›"/>
              <a:defRPr sz="1600">
                <a:latin typeface="Myriad Pro Light"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457200" y="590551"/>
            <a:ext cx="8229600" cy="45719"/>
          </a:xfrm>
          <a:prstGeom prst="rect">
            <a:avLst/>
          </a:prstGeom>
          <a:solidFill>
            <a:srgbClr val="79549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11" name="Freeform 10"/>
          <p:cNvSpPr/>
          <p:nvPr userDrawn="1"/>
        </p:nvSpPr>
        <p:spPr>
          <a:xfrm flipH="1">
            <a:off x="7239000" y="4593210"/>
            <a:ext cx="1905000" cy="569340"/>
          </a:xfrm>
          <a:custGeom>
            <a:avLst/>
            <a:gdLst>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Lst>
            <a:ahLst/>
            <a:cxnLst>
              <a:cxn ang="0">
                <a:pos x="connsiteX0" y="connsiteY0"/>
              </a:cxn>
              <a:cxn ang="0">
                <a:pos x="connsiteX1" y="connsiteY1"/>
              </a:cxn>
              <a:cxn ang="0">
                <a:pos x="connsiteX2" y="connsiteY2"/>
              </a:cxn>
              <a:cxn ang="0">
                <a:pos x="connsiteX3" y="connsiteY3"/>
              </a:cxn>
            </a:cxnLst>
            <a:rect l="l" t="t" r="r" b="b"/>
            <a:pathLst>
              <a:path w="716889" h="577900">
                <a:moveTo>
                  <a:pt x="0" y="0"/>
                </a:moveTo>
                <a:cubicBezTo>
                  <a:pt x="4877" y="360883"/>
                  <a:pt x="236525" y="575463"/>
                  <a:pt x="716889" y="577900"/>
                </a:cubicBezTo>
                <a:lnTo>
                  <a:pt x="0" y="577900"/>
                </a:lnTo>
                <a:lnTo>
                  <a:pt x="0" y="0"/>
                </a:lnTo>
                <a:close/>
              </a:path>
            </a:pathLst>
          </a:custGeom>
          <a:gradFill>
            <a:gsLst>
              <a:gs pos="0">
                <a:srgbClr val="795494"/>
              </a:gs>
              <a:gs pos="41000">
                <a:srgbClr val="795494">
                  <a:alpha val="50000"/>
                </a:srgbClr>
              </a:gs>
              <a:gs pos="75000">
                <a:srgbClr val="FFFFFF">
                  <a:alpha val="0"/>
                </a:srgbClr>
              </a:gs>
            </a:gsLst>
            <a:lin ang="0" scaled="0"/>
          </a:gradFill>
          <a:ln>
            <a:noFill/>
          </a:ln>
          <a:effectLst>
            <a:outerShdw blurRad="254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Myriad Pro Light" pitchFamily="34" charset="0"/>
            </a:endParaRPr>
          </a:p>
        </p:txBody>
      </p:sp>
      <p:sp>
        <p:nvSpPr>
          <p:cNvPr id="12" name="TextBox 11"/>
          <p:cNvSpPr txBox="1"/>
          <p:nvPr userDrawn="1"/>
        </p:nvSpPr>
        <p:spPr>
          <a:xfrm>
            <a:off x="8839200" y="4885551"/>
            <a:ext cx="381000" cy="276999"/>
          </a:xfrm>
          <a:prstGeom prst="rect">
            <a:avLst/>
          </a:prstGeom>
          <a:noFill/>
        </p:spPr>
        <p:txBody>
          <a:bodyPr wrap="square" rtlCol="0">
            <a:spAutoFit/>
          </a:bodyPr>
          <a:lstStyle/>
          <a:p>
            <a:fld id="{9F0801E6-48B8-41F0-BB6C-B701511B36FE}" type="slidenum">
              <a:rPr lang="en-US" sz="1200" smtClean="0">
                <a:solidFill>
                  <a:schemeClr val="bg1"/>
                </a:solidFill>
                <a:latin typeface="Myriad Pro Light" pitchFamily="34" charset="0"/>
              </a:rPr>
              <a:t>‹#›</a:t>
            </a:fld>
            <a:endParaRPr lang="en-US" sz="1200" dirty="0">
              <a:solidFill>
                <a:schemeClr val="bg1"/>
              </a:solidFill>
              <a:latin typeface="Myriad Pro Light" pitchFamily="34" charset="0"/>
            </a:endParaRPr>
          </a:p>
        </p:txBody>
      </p:sp>
      <p:pic>
        <p:nvPicPr>
          <p:cNvPr id="9" name="Picture 3" descr="\\sacfile01\apps\Marketing\DB Logos\GREYSCALE\DB_LOGO-GS1.png"/>
          <p:cNvPicPr>
            <a:picLocks noChangeAspect="1" noChangeArrowheads="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6200" y="5010150"/>
            <a:ext cx="1295400" cy="1143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12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0551"/>
          </a:xfrm>
        </p:spPr>
        <p:txBody>
          <a:bodyPr>
            <a:noAutofit/>
          </a:bodyPr>
          <a:lstStyle>
            <a:lvl1pPr>
              <a:defRPr sz="3200">
                <a:latin typeface="Myriad Pro Light"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872728"/>
            <a:ext cx="4040188" cy="479822"/>
          </a:xfrm>
        </p:spPr>
        <p:txBody>
          <a:bodyPr anchor="b">
            <a:noAutofit/>
          </a:bodyPr>
          <a:lstStyle>
            <a:lvl1pPr marL="0" indent="0" algn="ctr">
              <a:buNone/>
              <a:defRPr sz="2000" b="1">
                <a:latin typeface="Myriad Pro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428750"/>
            <a:ext cx="4040188" cy="3165872"/>
          </a:xfrm>
        </p:spPr>
        <p:txBody>
          <a:bodyPr>
            <a:normAutofit/>
          </a:bodyPr>
          <a:lstStyle>
            <a:lvl1pPr marL="342900" indent="-342900">
              <a:spcBef>
                <a:spcPts val="600"/>
              </a:spcBef>
              <a:buClr>
                <a:schemeClr val="tx1">
                  <a:lumMod val="50000"/>
                  <a:lumOff val="50000"/>
                </a:schemeClr>
              </a:buClr>
              <a:buSzPct val="80000"/>
              <a:buFontTx/>
              <a:buBlip>
                <a:blip r:embed="rId2"/>
              </a:buBlip>
              <a:defRPr sz="2000">
                <a:latin typeface="Myriad Pro Light" pitchFamily="34" charset="0"/>
              </a:defRPr>
            </a:lvl1pPr>
            <a:lvl2pPr>
              <a:spcBef>
                <a:spcPts val="600"/>
              </a:spcBef>
              <a:buClr>
                <a:schemeClr val="tx1">
                  <a:lumMod val="50000"/>
                  <a:lumOff val="50000"/>
                </a:schemeClr>
              </a:buClr>
              <a:buSzPct val="80000"/>
              <a:defRPr sz="1800">
                <a:latin typeface="Myriad Pro Light" pitchFamily="34" charset="0"/>
              </a:defRPr>
            </a:lvl2pPr>
            <a:lvl3pPr marL="1143000" indent="-228600">
              <a:spcBef>
                <a:spcPts val="600"/>
              </a:spcBef>
              <a:buClr>
                <a:schemeClr val="tx1">
                  <a:lumMod val="50000"/>
                  <a:lumOff val="50000"/>
                </a:schemeClr>
              </a:buClr>
              <a:buFont typeface="Arial" panose="020B0604020202020204" pitchFamily="34" charset="0"/>
              <a:buChar char="»"/>
              <a:defRPr sz="1600">
                <a:latin typeface="Myriad Pro Light" pitchFamily="34" charset="0"/>
              </a:defRPr>
            </a:lvl3pPr>
            <a:lvl4pPr>
              <a:spcBef>
                <a:spcPts val="600"/>
              </a:spcBef>
              <a:buClr>
                <a:schemeClr val="tx1">
                  <a:lumMod val="50000"/>
                  <a:lumOff val="50000"/>
                </a:schemeClr>
              </a:buClr>
              <a:defRPr sz="1400">
                <a:latin typeface="Myriad Pro Light" pitchFamily="34" charset="0"/>
              </a:defRPr>
            </a:lvl4pPr>
            <a:lvl5pPr marL="2057400" indent="-228600">
              <a:spcBef>
                <a:spcPts val="600"/>
              </a:spcBef>
              <a:buClr>
                <a:schemeClr val="tx1">
                  <a:lumMod val="50000"/>
                  <a:lumOff val="50000"/>
                </a:schemeClr>
              </a:buClr>
              <a:buFont typeface="Arial" panose="020B0604020202020204" pitchFamily="34" charset="0"/>
              <a:buChar char="›"/>
              <a:defRPr sz="14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0" y="872728"/>
            <a:ext cx="4041775" cy="479822"/>
          </a:xfrm>
        </p:spPr>
        <p:txBody>
          <a:bodyPr anchor="b">
            <a:normAutofit/>
          </a:bodyPr>
          <a:lstStyle>
            <a:lvl1pPr marL="0" indent="0" algn="ctr">
              <a:buNone/>
              <a:defRPr sz="2000" b="1">
                <a:latin typeface="Myriad Pro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0" y="1428750"/>
            <a:ext cx="4041775" cy="3165872"/>
          </a:xfrm>
        </p:spPr>
        <p:txBody>
          <a:bodyPr>
            <a:normAutofit/>
          </a:bodyPr>
          <a:lstStyle>
            <a:lvl1pPr marL="342900" indent="-342900">
              <a:spcBef>
                <a:spcPts val="600"/>
              </a:spcBef>
              <a:buClr>
                <a:schemeClr val="tx1">
                  <a:lumMod val="50000"/>
                  <a:lumOff val="50000"/>
                </a:schemeClr>
              </a:buClr>
              <a:buSzPct val="80000"/>
              <a:buFontTx/>
              <a:buBlip>
                <a:blip r:embed="rId2"/>
              </a:buBlip>
              <a:defRPr sz="2000">
                <a:latin typeface="Myriad Pro Light" pitchFamily="34" charset="0"/>
              </a:defRPr>
            </a:lvl1pPr>
            <a:lvl2pPr>
              <a:spcBef>
                <a:spcPts val="600"/>
              </a:spcBef>
              <a:buClr>
                <a:schemeClr val="tx1">
                  <a:lumMod val="50000"/>
                  <a:lumOff val="50000"/>
                </a:schemeClr>
              </a:buClr>
              <a:buSzPct val="80000"/>
              <a:defRPr sz="1800">
                <a:latin typeface="Myriad Pro Light" pitchFamily="34" charset="0"/>
              </a:defRPr>
            </a:lvl2pPr>
            <a:lvl3pPr marL="1143000" indent="-228600">
              <a:spcBef>
                <a:spcPts val="600"/>
              </a:spcBef>
              <a:buClr>
                <a:schemeClr val="tx1">
                  <a:lumMod val="50000"/>
                  <a:lumOff val="50000"/>
                </a:schemeClr>
              </a:buClr>
              <a:buFont typeface="Arial" panose="020B0604020202020204" pitchFamily="34" charset="0"/>
              <a:buChar char="»"/>
              <a:defRPr sz="1600">
                <a:latin typeface="Myriad Pro Light" pitchFamily="34" charset="0"/>
              </a:defRPr>
            </a:lvl3pPr>
            <a:lvl4pPr>
              <a:spcBef>
                <a:spcPts val="600"/>
              </a:spcBef>
              <a:buClr>
                <a:schemeClr val="tx1">
                  <a:lumMod val="50000"/>
                  <a:lumOff val="50000"/>
                </a:schemeClr>
              </a:buClr>
              <a:defRPr sz="1400">
                <a:latin typeface="Myriad Pro Light" pitchFamily="34" charset="0"/>
              </a:defRPr>
            </a:lvl4pPr>
            <a:lvl5pPr marL="2057400" indent="-228600">
              <a:spcBef>
                <a:spcPts val="600"/>
              </a:spcBef>
              <a:buClr>
                <a:schemeClr val="tx1">
                  <a:lumMod val="50000"/>
                  <a:lumOff val="50000"/>
                </a:schemeClr>
              </a:buClr>
              <a:buFont typeface="Arial" panose="020B0604020202020204" pitchFamily="34" charset="0"/>
              <a:buChar char="›"/>
              <a:defRPr sz="14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6"/>
          <p:cNvSpPr/>
          <p:nvPr userDrawn="1"/>
        </p:nvSpPr>
        <p:spPr>
          <a:xfrm>
            <a:off x="457200" y="590551"/>
            <a:ext cx="8229600" cy="45719"/>
          </a:xfrm>
          <a:prstGeom prst="rect">
            <a:avLst/>
          </a:prstGeom>
          <a:solidFill>
            <a:srgbClr val="79549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14" name="Freeform 13"/>
          <p:cNvSpPr/>
          <p:nvPr userDrawn="1"/>
        </p:nvSpPr>
        <p:spPr>
          <a:xfrm flipH="1">
            <a:off x="7239000" y="4593210"/>
            <a:ext cx="1905000" cy="569340"/>
          </a:xfrm>
          <a:custGeom>
            <a:avLst/>
            <a:gdLst>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Lst>
            <a:ahLst/>
            <a:cxnLst>
              <a:cxn ang="0">
                <a:pos x="connsiteX0" y="connsiteY0"/>
              </a:cxn>
              <a:cxn ang="0">
                <a:pos x="connsiteX1" y="connsiteY1"/>
              </a:cxn>
              <a:cxn ang="0">
                <a:pos x="connsiteX2" y="connsiteY2"/>
              </a:cxn>
              <a:cxn ang="0">
                <a:pos x="connsiteX3" y="connsiteY3"/>
              </a:cxn>
            </a:cxnLst>
            <a:rect l="l" t="t" r="r" b="b"/>
            <a:pathLst>
              <a:path w="716889" h="577900">
                <a:moveTo>
                  <a:pt x="0" y="0"/>
                </a:moveTo>
                <a:cubicBezTo>
                  <a:pt x="4877" y="360883"/>
                  <a:pt x="236525" y="575463"/>
                  <a:pt x="716889" y="577900"/>
                </a:cubicBezTo>
                <a:lnTo>
                  <a:pt x="0" y="577900"/>
                </a:lnTo>
                <a:lnTo>
                  <a:pt x="0" y="0"/>
                </a:lnTo>
                <a:close/>
              </a:path>
            </a:pathLst>
          </a:custGeom>
          <a:gradFill>
            <a:gsLst>
              <a:gs pos="0">
                <a:srgbClr val="795494"/>
              </a:gs>
              <a:gs pos="41000">
                <a:srgbClr val="795494">
                  <a:alpha val="50000"/>
                </a:srgbClr>
              </a:gs>
              <a:gs pos="75000">
                <a:srgbClr val="FFFFFF">
                  <a:alpha val="0"/>
                </a:srgbClr>
              </a:gs>
            </a:gsLst>
            <a:lin ang="0" scaled="0"/>
          </a:gradFill>
          <a:ln>
            <a:noFill/>
          </a:ln>
          <a:effectLst>
            <a:outerShdw blurRad="254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Myriad Pro Light" pitchFamily="34" charset="0"/>
            </a:endParaRPr>
          </a:p>
        </p:txBody>
      </p:sp>
      <p:sp>
        <p:nvSpPr>
          <p:cNvPr id="15" name="TextBox 14"/>
          <p:cNvSpPr txBox="1"/>
          <p:nvPr userDrawn="1"/>
        </p:nvSpPr>
        <p:spPr>
          <a:xfrm>
            <a:off x="8839200" y="4885551"/>
            <a:ext cx="381000" cy="276999"/>
          </a:xfrm>
          <a:prstGeom prst="rect">
            <a:avLst/>
          </a:prstGeom>
          <a:noFill/>
        </p:spPr>
        <p:txBody>
          <a:bodyPr wrap="square" rtlCol="0">
            <a:spAutoFit/>
          </a:bodyPr>
          <a:lstStyle/>
          <a:p>
            <a:fld id="{9F0801E6-48B8-41F0-BB6C-B701511B36FE}" type="slidenum">
              <a:rPr lang="en-US" sz="1200" smtClean="0">
                <a:solidFill>
                  <a:schemeClr val="bg1"/>
                </a:solidFill>
                <a:latin typeface="Myriad Pro Light" pitchFamily="34" charset="0"/>
              </a:rPr>
              <a:t>‹#›</a:t>
            </a:fld>
            <a:endParaRPr lang="en-US" sz="1200" dirty="0">
              <a:solidFill>
                <a:schemeClr val="bg1"/>
              </a:solidFill>
              <a:latin typeface="Myriad Pro Light" pitchFamily="34" charset="0"/>
            </a:endParaRPr>
          </a:p>
        </p:txBody>
      </p:sp>
      <p:pic>
        <p:nvPicPr>
          <p:cNvPr id="11" name="Picture 3" descr="\\sacfile01\apps\Marketing\DB Logos\GREYSCALE\DB_LOGO-GS1.png"/>
          <p:cNvPicPr>
            <a:picLocks noChangeAspect="1" noChangeArrowheads="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6200" y="5010150"/>
            <a:ext cx="1295400" cy="1143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2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843149"/>
            <a:ext cx="3008313" cy="847540"/>
          </a:xfrm>
        </p:spPr>
        <p:txBody>
          <a:bodyPr anchor="b"/>
          <a:lstStyle>
            <a:lvl1pPr algn="l">
              <a:defRPr sz="2000" b="1">
                <a:latin typeface="Myriad Pro Ligh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43149"/>
            <a:ext cx="5111750" cy="3834600"/>
          </a:xfrm>
        </p:spPr>
        <p:txBody>
          <a:bodyPr/>
          <a:lstStyle>
            <a:lvl1pPr marL="342900" indent="-342900">
              <a:buClr>
                <a:schemeClr val="tx1">
                  <a:lumMod val="50000"/>
                  <a:lumOff val="50000"/>
                </a:schemeClr>
              </a:buClr>
              <a:buSzPct val="80000"/>
              <a:buFontTx/>
              <a:buBlip>
                <a:blip r:embed="rId2"/>
              </a:buBlip>
              <a:defRPr sz="3200">
                <a:latin typeface="Myriad Pro Light" pitchFamily="34" charset="0"/>
              </a:defRPr>
            </a:lvl1pPr>
            <a:lvl2pPr>
              <a:buClr>
                <a:schemeClr val="tx1">
                  <a:lumMod val="50000"/>
                  <a:lumOff val="50000"/>
                </a:schemeClr>
              </a:buClr>
              <a:buSzPct val="80000"/>
              <a:defRPr sz="2800">
                <a:latin typeface="Myriad Pro Light" pitchFamily="34" charset="0"/>
              </a:defRPr>
            </a:lvl2pPr>
            <a:lvl3pPr marL="1143000" indent="-228600">
              <a:buClr>
                <a:schemeClr val="tx1">
                  <a:lumMod val="50000"/>
                  <a:lumOff val="50000"/>
                </a:schemeClr>
              </a:buClr>
              <a:buFont typeface="Arial" panose="020B0604020202020204" pitchFamily="34" charset="0"/>
              <a:buChar char="»"/>
              <a:defRPr sz="2400">
                <a:latin typeface="Myriad Pro Light" pitchFamily="34" charset="0"/>
              </a:defRPr>
            </a:lvl3pPr>
            <a:lvl4pPr>
              <a:buClr>
                <a:schemeClr val="tx1">
                  <a:lumMod val="50000"/>
                  <a:lumOff val="50000"/>
                </a:schemeClr>
              </a:buClr>
              <a:defRPr sz="2000">
                <a:latin typeface="Myriad Pro Light" pitchFamily="34" charset="0"/>
              </a:defRPr>
            </a:lvl4pPr>
            <a:lvl5pPr marL="2057400" indent="-228600">
              <a:buClr>
                <a:schemeClr val="tx1">
                  <a:lumMod val="50000"/>
                  <a:lumOff val="50000"/>
                </a:schemeClr>
              </a:buClr>
              <a:buFont typeface="Arial" panose="020B0604020202020204" pitchFamily="34" charset="0"/>
              <a:buChar char="›"/>
              <a:defRPr sz="2000">
                <a:latin typeface="Myriad Pro Ligh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5" y="1740475"/>
            <a:ext cx="3008313" cy="2937274"/>
          </a:xfrm>
        </p:spPr>
        <p:txBody>
          <a:bodyPr/>
          <a:lstStyle>
            <a:lvl1pPr marL="0" indent="0">
              <a:buNone/>
              <a:defRPr sz="1400">
                <a:latin typeface="Myriad Pro Ligh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8" name="Text Placeholder 17"/>
          <p:cNvSpPr>
            <a:spLocks noGrp="1"/>
          </p:cNvSpPr>
          <p:nvPr>
            <p:ph type="body" sz="quarter" idx="10" hasCustomPrompt="1"/>
          </p:nvPr>
        </p:nvSpPr>
        <p:spPr>
          <a:xfrm>
            <a:off x="457200" y="0"/>
            <a:ext cx="8229600" cy="590551"/>
          </a:xfrm>
        </p:spPr>
        <p:txBody>
          <a:bodyPr anchor="ctr">
            <a:noAutofit/>
          </a:bodyPr>
          <a:lstStyle>
            <a:lvl1pPr marL="0" indent="0" algn="ctr">
              <a:buFontTx/>
              <a:buNone/>
              <a:defRPr sz="3200">
                <a:latin typeface="Myriad Pro Light" pitchFamily="34" charset="0"/>
              </a:defRPr>
            </a:lvl1pPr>
          </a:lstStyle>
          <a:p>
            <a:pPr lvl="0"/>
            <a:r>
              <a:rPr lang="en-US" dirty="0" smtClean="0"/>
              <a:t>Click to edit Master title style</a:t>
            </a:r>
            <a:endParaRPr lang="en-US" dirty="0"/>
          </a:p>
        </p:txBody>
      </p:sp>
      <p:sp>
        <p:nvSpPr>
          <p:cNvPr id="16" name="Rectangle 15"/>
          <p:cNvSpPr/>
          <p:nvPr userDrawn="1"/>
        </p:nvSpPr>
        <p:spPr>
          <a:xfrm>
            <a:off x="457200" y="590551"/>
            <a:ext cx="8229600" cy="45719"/>
          </a:xfrm>
          <a:prstGeom prst="rect">
            <a:avLst/>
          </a:prstGeom>
          <a:solidFill>
            <a:srgbClr val="79549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13" name="Freeform 12"/>
          <p:cNvSpPr/>
          <p:nvPr userDrawn="1"/>
        </p:nvSpPr>
        <p:spPr>
          <a:xfrm flipH="1">
            <a:off x="7239000" y="4593210"/>
            <a:ext cx="1905000" cy="569340"/>
          </a:xfrm>
          <a:custGeom>
            <a:avLst/>
            <a:gdLst>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Lst>
            <a:ahLst/>
            <a:cxnLst>
              <a:cxn ang="0">
                <a:pos x="connsiteX0" y="connsiteY0"/>
              </a:cxn>
              <a:cxn ang="0">
                <a:pos x="connsiteX1" y="connsiteY1"/>
              </a:cxn>
              <a:cxn ang="0">
                <a:pos x="connsiteX2" y="connsiteY2"/>
              </a:cxn>
              <a:cxn ang="0">
                <a:pos x="connsiteX3" y="connsiteY3"/>
              </a:cxn>
            </a:cxnLst>
            <a:rect l="l" t="t" r="r" b="b"/>
            <a:pathLst>
              <a:path w="716889" h="577900">
                <a:moveTo>
                  <a:pt x="0" y="0"/>
                </a:moveTo>
                <a:cubicBezTo>
                  <a:pt x="4877" y="360883"/>
                  <a:pt x="236525" y="575463"/>
                  <a:pt x="716889" y="577900"/>
                </a:cubicBezTo>
                <a:lnTo>
                  <a:pt x="0" y="577900"/>
                </a:lnTo>
                <a:lnTo>
                  <a:pt x="0" y="0"/>
                </a:lnTo>
                <a:close/>
              </a:path>
            </a:pathLst>
          </a:custGeom>
          <a:gradFill>
            <a:gsLst>
              <a:gs pos="0">
                <a:srgbClr val="795494"/>
              </a:gs>
              <a:gs pos="41000">
                <a:srgbClr val="795494">
                  <a:alpha val="50000"/>
                </a:srgbClr>
              </a:gs>
              <a:gs pos="75000">
                <a:srgbClr val="FFFFFF">
                  <a:alpha val="0"/>
                </a:srgbClr>
              </a:gs>
            </a:gsLst>
            <a:lin ang="0" scaled="0"/>
          </a:gradFill>
          <a:ln>
            <a:noFill/>
          </a:ln>
          <a:effectLst>
            <a:outerShdw blurRad="254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Myriad Pro Light" pitchFamily="34" charset="0"/>
            </a:endParaRPr>
          </a:p>
        </p:txBody>
      </p:sp>
      <p:sp>
        <p:nvSpPr>
          <p:cNvPr id="14" name="TextBox 13"/>
          <p:cNvSpPr txBox="1"/>
          <p:nvPr userDrawn="1"/>
        </p:nvSpPr>
        <p:spPr>
          <a:xfrm>
            <a:off x="8839200" y="4885551"/>
            <a:ext cx="381000" cy="276999"/>
          </a:xfrm>
          <a:prstGeom prst="rect">
            <a:avLst/>
          </a:prstGeom>
          <a:noFill/>
        </p:spPr>
        <p:txBody>
          <a:bodyPr wrap="square" rtlCol="0">
            <a:spAutoFit/>
          </a:bodyPr>
          <a:lstStyle/>
          <a:p>
            <a:fld id="{9F0801E6-48B8-41F0-BB6C-B701511B36FE}" type="slidenum">
              <a:rPr lang="en-US" sz="1200" smtClean="0">
                <a:solidFill>
                  <a:schemeClr val="bg1"/>
                </a:solidFill>
                <a:latin typeface="Myriad Pro Light" pitchFamily="34" charset="0"/>
              </a:rPr>
              <a:t>‹#›</a:t>
            </a:fld>
            <a:endParaRPr lang="en-US" sz="1200" dirty="0">
              <a:solidFill>
                <a:schemeClr val="bg1"/>
              </a:solidFill>
              <a:latin typeface="Myriad Pro Light" pitchFamily="34" charset="0"/>
            </a:endParaRPr>
          </a:p>
        </p:txBody>
      </p:sp>
      <p:pic>
        <p:nvPicPr>
          <p:cNvPr id="10" name="Picture 3" descr="\\sacfile01\apps\Marketing\DB Logos\GREYSCALE\DB_LOGO-GS1.png"/>
          <p:cNvPicPr>
            <a:picLocks noChangeAspect="1" noChangeArrowheads="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6200" y="5010150"/>
            <a:ext cx="1295400" cy="1143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0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843149"/>
            <a:ext cx="5111750" cy="3834600"/>
          </a:xfrm>
        </p:spPr>
        <p:txBody>
          <a:bodyPr/>
          <a:lstStyle>
            <a:lvl1pPr marL="342900" indent="-342900">
              <a:buClr>
                <a:schemeClr val="tx1">
                  <a:lumMod val="50000"/>
                  <a:lumOff val="50000"/>
                </a:schemeClr>
              </a:buClr>
              <a:buSzPct val="80000"/>
              <a:buFontTx/>
              <a:buBlip>
                <a:blip r:embed="rId2"/>
              </a:buBlip>
              <a:defRPr sz="3200">
                <a:latin typeface="Myriad Pro Light" pitchFamily="34" charset="0"/>
              </a:defRPr>
            </a:lvl1pPr>
            <a:lvl2pPr>
              <a:buClr>
                <a:schemeClr val="tx1">
                  <a:lumMod val="50000"/>
                  <a:lumOff val="50000"/>
                </a:schemeClr>
              </a:buClr>
              <a:buSzPct val="80000"/>
              <a:defRPr sz="2800">
                <a:latin typeface="Myriad Pro Light" pitchFamily="34" charset="0"/>
              </a:defRPr>
            </a:lvl2pPr>
            <a:lvl3pPr marL="1143000" indent="-228600">
              <a:buClr>
                <a:schemeClr val="tx1">
                  <a:lumMod val="50000"/>
                  <a:lumOff val="50000"/>
                </a:schemeClr>
              </a:buClr>
              <a:buFont typeface="Arial" panose="020B0604020202020204" pitchFamily="34" charset="0"/>
              <a:buChar char="»"/>
              <a:defRPr sz="2400">
                <a:latin typeface="Myriad Pro Light" pitchFamily="34" charset="0"/>
              </a:defRPr>
            </a:lvl3pPr>
            <a:lvl4pPr>
              <a:buClr>
                <a:schemeClr val="tx1">
                  <a:lumMod val="50000"/>
                  <a:lumOff val="50000"/>
                </a:schemeClr>
              </a:buClr>
              <a:defRPr sz="2000">
                <a:latin typeface="Myriad Pro Light" pitchFamily="34" charset="0"/>
              </a:defRPr>
            </a:lvl4pPr>
            <a:lvl5pPr marL="2057400" indent="-228600">
              <a:buClr>
                <a:schemeClr val="tx1">
                  <a:lumMod val="50000"/>
                  <a:lumOff val="50000"/>
                </a:schemeClr>
              </a:buClr>
              <a:buFont typeface="Arial" panose="020B0604020202020204" pitchFamily="34" charset="0"/>
              <a:buChar char="›"/>
              <a:defRPr sz="2000">
                <a:latin typeface="Myriad Pro Ligh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5" y="846413"/>
            <a:ext cx="3008313" cy="3831336"/>
          </a:xfrm>
        </p:spPr>
        <p:txBody>
          <a:bodyPr/>
          <a:lstStyle>
            <a:lvl1pPr marL="0" indent="0">
              <a:buNone/>
              <a:defRPr sz="1400">
                <a:latin typeface="Myriad Pro Ligh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8" name="Text Placeholder 17"/>
          <p:cNvSpPr>
            <a:spLocks noGrp="1"/>
          </p:cNvSpPr>
          <p:nvPr>
            <p:ph type="body" sz="quarter" idx="10" hasCustomPrompt="1"/>
          </p:nvPr>
        </p:nvSpPr>
        <p:spPr>
          <a:xfrm>
            <a:off x="457200" y="0"/>
            <a:ext cx="8229600" cy="590551"/>
          </a:xfrm>
        </p:spPr>
        <p:txBody>
          <a:bodyPr anchor="ctr">
            <a:noAutofit/>
          </a:bodyPr>
          <a:lstStyle>
            <a:lvl1pPr marL="0" indent="0" algn="ctr">
              <a:buFontTx/>
              <a:buNone/>
              <a:defRPr sz="3200">
                <a:latin typeface="Myriad Pro Light" pitchFamily="34" charset="0"/>
              </a:defRPr>
            </a:lvl1pPr>
          </a:lstStyle>
          <a:p>
            <a:pPr lvl="0"/>
            <a:r>
              <a:rPr lang="en-US" dirty="0" smtClean="0"/>
              <a:t>Click to edit Master title style</a:t>
            </a:r>
            <a:endParaRPr lang="en-US" dirty="0"/>
          </a:p>
        </p:txBody>
      </p:sp>
      <p:sp>
        <p:nvSpPr>
          <p:cNvPr id="16" name="Rectangle 15"/>
          <p:cNvSpPr/>
          <p:nvPr userDrawn="1"/>
        </p:nvSpPr>
        <p:spPr>
          <a:xfrm>
            <a:off x="457200" y="590551"/>
            <a:ext cx="8229600" cy="45719"/>
          </a:xfrm>
          <a:prstGeom prst="rect">
            <a:avLst/>
          </a:prstGeom>
          <a:solidFill>
            <a:srgbClr val="79549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12" name="Freeform 11"/>
          <p:cNvSpPr/>
          <p:nvPr userDrawn="1"/>
        </p:nvSpPr>
        <p:spPr>
          <a:xfrm flipH="1">
            <a:off x="7239000" y="4593210"/>
            <a:ext cx="1905000" cy="569340"/>
          </a:xfrm>
          <a:custGeom>
            <a:avLst/>
            <a:gdLst>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Lst>
            <a:ahLst/>
            <a:cxnLst>
              <a:cxn ang="0">
                <a:pos x="connsiteX0" y="connsiteY0"/>
              </a:cxn>
              <a:cxn ang="0">
                <a:pos x="connsiteX1" y="connsiteY1"/>
              </a:cxn>
              <a:cxn ang="0">
                <a:pos x="connsiteX2" y="connsiteY2"/>
              </a:cxn>
              <a:cxn ang="0">
                <a:pos x="connsiteX3" y="connsiteY3"/>
              </a:cxn>
            </a:cxnLst>
            <a:rect l="l" t="t" r="r" b="b"/>
            <a:pathLst>
              <a:path w="716889" h="577900">
                <a:moveTo>
                  <a:pt x="0" y="0"/>
                </a:moveTo>
                <a:cubicBezTo>
                  <a:pt x="4877" y="360883"/>
                  <a:pt x="236525" y="575463"/>
                  <a:pt x="716889" y="577900"/>
                </a:cubicBezTo>
                <a:lnTo>
                  <a:pt x="0" y="577900"/>
                </a:lnTo>
                <a:lnTo>
                  <a:pt x="0" y="0"/>
                </a:lnTo>
                <a:close/>
              </a:path>
            </a:pathLst>
          </a:custGeom>
          <a:gradFill>
            <a:gsLst>
              <a:gs pos="0">
                <a:srgbClr val="795494"/>
              </a:gs>
              <a:gs pos="41000">
                <a:srgbClr val="795494">
                  <a:alpha val="50000"/>
                </a:srgbClr>
              </a:gs>
              <a:gs pos="75000">
                <a:srgbClr val="FFFFFF">
                  <a:alpha val="0"/>
                </a:srgbClr>
              </a:gs>
            </a:gsLst>
            <a:lin ang="0" scaled="0"/>
          </a:gradFill>
          <a:ln>
            <a:noFill/>
          </a:ln>
          <a:effectLst>
            <a:outerShdw blurRad="254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Myriad Pro Light" pitchFamily="34" charset="0"/>
            </a:endParaRPr>
          </a:p>
        </p:txBody>
      </p:sp>
      <p:sp>
        <p:nvSpPr>
          <p:cNvPr id="13" name="TextBox 12"/>
          <p:cNvSpPr txBox="1"/>
          <p:nvPr userDrawn="1"/>
        </p:nvSpPr>
        <p:spPr>
          <a:xfrm>
            <a:off x="8839200" y="4885551"/>
            <a:ext cx="381000" cy="276999"/>
          </a:xfrm>
          <a:prstGeom prst="rect">
            <a:avLst/>
          </a:prstGeom>
          <a:noFill/>
        </p:spPr>
        <p:txBody>
          <a:bodyPr wrap="square" rtlCol="0">
            <a:spAutoFit/>
          </a:bodyPr>
          <a:lstStyle/>
          <a:p>
            <a:fld id="{9F0801E6-48B8-41F0-BB6C-B701511B36FE}" type="slidenum">
              <a:rPr lang="en-US" sz="1200" smtClean="0">
                <a:solidFill>
                  <a:schemeClr val="bg1"/>
                </a:solidFill>
                <a:latin typeface="Myriad Pro Light" pitchFamily="34" charset="0"/>
              </a:rPr>
              <a:t>‹#›</a:t>
            </a:fld>
            <a:endParaRPr lang="en-US" sz="1200" dirty="0">
              <a:solidFill>
                <a:schemeClr val="bg1"/>
              </a:solidFill>
              <a:latin typeface="Myriad Pro Light" pitchFamily="34" charset="0"/>
            </a:endParaRPr>
          </a:p>
        </p:txBody>
      </p:sp>
      <p:pic>
        <p:nvPicPr>
          <p:cNvPr id="9" name="Picture 3" descr="\\sacfile01\apps\Marketing\DB Logos\GREYSCALE\DB_LOGO-GS1.png"/>
          <p:cNvPicPr>
            <a:picLocks noChangeAspect="1" noChangeArrowheads="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6200" y="5010150"/>
            <a:ext cx="1295400" cy="1143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47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63472"/>
            <a:ext cx="5486400" cy="425054"/>
          </a:xfrm>
        </p:spPr>
        <p:txBody>
          <a:bodyPr anchor="b"/>
          <a:lstStyle>
            <a:lvl1pPr algn="l">
              <a:defRPr sz="2000" b="0">
                <a:latin typeface="Myriad Pro Light" pitchFamily="34" charset="0"/>
              </a:defRPr>
            </a:lvl1pPr>
          </a:lstStyle>
          <a:p>
            <a:r>
              <a:rPr lang="en-US" dirty="0" smtClean="0"/>
              <a:t>Click to edit Master title style</a:t>
            </a:r>
            <a:endParaRPr lang="en-US" dirty="0"/>
          </a:p>
        </p:txBody>
      </p:sp>
      <p:sp>
        <p:nvSpPr>
          <p:cNvPr id="3" name="Picture Placeholder 2"/>
          <p:cNvSpPr>
            <a:spLocks noGrp="1"/>
          </p:cNvSpPr>
          <p:nvPr>
            <p:ph type="pic" idx="1" hasCustomPrompt="1"/>
          </p:nvPr>
        </p:nvSpPr>
        <p:spPr>
          <a:xfrm>
            <a:off x="1792288" y="866899"/>
            <a:ext cx="5486400" cy="3328802"/>
          </a:xfrm>
          <a:ln>
            <a:solidFill>
              <a:schemeClr val="bg1">
                <a:lumMod val="50000"/>
              </a:schemeClr>
            </a:solidFill>
          </a:ln>
          <a:effectLst>
            <a:outerShdw blurRad="50800" dist="38100" dir="2700000" algn="tl" rotWithShape="0">
              <a:prstClr val="black">
                <a:alpha val="40000"/>
              </a:prstClr>
            </a:outerShdw>
          </a:effectLst>
        </p:spPr>
        <p:txBody>
          <a:bodyPr>
            <a:normAutofit/>
          </a:bodyPr>
          <a:lstStyle>
            <a:lvl1pPr marL="0" indent="0">
              <a:buNone/>
              <a:defRPr sz="2800">
                <a:latin typeface="Myriad Pro Ligh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Picture</a:t>
            </a:r>
            <a:endParaRPr lang="en-US" dirty="0"/>
          </a:p>
        </p:txBody>
      </p:sp>
      <p:sp>
        <p:nvSpPr>
          <p:cNvPr id="17" name="Text Placeholder 16"/>
          <p:cNvSpPr>
            <a:spLocks noGrp="1"/>
          </p:cNvSpPr>
          <p:nvPr>
            <p:ph type="body" sz="quarter" idx="10" hasCustomPrompt="1"/>
          </p:nvPr>
        </p:nvSpPr>
        <p:spPr>
          <a:xfrm>
            <a:off x="457200" y="0"/>
            <a:ext cx="8229600" cy="590551"/>
          </a:xfrm>
        </p:spPr>
        <p:txBody>
          <a:bodyPr anchor="ctr">
            <a:noAutofit/>
          </a:bodyPr>
          <a:lstStyle>
            <a:lvl1pPr marL="0" indent="0" algn="ctr">
              <a:buFontTx/>
              <a:buNone/>
              <a:defRPr sz="3200">
                <a:latin typeface="Myriad Pro Light" pitchFamily="34" charset="0"/>
              </a:defRPr>
            </a:lvl1pPr>
          </a:lstStyle>
          <a:p>
            <a:pPr lvl="0"/>
            <a:r>
              <a:rPr lang="en-US" dirty="0" smtClean="0"/>
              <a:t>Click to edit Master title style</a:t>
            </a:r>
            <a:endParaRPr lang="en-US" dirty="0"/>
          </a:p>
        </p:txBody>
      </p:sp>
      <p:sp>
        <p:nvSpPr>
          <p:cNvPr id="14" name="Rectangle 13"/>
          <p:cNvSpPr/>
          <p:nvPr userDrawn="1"/>
        </p:nvSpPr>
        <p:spPr>
          <a:xfrm>
            <a:off x="457200" y="590551"/>
            <a:ext cx="8229600" cy="45719"/>
          </a:xfrm>
          <a:prstGeom prst="rect">
            <a:avLst/>
          </a:prstGeom>
          <a:solidFill>
            <a:srgbClr val="79549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12" name="Freeform 11"/>
          <p:cNvSpPr/>
          <p:nvPr userDrawn="1"/>
        </p:nvSpPr>
        <p:spPr>
          <a:xfrm flipH="1">
            <a:off x="7239000" y="4593210"/>
            <a:ext cx="1905000" cy="569340"/>
          </a:xfrm>
          <a:custGeom>
            <a:avLst/>
            <a:gdLst>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Lst>
            <a:ahLst/>
            <a:cxnLst>
              <a:cxn ang="0">
                <a:pos x="connsiteX0" y="connsiteY0"/>
              </a:cxn>
              <a:cxn ang="0">
                <a:pos x="connsiteX1" y="connsiteY1"/>
              </a:cxn>
              <a:cxn ang="0">
                <a:pos x="connsiteX2" y="connsiteY2"/>
              </a:cxn>
              <a:cxn ang="0">
                <a:pos x="connsiteX3" y="connsiteY3"/>
              </a:cxn>
            </a:cxnLst>
            <a:rect l="l" t="t" r="r" b="b"/>
            <a:pathLst>
              <a:path w="716889" h="577900">
                <a:moveTo>
                  <a:pt x="0" y="0"/>
                </a:moveTo>
                <a:cubicBezTo>
                  <a:pt x="4877" y="360883"/>
                  <a:pt x="236525" y="575463"/>
                  <a:pt x="716889" y="577900"/>
                </a:cubicBezTo>
                <a:lnTo>
                  <a:pt x="0" y="577900"/>
                </a:lnTo>
                <a:lnTo>
                  <a:pt x="0" y="0"/>
                </a:lnTo>
                <a:close/>
              </a:path>
            </a:pathLst>
          </a:custGeom>
          <a:gradFill>
            <a:gsLst>
              <a:gs pos="0">
                <a:srgbClr val="795494"/>
              </a:gs>
              <a:gs pos="41000">
                <a:srgbClr val="795494">
                  <a:alpha val="50000"/>
                </a:srgbClr>
              </a:gs>
              <a:gs pos="75000">
                <a:srgbClr val="FFFFFF">
                  <a:alpha val="0"/>
                </a:srgbClr>
              </a:gs>
            </a:gsLst>
            <a:lin ang="0" scaled="0"/>
          </a:gradFill>
          <a:ln>
            <a:noFill/>
          </a:ln>
          <a:effectLst>
            <a:outerShdw blurRad="254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Myriad Pro Light" pitchFamily="34" charset="0"/>
            </a:endParaRPr>
          </a:p>
        </p:txBody>
      </p:sp>
      <p:sp>
        <p:nvSpPr>
          <p:cNvPr id="13" name="TextBox 12"/>
          <p:cNvSpPr txBox="1"/>
          <p:nvPr userDrawn="1"/>
        </p:nvSpPr>
        <p:spPr>
          <a:xfrm>
            <a:off x="8839200" y="4885551"/>
            <a:ext cx="381000" cy="276999"/>
          </a:xfrm>
          <a:prstGeom prst="rect">
            <a:avLst/>
          </a:prstGeom>
          <a:noFill/>
        </p:spPr>
        <p:txBody>
          <a:bodyPr wrap="square" rtlCol="0">
            <a:spAutoFit/>
          </a:bodyPr>
          <a:lstStyle/>
          <a:p>
            <a:fld id="{9F0801E6-48B8-41F0-BB6C-B701511B36FE}" type="slidenum">
              <a:rPr lang="en-US" sz="1200" smtClean="0">
                <a:solidFill>
                  <a:schemeClr val="bg1"/>
                </a:solidFill>
                <a:latin typeface="Myriad Pro Light" pitchFamily="34" charset="0"/>
              </a:rPr>
              <a:t>‹#›</a:t>
            </a:fld>
            <a:endParaRPr lang="en-US" sz="1200" dirty="0">
              <a:solidFill>
                <a:schemeClr val="bg1"/>
              </a:solidFill>
              <a:latin typeface="Myriad Pro Light" pitchFamily="34" charset="0"/>
            </a:endParaRPr>
          </a:p>
        </p:txBody>
      </p:sp>
      <p:pic>
        <p:nvPicPr>
          <p:cNvPr id="9" name="Picture 3" descr="\\sacfile01\apps\Marketing\DB Logos\GREYSCALE\DB_LOGO-GS1.png"/>
          <p:cNvPicPr>
            <a:picLocks noChangeAspect="1" noChangeArrowheads="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6200" y="5010150"/>
            <a:ext cx="1295400" cy="1143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41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599406" y="866899"/>
            <a:ext cx="5945188" cy="3686051"/>
          </a:xfrm>
          <a:ln>
            <a:solidFill>
              <a:schemeClr val="bg1">
                <a:lumMod val="50000"/>
              </a:schemeClr>
            </a:solidFill>
          </a:ln>
          <a:effectLst>
            <a:outerShdw blurRad="50800" dist="38100" dir="2700000" algn="tl" rotWithShape="0">
              <a:prstClr val="black">
                <a:alpha val="40000"/>
              </a:prstClr>
            </a:outerShdw>
          </a:effectLst>
        </p:spPr>
        <p:txBody>
          <a:bodyPr>
            <a:normAutofit/>
          </a:bodyPr>
          <a:lstStyle>
            <a:lvl1pPr marL="0" indent="0">
              <a:buNone/>
              <a:defRPr sz="2800">
                <a:latin typeface="Myriad Pro Ligh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Picture</a:t>
            </a:r>
            <a:endParaRPr lang="en-US" dirty="0"/>
          </a:p>
        </p:txBody>
      </p:sp>
      <p:sp>
        <p:nvSpPr>
          <p:cNvPr id="17" name="Text Placeholder 16"/>
          <p:cNvSpPr>
            <a:spLocks noGrp="1"/>
          </p:cNvSpPr>
          <p:nvPr>
            <p:ph type="body" sz="quarter" idx="10" hasCustomPrompt="1"/>
          </p:nvPr>
        </p:nvSpPr>
        <p:spPr>
          <a:xfrm>
            <a:off x="457200" y="0"/>
            <a:ext cx="8229600" cy="590551"/>
          </a:xfrm>
        </p:spPr>
        <p:txBody>
          <a:bodyPr anchor="ctr">
            <a:noAutofit/>
          </a:bodyPr>
          <a:lstStyle>
            <a:lvl1pPr marL="0" indent="0" algn="ctr">
              <a:buFontTx/>
              <a:buNone/>
              <a:defRPr sz="3200">
                <a:latin typeface="Myriad Pro Light" pitchFamily="34" charset="0"/>
              </a:defRPr>
            </a:lvl1pPr>
          </a:lstStyle>
          <a:p>
            <a:pPr lvl="0"/>
            <a:r>
              <a:rPr lang="en-US" dirty="0" smtClean="0"/>
              <a:t>Click to edit Master title style</a:t>
            </a:r>
            <a:endParaRPr lang="en-US" dirty="0"/>
          </a:p>
        </p:txBody>
      </p:sp>
      <p:sp>
        <p:nvSpPr>
          <p:cNvPr id="14" name="Rectangle 13"/>
          <p:cNvSpPr/>
          <p:nvPr userDrawn="1"/>
        </p:nvSpPr>
        <p:spPr>
          <a:xfrm>
            <a:off x="457200" y="590551"/>
            <a:ext cx="8229600" cy="45719"/>
          </a:xfrm>
          <a:prstGeom prst="rect">
            <a:avLst/>
          </a:prstGeom>
          <a:solidFill>
            <a:srgbClr val="79549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Light" pitchFamily="34" charset="0"/>
            </a:endParaRPr>
          </a:p>
        </p:txBody>
      </p:sp>
      <p:sp>
        <p:nvSpPr>
          <p:cNvPr id="11" name="Freeform 10"/>
          <p:cNvSpPr/>
          <p:nvPr userDrawn="1"/>
        </p:nvSpPr>
        <p:spPr>
          <a:xfrm flipH="1">
            <a:off x="7239000" y="4593210"/>
            <a:ext cx="1905000" cy="569340"/>
          </a:xfrm>
          <a:custGeom>
            <a:avLst/>
            <a:gdLst>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 name="connsiteX0" fmla="*/ 0 w 716889"/>
              <a:gd name="connsiteY0" fmla="*/ 0 h 577900"/>
              <a:gd name="connsiteX1" fmla="*/ 716889 w 716889"/>
              <a:gd name="connsiteY1" fmla="*/ 577900 h 577900"/>
              <a:gd name="connsiteX2" fmla="*/ 0 w 716889"/>
              <a:gd name="connsiteY2" fmla="*/ 577900 h 577900"/>
              <a:gd name="connsiteX3" fmla="*/ 0 w 716889"/>
              <a:gd name="connsiteY3" fmla="*/ 0 h 577900"/>
            </a:gdLst>
            <a:ahLst/>
            <a:cxnLst>
              <a:cxn ang="0">
                <a:pos x="connsiteX0" y="connsiteY0"/>
              </a:cxn>
              <a:cxn ang="0">
                <a:pos x="connsiteX1" y="connsiteY1"/>
              </a:cxn>
              <a:cxn ang="0">
                <a:pos x="connsiteX2" y="connsiteY2"/>
              </a:cxn>
              <a:cxn ang="0">
                <a:pos x="connsiteX3" y="connsiteY3"/>
              </a:cxn>
            </a:cxnLst>
            <a:rect l="l" t="t" r="r" b="b"/>
            <a:pathLst>
              <a:path w="716889" h="577900">
                <a:moveTo>
                  <a:pt x="0" y="0"/>
                </a:moveTo>
                <a:cubicBezTo>
                  <a:pt x="4877" y="360883"/>
                  <a:pt x="236525" y="575463"/>
                  <a:pt x="716889" y="577900"/>
                </a:cubicBezTo>
                <a:lnTo>
                  <a:pt x="0" y="577900"/>
                </a:lnTo>
                <a:lnTo>
                  <a:pt x="0" y="0"/>
                </a:lnTo>
                <a:close/>
              </a:path>
            </a:pathLst>
          </a:custGeom>
          <a:gradFill>
            <a:gsLst>
              <a:gs pos="0">
                <a:srgbClr val="795494"/>
              </a:gs>
              <a:gs pos="41000">
                <a:srgbClr val="795494">
                  <a:alpha val="50000"/>
                </a:srgbClr>
              </a:gs>
              <a:gs pos="75000">
                <a:srgbClr val="FFFFFF">
                  <a:alpha val="0"/>
                </a:srgbClr>
              </a:gs>
            </a:gsLst>
            <a:lin ang="0" scaled="0"/>
          </a:gradFill>
          <a:ln>
            <a:noFill/>
          </a:ln>
          <a:effectLst>
            <a:outerShdw blurRad="25400" dist="127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latin typeface="Myriad Pro Light" pitchFamily="34" charset="0"/>
            </a:endParaRPr>
          </a:p>
        </p:txBody>
      </p:sp>
      <p:sp>
        <p:nvSpPr>
          <p:cNvPr id="12" name="TextBox 11"/>
          <p:cNvSpPr txBox="1"/>
          <p:nvPr userDrawn="1"/>
        </p:nvSpPr>
        <p:spPr>
          <a:xfrm>
            <a:off x="8839200" y="4885551"/>
            <a:ext cx="381000" cy="276999"/>
          </a:xfrm>
          <a:prstGeom prst="rect">
            <a:avLst/>
          </a:prstGeom>
          <a:noFill/>
        </p:spPr>
        <p:txBody>
          <a:bodyPr wrap="square" rtlCol="0">
            <a:spAutoFit/>
          </a:bodyPr>
          <a:lstStyle/>
          <a:p>
            <a:fld id="{9F0801E6-48B8-41F0-BB6C-B701511B36FE}" type="slidenum">
              <a:rPr lang="en-US" sz="1200" smtClean="0">
                <a:solidFill>
                  <a:schemeClr val="bg1"/>
                </a:solidFill>
                <a:latin typeface="Myriad Pro Light" pitchFamily="34" charset="0"/>
              </a:rPr>
              <a:t>‹#›</a:t>
            </a:fld>
            <a:endParaRPr lang="en-US" sz="1200" dirty="0">
              <a:solidFill>
                <a:schemeClr val="bg1"/>
              </a:solidFill>
              <a:latin typeface="Myriad Pro Light" pitchFamily="34" charset="0"/>
            </a:endParaRPr>
          </a:p>
        </p:txBody>
      </p:sp>
      <p:pic>
        <p:nvPicPr>
          <p:cNvPr id="8" name="Picture 3" descr="\\sacfile01\apps\Marketing\DB Logos\GREYSCALE\DB_LOGO-GS1.png"/>
          <p:cNvPicPr>
            <a:picLocks noChangeAspect="1" noChangeArrowheads="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6200" y="5010150"/>
            <a:ext cx="1295400" cy="1143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8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4" descr="D:\Images\soft-white-backgrounds-wallpapers.jpg"/>
          <p:cNvPicPr>
            <a:picLocks noChangeAspect="1" noChangeArrowheads="1"/>
          </p:cNvPicPr>
          <p:nvPr userDrawn="1"/>
        </p:nvPicPr>
        <p:blipFill rotWithShape="1">
          <a:blip r:embed="rId25">
            <a:duotone>
              <a:schemeClr val="bg2">
                <a:shade val="45000"/>
                <a:satMod val="135000"/>
              </a:schemeClr>
              <a:prstClr val="white"/>
            </a:duotone>
            <a:extLst>
              <a:ext uri="{28A0092B-C50C-407E-A947-70E740481C1C}">
                <a14:useLocalDpi xmlns:a14="http://schemas.microsoft.com/office/drawing/2010/main" val="0"/>
              </a:ext>
            </a:extLst>
          </a:blip>
          <a:srcRect t="1463" b="8204"/>
          <a:stretch/>
        </p:blipFill>
        <p:spPr bwMode="auto">
          <a:xfrm>
            <a:off x="2" y="0"/>
            <a:ext cx="9143999"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991717"/>
      </p:ext>
    </p:extLst>
  </p:cSld>
  <p:clrMap bg1="lt1" tx1="dk1" bg2="lt2" tx2="dk2" accent1="accent1" accent2="accent2" accent3="accent3" accent4="accent4" accent5="accent5" accent6="accent6" hlink="hlink" folHlink="folHlink"/>
  <p:sldLayoutIdLst>
    <p:sldLayoutId id="2147483714" r:id="rId1"/>
    <p:sldLayoutId id="2147483650" r:id="rId2"/>
    <p:sldLayoutId id="2147483715" r:id="rId3"/>
    <p:sldLayoutId id="2147483652" r:id="rId4"/>
    <p:sldLayoutId id="2147483653" r:id="rId5"/>
    <p:sldLayoutId id="2147483656" r:id="rId6"/>
    <p:sldLayoutId id="2147483710" r:id="rId7"/>
    <p:sldLayoutId id="2147483657" r:id="rId8"/>
    <p:sldLayoutId id="2147483711" r:id="rId9"/>
    <p:sldLayoutId id="2147483712" r:id="rId10"/>
    <p:sldLayoutId id="2147483713" r:id="rId11"/>
    <p:sldLayoutId id="2147483654" r:id="rId12"/>
    <p:sldLayoutId id="2147483655" r:id="rId13"/>
    <p:sldLayoutId id="2147483709" r:id="rId14"/>
    <p:sldLayoutId id="2147483704" r:id="rId15"/>
    <p:sldLayoutId id="2147483706" r:id="rId16"/>
    <p:sldLayoutId id="2147483707" r:id="rId17"/>
    <p:sldLayoutId id="2147483708" r:id="rId18"/>
    <p:sldLayoutId id="2147483659" r:id="rId19"/>
    <p:sldLayoutId id="2147483696" r:id="rId20"/>
    <p:sldLayoutId id="2147483697" r:id="rId21"/>
    <p:sldLayoutId id="2147483699" r:id="rId22"/>
    <p:sldLayoutId id="2147483700" r:id="rId23"/>
  </p:sldLayoutIdLst>
  <p:hf hdr="0" ftr="0" dt="0"/>
  <p:txStyles>
    <p:titleStyle>
      <a:lvl1pPr algn="ctr" defTabSz="914400" rtl="0" eaLnBrk="1" latinLnBrk="0" hangingPunct="1">
        <a:spcBef>
          <a:spcPct val="0"/>
        </a:spcBef>
        <a:buNone/>
        <a:defRPr sz="4400" kern="1200">
          <a:solidFill>
            <a:schemeClr val="tx1"/>
          </a:solidFill>
          <a:latin typeface="Myriad Pro Light"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yriad Pro Light"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yriad Pro Light"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Light"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66800" y="819150"/>
            <a:ext cx="7010400" cy="1295400"/>
          </a:xfrm>
        </p:spPr>
        <p:txBody>
          <a:bodyPr/>
          <a:lstStyle/>
          <a:p>
            <a:r>
              <a:rPr lang="en-US" dirty="0" smtClean="0"/>
              <a:t>COVID-19: Impacts on Workers’ Compensation </a:t>
            </a:r>
            <a:endParaRPr lang="en-US" dirty="0"/>
          </a:p>
        </p:txBody>
      </p:sp>
      <p:sp>
        <p:nvSpPr>
          <p:cNvPr id="3" name="Text Placeholder 2"/>
          <p:cNvSpPr>
            <a:spLocks noGrp="1"/>
          </p:cNvSpPr>
          <p:nvPr>
            <p:ph type="body" sz="quarter" idx="12"/>
          </p:nvPr>
        </p:nvSpPr>
        <p:spPr/>
        <p:txBody>
          <a:bodyPr/>
          <a:lstStyle/>
          <a:p>
            <a:r>
              <a:rPr lang="en-US" dirty="0" smtClean="0"/>
              <a:t>Elizabeth B. Stallard</a:t>
            </a:r>
            <a:endParaRPr lang="en-US" dirty="0"/>
          </a:p>
        </p:txBody>
      </p:sp>
      <p:sp>
        <p:nvSpPr>
          <p:cNvPr id="4" name="Text Placeholder 3"/>
          <p:cNvSpPr>
            <a:spLocks noGrp="1"/>
          </p:cNvSpPr>
          <p:nvPr>
            <p:ph type="body" sz="quarter" idx="13"/>
          </p:nvPr>
        </p:nvSpPr>
        <p:spPr/>
        <p:txBody>
          <a:bodyPr/>
          <a:lstStyle/>
          <a:p>
            <a:r>
              <a:rPr lang="en-US" dirty="0" smtClean="0"/>
              <a:t>June 11, 2020</a:t>
            </a:r>
            <a:endParaRPr lang="en-US" dirty="0"/>
          </a:p>
        </p:txBody>
      </p:sp>
      <p:sp>
        <p:nvSpPr>
          <p:cNvPr id="5" name="Text Placeholder 2"/>
          <p:cNvSpPr txBox="1">
            <a:spLocks/>
          </p:cNvSpPr>
          <p:nvPr/>
        </p:nvSpPr>
        <p:spPr>
          <a:xfrm>
            <a:off x="1078832" y="3685044"/>
            <a:ext cx="70104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Tx/>
              <a:buNone/>
              <a:defRPr sz="2800" b="0" kern="1200">
                <a:solidFill>
                  <a:schemeClr val="tx1">
                    <a:lumMod val="75000"/>
                    <a:lumOff val="25000"/>
                  </a:schemeClr>
                </a:solidFill>
                <a:effectLst>
                  <a:outerShdw blurRad="38100" dist="38100" dir="2700000" algn="tl" rotWithShape="0">
                    <a:schemeClr val="bg1">
                      <a:alpha val="40000"/>
                    </a:schemeClr>
                  </a:outerShdw>
                </a:effectLst>
                <a:latin typeface="Myriad Pro Light" pitchFamily="34" charset="0"/>
                <a:ea typeface="+mn-ea"/>
                <a:cs typeface="+mn-cs"/>
              </a:defRPr>
            </a:lvl1pPr>
            <a:lvl2pPr marL="457200" indent="0" algn="l" defTabSz="914400" rtl="0" eaLnBrk="1" latinLnBrk="0" hangingPunct="1">
              <a:spcBef>
                <a:spcPct val="20000"/>
              </a:spcBef>
              <a:buFontTx/>
              <a:buNone/>
              <a:defRPr sz="2800" kern="1200">
                <a:solidFill>
                  <a:schemeClr val="tx1"/>
                </a:solidFill>
                <a:latin typeface="Myriad Pro Light" pitchFamily="34" charset="0"/>
                <a:ea typeface="+mn-ea"/>
                <a:cs typeface="+mn-cs"/>
              </a:defRPr>
            </a:lvl2pPr>
            <a:lvl3pPr marL="914400" indent="0" algn="l" defTabSz="914400" rtl="0" eaLnBrk="1" latinLnBrk="0" hangingPunct="1">
              <a:spcBef>
                <a:spcPct val="20000"/>
              </a:spcBef>
              <a:buFontTx/>
              <a:buNone/>
              <a:defRPr sz="2400" kern="1200">
                <a:solidFill>
                  <a:schemeClr val="tx1"/>
                </a:solidFill>
                <a:latin typeface="Myriad Pro Light" pitchFamily="34" charset="0"/>
                <a:ea typeface="+mn-ea"/>
                <a:cs typeface="+mn-cs"/>
              </a:defRPr>
            </a:lvl3pPr>
            <a:lvl4pPr marL="1371600" indent="0" algn="l" defTabSz="914400" rtl="0" eaLnBrk="1" latinLnBrk="0" hangingPunct="1">
              <a:spcBef>
                <a:spcPct val="20000"/>
              </a:spcBef>
              <a:buFontTx/>
              <a:buNone/>
              <a:defRPr sz="2000" kern="1200">
                <a:solidFill>
                  <a:schemeClr val="tx1"/>
                </a:solidFill>
                <a:latin typeface="Myriad Pro Light" pitchFamily="34" charset="0"/>
                <a:ea typeface="+mn-ea"/>
                <a:cs typeface="+mn-cs"/>
              </a:defRPr>
            </a:lvl4pPr>
            <a:lvl5pPr marL="1828800" indent="0" algn="l" defTabSz="914400" rtl="0" eaLnBrk="1" latinLnBrk="0" hangingPunct="1">
              <a:spcBef>
                <a:spcPct val="20000"/>
              </a:spcBef>
              <a:buFontTx/>
              <a:buNone/>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Hosted by: CGA Educational Foundation</a:t>
            </a:r>
            <a:endParaRPr lang="en-US" dirty="0"/>
          </a:p>
        </p:txBody>
      </p:sp>
    </p:spTree>
    <p:extLst>
      <p:ext uri="{BB962C8B-B14F-4D97-AF65-F5344CB8AC3E}">
        <p14:creationId xmlns:p14="http://schemas.microsoft.com/office/powerpoint/2010/main" val="3176263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Executive Order N-62-20</a:t>
            </a:r>
          </a:p>
        </p:txBody>
      </p:sp>
      <p:sp>
        <p:nvSpPr>
          <p:cNvPr id="4" name="Content Placeholder 3"/>
          <p:cNvSpPr>
            <a:spLocks noGrp="1"/>
          </p:cNvSpPr>
          <p:nvPr>
            <p:ph idx="1"/>
          </p:nvPr>
        </p:nvSpPr>
        <p:spPr/>
        <p:txBody>
          <a:bodyPr>
            <a:normAutofit fontScale="92500" lnSpcReduction="20000"/>
          </a:bodyPr>
          <a:lstStyle/>
          <a:p>
            <a:r>
              <a:rPr lang="en-US" b="0" dirty="0"/>
              <a:t>P</a:t>
            </a:r>
            <a:r>
              <a:rPr lang="en-US" b="0" dirty="0" smtClean="0"/>
              <a:t>resumption applies </a:t>
            </a:r>
            <a:r>
              <a:rPr lang="en-US" b="0" dirty="0"/>
              <a:t>to dates of injury </a:t>
            </a:r>
            <a:r>
              <a:rPr lang="en-US" b="0" dirty="0" smtClean="0"/>
              <a:t>occurring through </a:t>
            </a:r>
            <a:r>
              <a:rPr lang="en-US" b="0" dirty="0"/>
              <a:t>60 days following the date of </a:t>
            </a:r>
            <a:r>
              <a:rPr lang="en-US" b="0" dirty="0" smtClean="0"/>
              <a:t>the Order (July 5, 2020)</a:t>
            </a:r>
          </a:p>
          <a:p>
            <a:pPr lvl="1"/>
            <a:r>
              <a:rPr lang="en-US" b="0" u="sng" dirty="0" smtClean="0"/>
              <a:t>Note</a:t>
            </a:r>
            <a:r>
              <a:rPr lang="en-US" b="0" dirty="0" smtClean="0"/>
              <a:t>: there are ongoing legislative efforts for certain occupations.</a:t>
            </a:r>
          </a:p>
          <a:p>
            <a:r>
              <a:rPr lang="en-US" dirty="0"/>
              <a:t>I</a:t>
            </a:r>
            <a:r>
              <a:rPr lang="en-US" dirty="0" smtClean="0"/>
              <a:t>mposes a quicker fuse to reject claims</a:t>
            </a:r>
            <a:r>
              <a:rPr lang="en-US" b="0" dirty="0" smtClean="0"/>
              <a:t>: Claims are presumed compensable if </a:t>
            </a:r>
            <a:r>
              <a:rPr lang="en-US" b="0" dirty="0"/>
              <a:t>liability </a:t>
            </a:r>
            <a:r>
              <a:rPr lang="en-US" b="0" dirty="0" smtClean="0"/>
              <a:t>is </a:t>
            </a:r>
            <a:r>
              <a:rPr lang="en-US" b="0" dirty="0"/>
              <a:t>not rejected </a:t>
            </a:r>
            <a:r>
              <a:rPr lang="en-US" b="0" dirty="0" smtClean="0"/>
              <a:t>within </a:t>
            </a:r>
            <a:r>
              <a:rPr lang="en-US" b="0" u="sng" dirty="0" smtClean="0"/>
              <a:t>30 </a:t>
            </a:r>
            <a:r>
              <a:rPr lang="en-US" b="0" u="sng" dirty="0"/>
              <a:t>days</a:t>
            </a:r>
            <a:r>
              <a:rPr lang="en-US" b="0" dirty="0"/>
              <a:t> after the date the claim form is </a:t>
            </a:r>
            <a:r>
              <a:rPr lang="en-US" b="0" dirty="0" smtClean="0"/>
              <a:t>filed, </a:t>
            </a:r>
            <a:r>
              <a:rPr lang="en-US" b="0" dirty="0"/>
              <a:t>unless rebutted </a:t>
            </a:r>
            <a:r>
              <a:rPr lang="en-US" b="0" dirty="0" smtClean="0"/>
              <a:t>by evidence </a:t>
            </a:r>
            <a:r>
              <a:rPr lang="en-US" b="0" dirty="0"/>
              <a:t>only discovered subsequent to the 30-day period. </a:t>
            </a:r>
          </a:p>
          <a:p>
            <a:pPr lvl="1"/>
            <a:r>
              <a:rPr lang="en-US" b="0" dirty="0" smtClean="0"/>
              <a:t>Standard timing is 90 days. (L.C. 5402.)</a:t>
            </a:r>
          </a:p>
          <a:p>
            <a:pPr marL="0" indent="0">
              <a:buNone/>
            </a:pPr>
            <a:endParaRPr lang="en-US" b="0" dirty="0" smtClean="0"/>
          </a:p>
          <a:p>
            <a:pPr marL="0" indent="0">
              <a:buNone/>
            </a:pPr>
            <a:endParaRPr lang="en-US" dirty="0"/>
          </a:p>
        </p:txBody>
      </p:sp>
    </p:spTree>
    <p:extLst>
      <p:ext uri="{BB962C8B-B14F-4D97-AF65-F5344CB8AC3E}">
        <p14:creationId xmlns:p14="http://schemas.microsoft.com/office/powerpoint/2010/main" val="1781980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How Do You Rebut the Presumption?</a:t>
            </a:r>
            <a:endParaRPr lang="en-US" b="1" dirty="0"/>
          </a:p>
        </p:txBody>
      </p:sp>
      <p:sp>
        <p:nvSpPr>
          <p:cNvPr id="4" name="Content Placeholder 3"/>
          <p:cNvSpPr>
            <a:spLocks noGrp="1"/>
          </p:cNvSpPr>
          <p:nvPr>
            <p:ph idx="1"/>
          </p:nvPr>
        </p:nvSpPr>
        <p:spPr/>
        <p:txBody>
          <a:bodyPr>
            <a:normAutofit/>
          </a:bodyPr>
          <a:lstStyle/>
          <a:p>
            <a:r>
              <a:rPr lang="en-US" b="0" dirty="0" smtClean="0"/>
              <a:t>E.O. confirms the presumption is </a:t>
            </a:r>
            <a:r>
              <a:rPr lang="en-US" b="0" dirty="0"/>
              <a:t>disputable and may </a:t>
            </a:r>
            <a:r>
              <a:rPr lang="en-US" b="0" dirty="0" smtClean="0"/>
              <a:t>be controverted </a:t>
            </a:r>
            <a:r>
              <a:rPr lang="en-US" b="0" dirty="0"/>
              <a:t>by other </a:t>
            </a:r>
            <a:r>
              <a:rPr lang="en-US" b="0" dirty="0" smtClean="0"/>
              <a:t>evidence.</a:t>
            </a:r>
          </a:p>
          <a:p>
            <a:r>
              <a:rPr lang="en-US" b="0" dirty="0" smtClean="0"/>
              <a:t>However, the E.O. provides no indication as to what such “evidence” might be. </a:t>
            </a:r>
          </a:p>
          <a:p>
            <a:r>
              <a:rPr lang="en-US" b="0" dirty="0" smtClean="0"/>
              <a:t>Also remember you do not have much time, especially when you consider the risk of pandemic-related delays. </a:t>
            </a:r>
          </a:p>
          <a:p>
            <a:pPr marL="457200" lvl="1" indent="0">
              <a:buNone/>
            </a:pPr>
            <a:r>
              <a:rPr lang="en-US" b="0" dirty="0" smtClean="0"/>
              <a:t> </a:t>
            </a:r>
            <a:endParaRPr lang="en-US" dirty="0"/>
          </a:p>
        </p:txBody>
      </p:sp>
    </p:spTree>
    <p:extLst>
      <p:ext uri="{BB962C8B-B14F-4D97-AF65-F5344CB8AC3E}">
        <p14:creationId xmlns:p14="http://schemas.microsoft.com/office/powerpoint/2010/main" val="372147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How Do You Rebut the Presumption?</a:t>
            </a:r>
          </a:p>
        </p:txBody>
      </p:sp>
      <p:sp>
        <p:nvSpPr>
          <p:cNvPr id="4" name="Content Placeholder 3"/>
          <p:cNvSpPr>
            <a:spLocks noGrp="1"/>
          </p:cNvSpPr>
          <p:nvPr>
            <p:ph idx="1"/>
          </p:nvPr>
        </p:nvSpPr>
        <p:spPr/>
        <p:txBody>
          <a:bodyPr>
            <a:normAutofit/>
          </a:bodyPr>
          <a:lstStyle/>
          <a:p>
            <a:r>
              <a:rPr lang="en-US" b="0" dirty="0" smtClean="0"/>
              <a:t>Challenge one of the 4 qualifying requirements.</a:t>
            </a:r>
          </a:p>
          <a:p>
            <a:pPr lvl="1"/>
            <a:r>
              <a:rPr lang="en-US" dirty="0" smtClean="0"/>
              <a:t>Timing of work and diagnosis</a:t>
            </a:r>
          </a:p>
          <a:p>
            <a:pPr lvl="1"/>
            <a:r>
              <a:rPr lang="en-US" dirty="0"/>
              <a:t>T</a:t>
            </a:r>
            <a:r>
              <a:rPr lang="en-US" dirty="0" smtClean="0"/>
              <a:t>elework </a:t>
            </a:r>
            <a:endParaRPr lang="en-US" b="0" dirty="0" smtClean="0"/>
          </a:p>
          <a:p>
            <a:r>
              <a:rPr lang="en-US" b="0" dirty="0" smtClean="0"/>
              <a:t>Establish another cause for the illness.</a:t>
            </a:r>
          </a:p>
          <a:p>
            <a:pPr lvl="1"/>
            <a:r>
              <a:rPr lang="en-US" dirty="0"/>
              <a:t>Employee’s activities outside of work</a:t>
            </a:r>
          </a:p>
          <a:p>
            <a:pPr lvl="1"/>
            <a:r>
              <a:rPr lang="en-US" dirty="0"/>
              <a:t>P</a:t>
            </a:r>
            <a:r>
              <a:rPr lang="en-US" dirty="0" smtClean="0"/>
              <a:t>eople </a:t>
            </a:r>
            <a:r>
              <a:rPr lang="en-US" dirty="0"/>
              <a:t>who live with </a:t>
            </a:r>
            <a:r>
              <a:rPr lang="en-US" dirty="0" smtClean="0"/>
              <a:t>the employee</a:t>
            </a:r>
            <a:endParaRPr lang="en-US" b="0" dirty="0" smtClean="0"/>
          </a:p>
          <a:p>
            <a:r>
              <a:rPr lang="en-US" b="0" dirty="0" smtClean="0"/>
              <a:t>Comply with workplace public health guidelines.</a:t>
            </a:r>
          </a:p>
          <a:p>
            <a:pPr lvl="1"/>
            <a:r>
              <a:rPr lang="en-US" dirty="0" smtClean="0"/>
              <a:t>S&amp;W liability</a:t>
            </a:r>
          </a:p>
          <a:p>
            <a:pPr lvl="1"/>
            <a:endParaRPr lang="en-US" b="0" dirty="0" smtClean="0"/>
          </a:p>
          <a:p>
            <a:pPr marL="0" indent="0">
              <a:buNone/>
            </a:pPr>
            <a:endParaRPr lang="en-US" dirty="0"/>
          </a:p>
        </p:txBody>
      </p:sp>
    </p:spTree>
    <p:extLst>
      <p:ext uri="{BB962C8B-B14F-4D97-AF65-F5344CB8AC3E}">
        <p14:creationId xmlns:p14="http://schemas.microsoft.com/office/powerpoint/2010/main" val="80538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What Does This All Mean For You?</a:t>
            </a:r>
            <a:endParaRPr lang="en-US" b="1" dirty="0"/>
          </a:p>
        </p:txBody>
      </p:sp>
      <p:sp>
        <p:nvSpPr>
          <p:cNvPr id="4" name="Content Placeholder 3"/>
          <p:cNvSpPr>
            <a:spLocks noGrp="1"/>
          </p:cNvSpPr>
          <p:nvPr>
            <p:ph idx="1"/>
          </p:nvPr>
        </p:nvSpPr>
        <p:spPr/>
        <p:txBody>
          <a:bodyPr>
            <a:normAutofit lnSpcReduction="10000"/>
          </a:bodyPr>
          <a:lstStyle/>
          <a:p>
            <a:r>
              <a:rPr lang="en-US" b="0" dirty="0"/>
              <a:t>Imposes a </a:t>
            </a:r>
            <a:r>
              <a:rPr lang="en-US" b="0" dirty="0" smtClean="0"/>
              <a:t>standard </a:t>
            </a:r>
            <a:r>
              <a:rPr lang="en-US" b="0" dirty="0"/>
              <a:t>that is easier for employees to satisfy</a:t>
            </a:r>
            <a:r>
              <a:rPr lang="en-US" b="0" dirty="0" smtClean="0"/>
              <a:t>.</a:t>
            </a:r>
            <a:endParaRPr lang="en-US" b="0" dirty="0"/>
          </a:p>
          <a:p>
            <a:r>
              <a:rPr lang="en-US" b="0" dirty="0" smtClean="0"/>
              <a:t>Increases cost to have and administer WC coverage.</a:t>
            </a:r>
          </a:p>
          <a:p>
            <a:r>
              <a:rPr lang="en-US" b="0" dirty="0" smtClean="0"/>
              <a:t>Most cases will </a:t>
            </a:r>
            <a:r>
              <a:rPr lang="en-US" b="0" dirty="0"/>
              <a:t>not become significant </a:t>
            </a:r>
            <a:r>
              <a:rPr lang="en-US" b="0" dirty="0" smtClean="0"/>
              <a:t>claims. However, we know that some people have become seriously ill and even died. </a:t>
            </a:r>
          </a:p>
          <a:p>
            <a:r>
              <a:rPr lang="en-US" b="0" dirty="0" smtClean="0"/>
              <a:t>True impact depends on the course of the pandemic and further legislative action. </a:t>
            </a:r>
            <a:endParaRPr lang="en-US" b="0" dirty="0"/>
          </a:p>
          <a:p>
            <a:endParaRPr lang="en-US" b="0" dirty="0" smtClean="0"/>
          </a:p>
          <a:p>
            <a:pPr marL="0" indent="0">
              <a:buNone/>
            </a:pPr>
            <a:endParaRPr lang="en-US" dirty="0"/>
          </a:p>
        </p:txBody>
      </p:sp>
    </p:spTree>
    <p:extLst>
      <p:ext uri="{BB962C8B-B14F-4D97-AF65-F5344CB8AC3E}">
        <p14:creationId xmlns:p14="http://schemas.microsoft.com/office/powerpoint/2010/main" val="323792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12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Elizabeth B. Stallard</a:t>
            </a:r>
            <a:endParaRPr lang="en-US" dirty="0"/>
          </a:p>
        </p:txBody>
      </p:sp>
      <p:sp>
        <p:nvSpPr>
          <p:cNvPr id="5" name="Text Placeholder 4"/>
          <p:cNvSpPr>
            <a:spLocks noGrp="1"/>
          </p:cNvSpPr>
          <p:nvPr>
            <p:ph type="body" sz="quarter" idx="11"/>
          </p:nvPr>
        </p:nvSpPr>
        <p:spPr/>
        <p:txBody>
          <a:bodyPr>
            <a:normAutofit lnSpcReduction="10000"/>
          </a:bodyPr>
          <a:lstStyle/>
          <a:p>
            <a:r>
              <a:rPr lang="en-US" dirty="0" smtClean="0"/>
              <a:t>916 520 5238</a:t>
            </a:r>
            <a:endParaRPr lang="en-US" dirty="0"/>
          </a:p>
        </p:txBody>
      </p:sp>
      <p:sp>
        <p:nvSpPr>
          <p:cNvPr id="6" name="Text Placeholder 5"/>
          <p:cNvSpPr>
            <a:spLocks noGrp="1"/>
          </p:cNvSpPr>
          <p:nvPr>
            <p:ph type="body" sz="quarter" idx="12"/>
          </p:nvPr>
        </p:nvSpPr>
        <p:spPr/>
        <p:txBody>
          <a:bodyPr>
            <a:normAutofit lnSpcReduction="10000"/>
          </a:bodyPr>
          <a:lstStyle/>
          <a:p>
            <a:r>
              <a:rPr lang="en-US" dirty="0" smtClean="0"/>
              <a:t>estallard@downeybrand.com</a:t>
            </a:r>
            <a:endParaRPr lang="en-US" dirty="0"/>
          </a:p>
        </p:txBody>
      </p:sp>
    </p:spTree>
    <p:extLst>
      <p:ext uri="{BB962C8B-B14F-4D97-AF65-F5344CB8AC3E}">
        <p14:creationId xmlns:p14="http://schemas.microsoft.com/office/powerpoint/2010/main" val="374546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900" y="865588"/>
            <a:ext cx="3714750" cy="628649"/>
          </a:xfrm>
        </p:spPr>
        <p:txBody>
          <a:bodyPr>
            <a:normAutofit fontScale="77500" lnSpcReduction="20000"/>
          </a:bodyPr>
          <a:lstStyle/>
          <a:p>
            <a:pPr marL="0" indent="0">
              <a:buNone/>
            </a:pPr>
            <a:r>
              <a:rPr lang="en-US" dirty="0" smtClean="0"/>
              <a:t>Can’t Hear the Program?</a:t>
            </a:r>
            <a:endParaRPr lang="en-US" dirty="0"/>
          </a:p>
        </p:txBody>
      </p:sp>
      <p:sp>
        <p:nvSpPr>
          <p:cNvPr id="5" name="TextBox 4"/>
          <p:cNvSpPr txBox="1"/>
          <p:nvPr/>
        </p:nvSpPr>
        <p:spPr>
          <a:xfrm>
            <a:off x="2000250" y="1676133"/>
            <a:ext cx="2000250" cy="3000821"/>
          </a:xfrm>
          <a:prstGeom prst="rect">
            <a:avLst/>
          </a:prstGeom>
          <a:noFill/>
        </p:spPr>
        <p:txBody>
          <a:bodyPr wrap="square" rtlCol="0">
            <a:spAutoFit/>
          </a:bodyPr>
          <a:lstStyle/>
          <a:p>
            <a:endParaRPr lang="en-US" sz="1350" dirty="0"/>
          </a:p>
          <a:p>
            <a:r>
              <a:rPr lang="en-US" sz="1500" dirty="0"/>
              <a:t>Click the telephone icon at the bottom of the screen. </a:t>
            </a:r>
          </a:p>
          <a:p>
            <a:endParaRPr lang="en-US" sz="1500" dirty="0"/>
          </a:p>
          <a:p>
            <a:endParaRPr lang="en-US" sz="1500" dirty="0"/>
          </a:p>
          <a:p>
            <a:r>
              <a:rPr lang="en-US" sz="1500" dirty="0"/>
              <a:t>Select Call In and information will appear to join the webinar via telephone. </a:t>
            </a:r>
          </a:p>
          <a:p>
            <a:endParaRPr lang="en-US" sz="1350" dirty="0"/>
          </a:p>
          <a:p>
            <a:endParaRPr lang="en-US" sz="1350" dirty="0"/>
          </a:p>
          <a:p>
            <a:endParaRPr lang="en-US" sz="1350" dirty="0"/>
          </a:p>
        </p:txBody>
      </p:sp>
      <p:pic>
        <p:nvPicPr>
          <p:cNvPr id="7" name="Picture 6"/>
          <p:cNvPicPr>
            <a:picLocks noChangeAspect="1"/>
          </p:cNvPicPr>
          <p:nvPr/>
        </p:nvPicPr>
        <p:blipFill>
          <a:blip r:embed="rId2"/>
          <a:stretch>
            <a:fillRect/>
          </a:stretch>
        </p:blipFill>
        <p:spPr>
          <a:xfrm>
            <a:off x="5013129" y="2857500"/>
            <a:ext cx="1730640" cy="1388274"/>
          </a:xfrm>
          <a:prstGeom prst="rect">
            <a:avLst/>
          </a:prstGeom>
        </p:spPr>
      </p:pic>
      <p:pic>
        <p:nvPicPr>
          <p:cNvPr id="8" name="Picture 7"/>
          <p:cNvPicPr>
            <a:picLocks noChangeAspect="1"/>
          </p:cNvPicPr>
          <p:nvPr/>
        </p:nvPicPr>
        <p:blipFill>
          <a:blip r:embed="rId3"/>
          <a:stretch>
            <a:fillRect/>
          </a:stretch>
        </p:blipFill>
        <p:spPr>
          <a:xfrm>
            <a:off x="5013129" y="1676133"/>
            <a:ext cx="1885950" cy="883669"/>
          </a:xfrm>
          <a:prstGeom prst="rect">
            <a:avLst/>
          </a:prstGeom>
        </p:spPr>
      </p:pic>
    </p:spTree>
    <p:extLst>
      <p:ext uri="{BB962C8B-B14F-4D97-AF65-F5344CB8AC3E}">
        <p14:creationId xmlns:p14="http://schemas.microsoft.com/office/powerpoint/2010/main" val="114066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6119" y="865588"/>
            <a:ext cx="4057650" cy="628649"/>
          </a:xfrm>
        </p:spPr>
        <p:txBody>
          <a:bodyPr>
            <a:normAutofit fontScale="77500" lnSpcReduction="20000"/>
          </a:bodyPr>
          <a:lstStyle/>
          <a:p>
            <a:pPr marL="0" indent="0">
              <a:buNone/>
            </a:pPr>
            <a:r>
              <a:rPr lang="en-US" dirty="0" smtClean="0"/>
              <a:t>Questions During Program</a:t>
            </a:r>
            <a:endParaRPr lang="en-US" dirty="0"/>
          </a:p>
        </p:txBody>
      </p:sp>
      <p:sp>
        <p:nvSpPr>
          <p:cNvPr id="5" name="TextBox 4"/>
          <p:cNvSpPr txBox="1"/>
          <p:nvPr/>
        </p:nvSpPr>
        <p:spPr>
          <a:xfrm>
            <a:off x="2000250" y="1676134"/>
            <a:ext cx="2000250" cy="2077492"/>
          </a:xfrm>
          <a:prstGeom prst="rect">
            <a:avLst/>
          </a:prstGeom>
          <a:noFill/>
        </p:spPr>
        <p:txBody>
          <a:bodyPr wrap="square" rtlCol="0">
            <a:spAutoFit/>
          </a:bodyPr>
          <a:lstStyle/>
          <a:p>
            <a:endParaRPr lang="en-US" sz="1350" dirty="0"/>
          </a:p>
          <a:p>
            <a:r>
              <a:rPr lang="en-US" sz="1500" dirty="0"/>
              <a:t>Please use the Q&amp;A Box on the right side of your screen to send questions during the presentation.  </a:t>
            </a:r>
          </a:p>
          <a:p>
            <a:endParaRPr lang="en-US" sz="1350" dirty="0"/>
          </a:p>
          <a:p>
            <a:endParaRPr lang="en-US" sz="1350" dirty="0"/>
          </a:p>
          <a:p>
            <a:endParaRPr lang="en-US" sz="1350" dirty="0"/>
          </a:p>
        </p:txBody>
      </p:sp>
      <p:pic>
        <p:nvPicPr>
          <p:cNvPr id="9" name="Picture 8"/>
          <p:cNvPicPr>
            <a:picLocks noChangeAspect="1"/>
          </p:cNvPicPr>
          <p:nvPr/>
        </p:nvPicPr>
        <p:blipFill>
          <a:blip r:embed="rId2"/>
          <a:stretch>
            <a:fillRect/>
          </a:stretch>
        </p:blipFill>
        <p:spPr>
          <a:xfrm>
            <a:off x="4514850" y="1800613"/>
            <a:ext cx="2743200" cy="1643332"/>
          </a:xfrm>
          <a:prstGeom prst="rect">
            <a:avLst/>
          </a:prstGeom>
        </p:spPr>
      </p:pic>
    </p:spTree>
    <p:extLst>
      <p:ext uri="{BB962C8B-B14F-4D97-AF65-F5344CB8AC3E}">
        <p14:creationId xmlns:p14="http://schemas.microsoft.com/office/powerpoint/2010/main" val="2160325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900" y="865588"/>
            <a:ext cx="3714750" cy="628649"/>
          </a:xfrm>
        </p:spPr>
        <p:txBody>
          <a:bodyPr/>
          <a:lstStyle/>
          <a:p>
            <a:pPr marL="0" indent="0">
              <a:buNone/>
            </a:pPr>
            <a:r>
              <a:rPr lang="en-US" dirty="0" smtClean="0"/>
              <a:t>Webinar Disclosure</a:t>
            </a:r>
            <a:endParaRPr lang="en-US" dirty="0"/>
          </a:p>
        </p:txBody>
      </p:sp>
      <p:sp>
        <p:nvSpPr>
          <p:cNvPr id="5" name="TextBox 4"/>
          <p:cNvSpPr txBox="1"/>
          <p:nvPr/>
        </p:nvSpPr>
        <p:spPr>
          <a:xfrm>
            <a:off x="1828800" y="1657350"/>
            <a:ext cx="5543550" cy="3116238"/>
          </a:xfrm>
          <a:prstGeom prst="rect">
            <a:avLst/>
          </a:prstGeom>
          <a:noFill/>
        </p:spPr>
        <p:txBody>
          <a:bodyPr wrap="square" rtlCol="0">
            <a:spAutoFit/>
          </a:bodyPr>
          <a:lstStyle/>
          <a:p>
            <a:r>
              <a:rPr lang="en-US" sz="1200" dirty="0"/>
              <a:t>By hosting this Webinar, California Grocers Association (CGA) and the CGA Educational Foundation (CGAEF) are providing an opportunity for their members and attendees to obtain general information that may be of interest to your company.   The Webinar is designed to provide practical and useful information on the subject matter covered. However, CGA /CGAEF is not engaged in rendering legal, accounting or other professional advice or services. </a:t>
            </a:r>
          </a:p>
          <a:p>
            <a:r>
              <a:rPr lang="en-US" sz="1200" dirty="0"/>
              <a:t/>
            </a:r>
            <a:br>
              <a:rPr lang="en-US" sz="1200" dirty="0"/>
            </a:br>
            <a:endParaRPr lang="en-US" sz="1200" dirty="0"/>
          </a:p>
          <a:p>
            <a:r>
              <a:rPr lang="en-US" sz="1200" dirty="0"/>
              <a:t>CGA/CGAEF does not review or approve the content of the webinar presented by guest speakers and others, and makes no representations or warranties about the accuracy or legality of any compliance or other recommendations provided during the webinar. If legal advice or other expert assistance is required, the services of a competent professional should be sought.</a:t>
            </a:r>
          </a:p>
          <a:p>
            <a:endParaRPr lang="en-US" sz="1350" dirty="0"/>
          </a:p>
          <a:p>
            <a:endParaRPr lang="en-US" sz="1350" dirty="0"/>
          </a:p>
          <a:p>
            <a:endParaRPr lang="en-US" sz="1350" dirty="0"/>
          </a:p>
        </p:txBody>
      </p:sp>
    </p:spTree>
    <p:extLst>
      <p:ext uri="{BB962C8B-B14F-4D97-AF65-F5344CB8AC3E}">
        <p14:creationId xmlns:p14="http://schemas.microsoft.com/office/powerpoint/2010/main" val="2110802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Today’s Discussion</a:t>
            </a:r>
            <a:endParaRPr lang="en-US" b="1" dirty="0"/>
          </a:p>
        </p:txBody>
      </p:sp>
      <p:sp>
        <p:nvSpPr>
          <p:cNvPr id="4" name="Content Placeholder 3"/>
          <p:cNvSpPr>
            <a:spLocks noGrp="1"/>
          </p:cNvSpPr>
          <p:nvPr>
            <p:ph idx="1"/>
          </p:nvPr>
        </p:nvSpPr>
        <p:spPr/>
        <p:txBody>
          <a:bodyPr>
            <a:normAutofit/>
          </a:bodyPr>
          <a:lstStyle/>
          <a:p>
            <a:r>
              <a:rPr lang="en-US" b="0" dirty="0" smtClean="0"/>
              <a:t>How does workers’ compensation traditionally address communicable diseases?</a:t>
            </a:r>
          </a:p>
          <a:p>
            <a:r>
              <a:rPr lang="en-US" b="0" dirty="0" smtClean="0"/>
              <a:t>What is Executive </a:t>
            </a:r>
            <a:r>
              <a:rPr lang="en-US" b="0" dirty="0"/>
              <a:t>Order </a:t>
            </a:r>
            <a:r>
              <a:rPr lang="en-US" b="0" dirty="0" smtClean="0"/>
              <a:t>N-62-20, and how does it change existing standards?</a:t>
            </a:r>
          </a:p>
          <a:p>
            <a:r>
              <a:rPr lang="en-US" b="0" dirty="0" smtClean="0"/>
              <a:t>Can </a:t>
            </a:r>
            <a:r>
              <a:rPr lang="en-US" b="0" dirty="0"/>
              <a:t>you rebut the </a:t>
            </a:r>
            <a:r>
              <a:rPr lang="en-US" b="0" dirty="0" smtClean="0"/>
              <a:t>presumption - and if yes, how?</a:t>
            </a:r>
          </a:p>
          <a:p>
            <a:r>
              <a:rPr lang="en-US" b="0" dirty="0" smtClean="0"/>
              <a:t>What is the likely impact on your business?</a:t>
            </a:r>
            <a:endParaRPr lang="en-US" b="0" dirty="0"/>
          </a:p>
          <a:p>
            <a:pPr marL="0" indent="0">
              <a:buNone/>
            </a:pPr>
            <a:endParaRPr lang="en-US" dirty="0"/>
          </a:p>
        </p:txBody>
      </p:sp>
    </p:spTree>
    <p:extLst>
      <p:ext uri="{BB962C8B-B14F-4D97-AF65-F5344CB8AC3E}">
        <p14:creationId xmlns:p14="http://schemas.microsoft.com/office/powerpoint/2010/main" val="3668180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WC and Communicable Diseases</a:t>
            </a:r>
            <a:endParaRPr lang="en-US" b="1" dirty="0"/>
          </a:p>
        </p:txBody>
      </p:sp>
      <p:sp>
        <p:nvSpPr>
          <p:cNvPr id="4" name="Content Placeholder 3"/>
          <p:cNvSpPr>
            <a:spLocks noGrp="1"/>
          </p:cNvSpPr>
          <p:nvPr>
            <p:ph idx="1"/>
          </p:nvPr>
        </p:nvSpPr>
        <p:spPr/>
        <p:txBody>
          <a:bodyPr>
            <a:normAutofit/>
          </a:bodyPr>
          <a:lstStyle/>
          <a:p>
            <a:r>
              <a:rPr lang="en-US" b="0" dirty="0" smtClean="0"/>
              <a:t>WC is for injuries that arise out of and in the course of employment</a:t>
            </a:r>
            <a:r>
              <a:rPr lang="en-US" b="0" dirty="0"/>
              <a:t>.</a:t>
            </a:r>
            <a:endParaRPr lang="en-US" b="0" dirty="0" smtClean="0"/>
          </a:p>
          <a:p>
            <a:r>
              <a:rPr lang="en-US" b="0" dirty="0" smtClean="0"/>
              <a:t>Generally non-occupational diseases (influenza, common cold) are not compensable.</a:t>
            </a:r>
          </a:p>
          <a:p>
            <a:r>
              <a:rPr lang="en-US" b="0" dirty="0" smtClean="0"/>
              <a:t>Causation Issue: Proving illness arose out of employment. </a:t>
            </a:r>
          </a:p>
          <a:p>
            <a:r>
              <a:rPr lang="en-US" b="0" dirty="0" smtClean="0"/>
              <a:t>Employee’s burden to prove. </a:t>
            </a:r>
          </a:p>
          <a:p>
            <a:pPr marL="0" indent="0">
              <a:buNone/>
            </a:pPr>
            <a:endParaRPr lang="en-US" b="0" dirty="0" smtClean="0"/>
          </a:p>
          <a:p>
            <a:pPr marL="0" indent="0">
              <a:buNone/>
            </a:pPr>
            <a:endParaRPr lang="en-US" dirty="0"/>
          </a:p>
        </p:txBody>
      </p:sp>
    </p:spTree>
    <p:extLst>
      <p:ext uri="{BB962C8B-B14F-4D97-AF65-F5344CB8AC3E}">
        <p14:creationId xmlns:p14="http://schemas.microsoft.com/office/powerpoint/2010/main" val="1289760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When Has This Burden Been Satisfied?</a:t>
            </a:r>
            <a:endParaRPr lang="en-US" b="1" dirty="0"/>
          </a:p>
        </p:txBody>
      </p:sp>
      <p:sp>
        <p:nvSpPr>
          <p:cNvPr id="4" name="Content Placeholder 3"/>
          <p:cNvSpPr>
            <a:spLocks noGrp="1"/>
          </p:cNvSpPr>
          <p:nvPr>
            <p:ph idx="1"/>
          </p:nvPr>
        </p:nvSpPr>
        <p:spPr/>
        <p:txBody>
          <a:bodyPr>
            <a:normAutofit fontScale="92500" lnSpcReduction="10000"/>
          </a:bodyPr>
          <a:lstStyle/>
          <a:p>
            <a:r>
              <a:rPr lang="en-US" b="0" dirty="0" smtClean="0"/>
              <a:t>When employment </a:t>
            </a:r>
            <a:r>
              <a:rPr lang="en-US" b="0" dirty="0"/>
              <a:t>subjects employee to an increased risk compared to that of the general </a:t>
            </a:r>
            <a:r>
              <a:rPr lang="en-US" b="0" dirty="0" smtClean="0"/>
              <a:t>public. </a:t>
            </a:r>
          </a:p>
          <a:p>
            <a:pPr lvl="1"/>
            <a:r>
              <a:rPr lang="en-US" dirty="0" smtClean="0"/>
              <a:t>Something connected to employment (business trip, increased workplace exposure)</a:t>
            </a:r>
          </a:p>
          <a:p>
            <a:pPr lvl="1"/>
            <a:r>
              <a:rPr lang="en-US" dirty="0" smtClean="0"/>
              <a:t>Even if the disease also in the community</a:t>
            </a:r>
          </a:p>
          <a:p>
            <a:r>
              <a:rPr lang="en-US" b="0" dirty="0"/>
              <a:t>When the immediate cause of the injury is an intervening human agency or instrumentality of the employment.</a:t>
            </a:r>
          </a:p>
          <a:p>
            <a:pPr lvl="1"/>
            <a:r>
              <a:rPr lang="en-US" dirty="0" smtClean="0"/>
              <a:t>Example: Employer-mandated </a:t>
            </a:r>
            <a:r>
              <a:rPr lang="en-US" dirty="0"/>
              <a:t>vaccinations.</a:t>
            </a:r>
          </a:p>
          <a:p>
            <a:pPr lvl="1"/>
            <a:endParaRPr lang="en-US" b="0" dirty="0" smtClean="0"/>
          </a:p>
          <a:p>
            <a:pPr marL="0" indent="0">
              <a:buNone/>
            </a:pPr>
            <a:endParaRPr lang="en-US" b="0" dirty="0" smtClean="0"/>
          </a:p>
          <a:p>
            <a:pPr marL="0" indent="0">
              <a:buNone/>
            </a:pPr>
            <a:endParaRPr lang="en-US" dirty="0"/>
          </a:p>
        </p:txBody>
      </p:sp>
    </p:spTree>
    <p:extLst>
      <p:ext uri="{BB962C8B-B14F-4D97-AF65-F5344CB8AC3E}">
        <p14:creationId xmlns:p14="http://schemas.microsoft.com/office/powerpoint/2010/main" val="376180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Executive Order N-62-20</a:t>
            </a:r>
          </a:p>
        </p:txBody>
      </p:sp>
      <p:sp>
        <p:nvSpPr>
          <p:cNvPr id="4" name="Content Placeholder 3"/>
          <p:cNvSpPr>
            <a:spLocks noGrp="1"/>
          </p:cNvSpPr>
          <p:nvPr>
            <p:ph idx="1"/>
          </p:nvPr>
        </p:nvSpPr>
        <p:spPr/>
        <p:txBody>
          <a:bodyPr>
            <a:normAutofit fontScale="62500" lnSpcReduction="20000"/>
          </a:bodyPr>
          <a:lstStyle/>
          <a:p>
            <a:r>
              <a:rPr lang="en-US" b="0" dirty="0" smtClean="0"/>
              <a:t>Announced May 6, 2020</a:t>
            </a:r>
          </a:p>
          <a:p>
            <a:r>
              <a:rPr lang="en-US" b="0" dirty="0" smtClean="0"/>
              <a:t>Provides that any </a:t>
            </a:r>
            <a:r>
              <a:rPr lang="en-US" b="0" dirty="0"/>
              <a:t>COVID-19-related illness of an employee shall be </a:t>
            </a:r>
            <a:r>
              <a:rPr lang="en-US" b="0" u="sng" dirty="0"/>
              <a:t>presumed</a:t>
            </a:r>
            <a:r>
              <a:rPr lang="en-US" b="0" dirty="0"/>
              <a:t> </a:t>
            </a:r>
            <a:r>
              <a:rPr lang="en-US" b="0" dirty="0" smtClean="0"/>
              <a:t>to arise </a:t>
            </a:r>
            <a:r>
              <a:rPr lang="en-US" b="0" dirty="0"/>
              <a:t>out of and in the course of the employment for purposes </a:t>
            </a:r>
            <a:r>
              <a:rPr lang="en-US" b="0" dirty="0" smtClean="0"/>
              <a:t>of awarding </a:t>
            </a:r>
            <a:r>
              <a:rPr lang="en-US" b="0" dirty="0"/>
              <a:t>workers’ compensation benefits if all of the </a:t>
            </a:r>
            <a:r>
              <a:rPr lang="en-US" b="0" dirty="0" smtClean="0"/>
              <a:t>following requirements </a:t>
            </a:r>
            <a:r>
              <a:rPr lang="en-US" b="0" dirty="0"/>
              <a:t>are satisfied:</a:t>
            </a:r>
          </a:p>
          <a:p>
            <a:pPr lvl="1"/>
            <a:r>
              <a:rPr lang="en-US" dirty="0" smtClean="0"/>
              <a:t>(a) T</a:t>
            </a:r>
            <a:r>
              <a:rPr lang="en-US" b="0" dirty="0" smtClean="0"/>
              <a:t>he </a:t>
            </a:r>
            <a:r>
              <a:rPr lang="en-US" b="0" dirty="0"/>
              <a:t>employee tested positive for or was diagnosed with COVID19 within 14 days after a day that the employee performed </a:t>
            </a:r>
            <a:r>
              <a:rPr lang="en-US" b="0" dirty="0" smtClean="0"/>
              <a:t>labor or </a:t>
            </a:r>
            <a:r>
              <a:rPr lang="en-US" b="0" dirty="0"/>
              <a:t>services at the employee’s place of employment at </a:t>
            </a:r>
            <a:r>
              <a:rPr lang="en-US" b="0" dirty="0" smtClean="0"/>
              <a:t>the employer’s </a:t>
            </a:r>
            <a:r>
              <a:rPr lang="en-US" b="0" dirty="0"/>
              <a:t>direction;</a:t>
            </a:r>
          </a:p>
          <a:p>
            <a:pPr lvl="1"/>
            <a:r>
              <a:rPr lang="en-US" b="0" dirty="0" smtClean="0"/>
              <a:t>(b) The </a:t>
            </a:r>
            <a:r>
              <a:rPr lang="en-US" b="0" dirty="0"/>
              <a:t>day referenced in subparagraph (a) on which the </a:t>
            </a:r>
            <a:r>
              <a:rPr lang="en-US" b="0" dirty="0" smtClean="0"/>
              <a:t>employee performed </a:t>
            </a:r>
            <a:r>
              <a:rPr lang="en-US" b="0" dirty="0"/>
              <a:t>labor or services at the employee’s place </a:t>
            </a:r>
            <a:r>
              <a:rPr lang="en-US" b="0" dirty="0" smtClean="0"/>
              <a:t>of employment </a:t>
            </a:r>
            <a:r>
              <a:rPr lang="en-US" b="0" dirty="0"/>
              <a:t>at the employer’s direction was on or after </a:t>
            </a:r>
            <a:r>
              <a:rPr lang="en-US" b="0" dirty="0" smtClean="0"/>
              <a:t>March 19</a:t>
            </a:r>
            <a:r>
              <a:rPr lang="en-US" b="0" dirty="0"/>
              <a:t>, 2020;</a:t>
            </a:r>
          </a:p>
          <a:p>
            <a:pPr lvl="1"/>
            <a:r>
              <a:rPr lang="en-US" b="0" dirty="0" smtClean="0"/>
              <a:t>(c) The </a:t>
            </a:r>
            <a:r>
              <a:rPr lang="en-US" b="0" dirty="0"/>
              <a:t>employee’s place of employment referenced </a:t>
            </a:r>
            <a:r>
              <a:rPr lang="en-US" b="0" dirty="0" smtClean="0"/>
              <a:t>in subparagraphs </a:t>
            </a:r>
            <a:r>
              <a:rPr lang="en-US" b="0" dirty="0"/>
              <a:t>(a) and (b) was not the employee’s home </a:t>
            </a:r>
            <a:r>
              <a:rPr lang="en-US" b="0" dirty="0" smtClean="0"/>
              <a:t>or residence</a:t>
            </a:r>
            <a:r>
              <a:rPr lang="en-US" b="0" dirty="0"/>
              <a:t>; and</a:t>
            </a:r>
          </a:p>
          <a:p>
            <a:pPr lvl="1"/>
            <a:r>
              <a:rPr lang="en-US" b="0" dirty="0" smtClean="0"/>
              <a:t>(d) Where </a:t>
            </a:r>
            <a:r>
              <a:rPr lang="en-US" b="0" dirty="0"/>
              <a:t>subparagraph (a) is satisfied through a diagnosis </a:t>
            </a:r>
            <a:r>
              <a:rPr lang="en-US" b="0" dirty="0" smtClean="0"/>
              <a:t>of COVID-19</a:t>
            </a:r>
            <a:r>
              <a:rPr lang="en-US" b="0" dirty="0"/>
              <a:t>, the diagnosis was done by a physician who holds </a:t>
            </a:r>
            <a:r>
              <a:rPr lang="en-US" b="0" dirty="0" smtClean="0"/>
              <a:t>a physician </a:t>
            </a:r>
            <a:r>
              <a:rPr lang="en-US" b="0" dirty="0"/>
              <a:t>and surgeon license issued by the California </a:t>
            </a:r>
            <a:r>
              <a:rPr lang="en-US" b="0" dirty="0" smtClean="0"/>
              <a:t>Medical Board </a:t>
            </a:r>
            <a:r>
              <a:rPr lang="en-US" b="0" dirty="0"/>
              <a:t>and that diagnosis is confirmed by further testing within </a:t>
            </a:r>
            <a:r>
              <a:rPr lang="en-US" b="0" dirty="0" smtClean="0"/>
              <a:t>30 days </a:t>
            </a:r>
            <a:r>
              <a:rPr lang="en-US" b="0" dirty="0"/>
              <a:t>of the date of the diagnosis. </a:t>
            </a:r>
            <a:endParaRPr lang="en-US" b="0" dirty="0" smtClean="0"/>
          </a:p>
          <a:p>
            <a:pPr marL="0" indent="0">
              <a:buNone/>
            </a:pPr>
            <a:endParaRPr lang="en-US" dirty="0"/>
          </a:p>
        </p:txBody>
      </p:sp>
    </p:spTree>
    <p:extLst>
      <p:ext uri="{BB962C8B-B14F-4D97-AF65-F5344CB8AC3E}">
        <p14:creationId xmlns:p14="http://schemas.microsoft.com/office/powerpoint/2010/main" val="32092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E.O. Interplay With Federal Legislation</a:t>
            </a:r>
            <a:endParaRPr lang="en-US" b="1" dirty="0"/>
          </a:p>
        </p:txBody>
      </p:sp>
      <p:sp>
        <p:nvSpPr>
          <p:cNvPr id="4" name="Content Placeholder 3"/>
          <p:cNvSpPr>
            <a:spLocks noGrp="1"/>
          </p:cNvSpPr>
          <p:nvPr>
            <p:ph idx="1"/>
          </p:nvPr>
        </p:nvSpPr>
        <p:spPr/>
        <p:txBody>
          <a:bodyPr>
            <a:normAutofit/>
          </a:bodyPr>
          <a:lstStyle/>
          <a:p>
            <a:r>
              <a:rPr lang="en-US" b="0" dirty="0" smtClean="0"/>
              <a:t>Where </a:t>
            </a:r>
            <a:r>
              <a:rPr lang="en-US" b="0" dirty="0"/>
              <a:t>an employee has paid sick leave </a:t>
            </a:r>
            <a:r>
              <a:rPr lang="en-US" b="0" dirty="0" smtClean="0"/>
              <a:t>benefits specifically </a:t>
            </a:r>
            <a:r>
              <a:rPr lang="en-US" b="0" dirty="0"/>
              <a:t>available in response to COVID-19, those benefits shall </a:t>
            </a:r>
            <a:r>
              <a:rPr lang="en-US" b="0" dirty="0" smtClean="0"/>
              <a:t>be used </a:t>
            </a:r>
            <a:r>
              <a:rPr lang="en-US" b="0" dirty="0"/>
              <a:t>and exhausted before any temporary disability benefits </a:t>
            </a:r>
            <a:r>
              <a:rPr lang="en-US" b="0" dirty="0" smtClean="0"/>
              <a:t>or benefits </a:t>
            </a:r>
            <a:r>
              <a:rPr lang="en-US" b="0" dirty="0"/>
              <a:t>under Labor Code section 4850 are due and payable</a:t>
            </a:r>
            <a:r>
              <a:rPr lang="en-US" b="0" dirty="0" smtClean="0"/>
              <a:t>.</a:t>
            </a:r>
          </a:p>
          <a:p>
            <a:r>
              <a:rPr lang="en-US" b="0" dirty="0" smtClean="0"/>
              <a:t>FFCRA benefits are set to expire December 31, 2020.</a:t>
            </a:r>
          </a:p>
          <a:p>
            <a:pPr marL="0" indent="0">
              <a:buNone/>
            </a:pPr>
            <a:endParaRPr lang="en-US" dirty="0"/>
          </a:p>
        </p:txBody>
      </p:sp>
    </p:spTree>
    <p:extLst>
      <p:ext uri="{BB962C8B-B14F-4D97-AF65-F5344CB8AC3E}">
        <p14:creationId xmlns:p14="http://schemas.microsoft.com/office/powerpoint/2010/main" val="503629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903</Words>
  <Application>Microsoft Office PowerPoint</Application>
  <PresentationFormat>On-screen Show (16:9)</PresentationFormat>
  <Paragraphs>74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Myriad Pro Light</vt:lpstr>
      <vt:lpstr>Office Theme</vt:lpstr>
      <vt:lpstr>PowerPoint Presentation</vt:lpstr>
      <vt:lpstr>PowerPoint Presentation</vt:lpstr>
      <vt:lpstr>PowerPoint Presentation</vt:lpstr>
      <vt:lpstr>PowerPoint Presentation</vt:lpstr>
      <vt:lpstr>Today’s Discussion</vt:lpstr>
      <vt:lpstr>WC and Communicable Diseases</vt:lpstr>
      <vt:lpstr>When Has This Burden Been Satisfied?</vt:lpstr>
      <vt:lpstr>Executive Order N-62-20</vt:lpstr>
      <vt:lpstr>E.O. Interplay With Federal Legislation</vt:lpstr>
      <vt:lpstr>Executive Order N-62-20</vt:lpstr>
      <vt:lpstr>How Do You Rebut the Presumption?</vt:lpstr>
      <vt:lpstr>How Do You Rebut the Presumption?</vt:lpstr>
      <vt:lpstr>What Does This All Mean For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Brianne Page</dc:creator>
  <cp:lastModifiedBy>Brianne Page</cp:lastModifiedBy>
  <cp:revision>2</cp:revision>
  <dcterms:created xsi:type="dcterms:W3CDTF">1900-01-01T08:00:00Z</dcterms:created>
  <dcterms:modified xsi:type="dcterms:W3CDTF">2020-06-11T15:44:39Z</dcterms:modified>
</cp:coreProperties>
</file>