
<file path=[Content_Types].xml><?xml version="1.0" encoding="utf-8"?>
<Types xmlns="http://schemas.openxmlformats.org/package/2006/content-types">
  <Default Extension="png" ContentType="image/pn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2.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heme/themeOverride1.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1.xml" ContentType="application/vnd.openxmlformats-officedocument.presentationml.tags+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71" r:id="rId4"/>
    <p:sldMasterId id="2147484165" r:id="rId5"/>
    <p:sldMasterId id="2147484304" r:id="rId6"/>
  </p:sldMasterIdLst>
  <p:notesMasterIdLst>
    <p:notesMasterId r:id="rId32"/>
  </p:notesMasterIdLst>
  <p:sldIdLst>
    <p:sldId id="861" r:id="rId7"/>
    <p:sldId id="862" r:id="rId8"/>
    <p:sldId id="863" r:id="rId9"/>
    <p:sldId id="864" r:id="rId10"/>
    <p:sldId id="860" r:id="rId11"/>
    <p:sldId id="842" r:id="rId12"/>
    <p:sldId id="854" r:id="rId13"/>
    <p:sldId id="855" r:id="rId14"/>
    <p:sldId id="843" r:id="rId15"/>
    <p:sldId id="856" r:id="rId16"/>
    <p:sldId id="857" r:id="rId17"/>
    <p:sldId id="858" r:id="rId18"/>
    <p:sldId id="847" r:id="rId19"/>
    <p:sldId id="844" r:id="rId20"/>
    <p:sldId id="833" r:id="rId21"/>
    <p:sldId id="810" r:id="rId22"/>
    <p:sldId id="826" r:id="rId23"/>
    <p:sldId id="828" r:id="rId24"/>
    <p:sldId id="829" r:id="rId25"/>
    <p:sldId id="830" r:id="rId26"/>
    <p:sldId id="825" r:id="rId27"/>
    <p:sldId id="775" r:id="rId28"/>
    <p:sldId id="776" r:id="rId29"/>
    <p:sldId id="865" r:id="rId30"/>
    <p:sldId id="744" r:id="rId31"/>
  </p:sldIdLst>
  <p:sldSz cx="11379200" cy="6400800"/>
  <p:notesSz cx="7010400" cy="9296400"/>
  <p:defaultTex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ura Fanning" initials="LF" lastIdx="1" clrIdx="0">
    <p:extLst/>
  </p:cmAuthor>
  <p:cmAuthor id="2" name="Laura Fanning" initials="LF [2]" lastIdx="1" clrIdx="1">
    <p:extLst/>
  </p:cmAuthor>
  <p:cmAuthor id="3" name="Laura Fanning" initials="LF [3]" lastIdx="1" clrIdx="2">
    <p:extLst/>
  </p:cmAuthor>
  <p:cmAuthor id="4" name="Laura Fanning" initials="LF [4]" lastIdx="1" clrIdx="3">
    <p:extLst/>
  </p:cmAuthor>
  <p:cmAuthor id="5" name="Laura Fanning" initials="LF [5]" lastIdx="1" clrIdx="4">
    <p:extLst/>
  </p:cmAuthor>
  <p:cmAuthor id="6" name="Laura Fanning" initials="LF [6]" lastIdx="1" clrIdx="5">
    <p:extLst/>
  </p:cmAuthor>
  <p:cmAuthor id="7" name="Laura Fanning" initials="LF [7]" lastIdx="1" clrIdx="6">
    <p:extLst/>
  </p:cmAuthor>
  <p:cmAuthor id="8" name="Laura Fanning" initials="LF [8]" lastIdx="1" clrIdx="7">
    <p:extLst/>
  </p:cmAuthor>
  <p:cmAuthor id="9" name="Laura Fanning" initials="LF [9]" lastIdx="1" clrIdx="8">
    <p:extLst/>
  </p:cmAuthor>
  <p:cmAuthor id="10" name="Laura Fanning" initials="LF [10]" lastIdx="1" clrIdx="9">
    <p:extLst/>
  </p:cmAuthor>
  <p:cmAuthor id="11" name="Laura Fanning" initials="LF [11]" lastIdx="1" clrIdx="10">
    <p:extLst/>
  </p:cmAuthor>
  <p:cmAuthor id="12" name="Laura Fanning" initials="LF [12]" lastIdx="1" clrIdx="11">
    <p:extLst/>
  </p:cmAuthor>
  <p:cmAuthor id="13" name="Laura Fanning" initials="LF [13]" lastIdx="1" clrIdx="12">
    <p:extLst/>
  </p:cmAuthor>
  <p:cmAuthor id="14" name="Lindsay Ferreira" initials="LF" lastIdx="7" clrIdx="13">
    <p:extLst>
      <p:ext uri="{19B8F6BF-5375-455C-9EA6-DF929625EA0E}">
        <p15:presenceInfo xmlns:p15="http://schemas.microsoft.com/office/powerpoint/2012/main" userId="S-1-5-21-1129549822-3088922563-2289938303-11271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3837"/>
    <a:srgbClr val="FFFFFF"/>
    <a:srgbClr val="008FC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735" autoAdjust="0"/>
    <p:restoredTop sz="76660" autoAdjust="0"/>
  </p:normalViewPr>
  <p:slideViewPr>
    <p:cSldViewPr snapToGrid="0">
      <p:cViewPr varScale="1">
        <p:scale>
          <a:sx n="56" d="100"/>
          <a:sy n="56" d="100"/>
        </p:scale>
        <p:origin x="1184" y="52"/>
      </p:cViewPr>
      <p:guideLst/>
    </p:cSldViewPr>
  </p:slideViewPr>
  <p:notesTextViewPr>
    <p:cViewPr>
      <p:scale>
        <a:sx n="1" d="1"/>
        <a:sy n="1" d="1"/>
      </p:scale>
      <p:origin x="0" y="0"/>
    </p:cViewPr>
  </p:notesTextViewPr>
  <p:sorterViewPr>
    <p:cViewPr>
      <p:scale>
        <a:sx n="120" d="100"/>
        <a:sy n="120" d="100"/>
      </p:scale>
      <p:origin x="0" y="-6024"/>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 Type="http://schemas.openxmlformats.org/officeDocument/2006/relationships/customXml" Target="../customXml/item3.xml"/><Relationship Id="rId21" Type="http://schemas.openxmlformats.org/officeDocument/2006/relationships/slide" Target="slides/slide15.xml"/><Relationship Id="rId34" Type="http://schemas.openxmlformats.org/officeDocument/2006/relationships/presProps" Target="presProp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notesMaster" Target="notesMasters/notesMaster1.xml"/><Relationship Id="rId37"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theme" Target="theme/theme1.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BE8A64D-E8DA-4660-8186-5B08B0E53E96}"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US"/>
        </a:p>
      </dgm:t>
    </dgm:pt>
    <dgm:pt modelId="{293953A3-5CD8-4083-AF77-2DBC192CFCBA}">
      <dgm:prSet phldrT="[Text]"/>
      <dgm:spPr/>
      <dgm:t>
        <a:bodyPr/>
        <a:lstStyle/>
        <a:p>
          <a:r>
            <a:rPr lang="en-US" dirty="0" smtClean="0">
              <a:latin typeface="+mj-lt"/>
            </a:rPr>
            <a:t>Best Outcome</a:t>
          </a:r>
          <a:endParaRPr lang="en-US" dirty="0">
            <a:latin typeface="+mj-lt"/>
          </a:endParaRPr>
        </a:p>
      </dgm:t>
    </dgm:pt>
    <dgm:pt modelId="{D3C1CC39-EC9B-4C9C-8E2A-C553F9EFCD83}" type="parTrans" cxnId="{61A2538D-E96E-4A2C-A33C-82AA341E7850}">
      <dgm:prSet/>
      <dgm:spPr/>
      <dgm:t>
        <a:bodyPr/>
        <a:lstStyle/>
        <a:p>
          <a:endParaRPr lang="en-US">
            <a:latin typeface="+mj-lt"/>
          </a:endParaRPr>
        </a:p>
      </dgm:t>
    </dgm:pt>
    <dgm:pt modelId="{AEFF55AA-7D90-4883-BDCA-D8DADCFA61ED}" type="sibTrans" cxnId="{61A2538D-E96E-4A2C-A33C-82AA341E7850}">
      <dgm:prSet/>
      <dgm:spPr/>
      <dgm:t>
        <a:bodyPr/>
        <a:lstStyle/>
        <a:p>
          <a:endParaRPr lang="en-US">
            <a:latin typeface="+mj-lt"/>
          </a:endParaRPr>
        </a:p>
      </dgm:t>
    </dgm:pt>
    <dgm:pt modelId="{23702450-33F5-4354-8AFE-E021D69790B8}">
      <dgm:prSet phldrT="[Text]"/>
      <dgm:spPr/>
      <dgm:t>
        <a:bodyPr/>
        <a:lstStyle/>
        <a:p>
          <a:r>
            <a:rPr lang="en-US" b="1" dirty="0" smtClean="0">
              <a:latin typeface="+mj-lt"/>
            </a:rPr>
            <a:t>Costs “incurred AND paid” … some flexibility on the back-end for payment date</a:t>
          </a:r>
          <a:endParaRPr lang="en-US" b="1" dirty="0">
            <a:latin typeface="+mj-lt"/>
          </a:endParaRPr>
        </a:p>
      </dgm:t>
    </dgm:pt>
    <dgm:pt modelId="{CC7F29BB-9154-4277-8CD4-524D95B21FF6}" type="parTrans" cxnId="{E1590C08-DF80-48EF-893E-84690B7FBE67}">
      <dgm:prSet/>
      <dgm:spPr/>
      <dgm:t>
        <a:bodyPr/>
        <a:lstStyle/>
        <a:p>
          <a:endParaRPr lang="en-US">
            <a:latin typeface="+mj-lt"/>
          </a:endParaRPr>
        </a:p>
      </dgm:t>
    </dgm:pt>
    <dgm:pt modelId="{319CD9F3-4314-494D-974C-D44AFB1C36CE}" type="sibTrans" cxnId="{E1590C08-DF80-48EF-893E-84690B7FBE67}">
      <dgm:prSet/>
      <dgm:spPr/>
      <dgm:t>
        <a:bodyPr/>
        <a:lstStyle/>
        <a:p>
          <a:endParaRPr lang="en-US">
            <a:latin typeface="+mj-lt"/>
          </a:endParaRPr>
        </a:p>
      </dgm:t>
    </dgm:pt>
    <dgm:pt modelId="{A4BB77B9-CDEC-420E-8B59-085B87EC92D7}">
      <dgm:prSet phldrT="[Text]"/>
      <dgm:spPr/>
      <dgm:t>
        <a:bodyPr/>
        <a:lstStyle/>
        <a:p>
          <a:r>
            <a:rPr lang="en-US" dirty="0" smtClean="0">
              <a:latin typeface="+mj-lt"/>
            </a:rPr>
            <a:t>“Covered” forgivable costs</a:t>
          </a:r>
          <a:endParaRPr lang="en-US" dirty="0">
            <a:latin typeface="+mj-lt"/>
          </a:endParaRPr>
        </a:p>
      </dgm:t>
    </dgm:pt>
    <dgm:pt modelId="{4EAE557F-2718-4125-A754-18852B8E1D3D}" type="parTrans" cxnId="{BED674C7-54F5-4DB0-97A6-6297993DB350}">
      <dgm:prSet/>
      <dgm:spPr/>
      <dgm:t>
        <a:bodyPr/>
        <a:lstStyle/>
        <a:p>
          <a:endParaRPr lang="en-US">
            <a:latin typeface="+mj-lt"/>
          </a:endParaRPr>
        </a:p>
      </dgm:t>
    </dgm:pt>
    <dgm:pt modelId="{190B4407-6311-4725-BD02-78A3F57E804E}" type="sibTrans" cxnId="{BED674C7-54F5-4DB0-97A6-6297993DB350}">
      <dgm:prSet/>
      <dgm:spPr/>
      <dgm:t>
        <a:bodyPr/>
        <a:lstStyle/>
        <a:p>
          <a:endParaRPr lang="en-US">
            <a:latin typeface="+mj-lt"/>
          </a:endParaRPr>
        </a:p>
      </dgm:t>
    </dgm:pt>
    <dgm:pt modelId="{EEDA3B37-7F11-47FC-8503-8D48C858381A}">
      <dgm:prSet phldrT="[Text]"/>
      <dgm:spPr/>
      <dgm:t>
        <a:bodyPr/>
        <a:lstStyle/>
        <a:p>
          <a:r>
            <a:rPr lang="en-US" dirty="0" smtClean="0">
              <a:latin typeface="+mj-lt"/>
            </a:rPr>
            <a:t>Second Best Outcome</a:t>
          </a:r>
          <a:endParaRPr lang="en-US" dirty="0">
            <a:latin typeface="+mj-lt"/>
          </a:endParaRPr>
        </a:p>
      </dgm:t>
    </dgm:pt>
    <dgm:pt modelId="{A622E499-CF84-4F67-9F1F-CFC27B9C3315}" type="parTrans" cxnId="{E4B93465-4E3A-4593-B991-C2D30E582E13}">
      <dgm:prSet/>
      <dgm:spPr/>
      <dgm:t>
        <a:bodyPr/>
        <a:lstStyle/>
        <a:p>
          <a:endParaRPr lang="en-US">
            <a:latin typeface="+mj-lt"/>
          </a:endParaRPr>
        </a:p>
      </dgm:t>
    </dgm:pt>
    <dgm:pt modelId="{ECB96E0B-4325-4255-B5DE-C0B55DD868B5}" type="sibTrans" cxnId="{E4B93465-4E3A-4593-B991-C2D30E582E13}">
      <dgm:prSet/>
      <dgm:spPr/>
      <dgm:t>
        <a:bodyPr/>
        <a:lstStyle/>
        <a:p>
          <a:endParaRPr lang="en-US">
            <a:latin typeface="+mj-lt"/>
          </a:endParaRPr>
        </a:p>
      </dgm:t>
    </dgm:pt>
    <dgm:pt modelId="{1CB73F53-12EE-40DB-A7DF-0F10E5DA381B}">
      <dgm:prSet phldrT="[Text]"/>
      <dgm:spPr/>
      <dgm:t>
        <a:bodyPr/>
        <a:lstStyle/>
        <a:p>
          <a:r>
            <a:rPr lang="en-US" dirty="0" smtClean="0">
              <a:latin typeface="+mj-lt"/>
            </a:rPr>
            <a:t>Paid but not incurred &amp; front-end flexibility (lack of guidance and additional risk) – document position!</a:t>
          </a:r>
          <a:endParaRPr lang="en-US" dirty="0">
            <a:latin typeface="+mj-lt"/>
          </a:endParaRPr>
        </a:p>
      </dgm:t>
    </dgm:pt>
    <dgm:pt modelId="{21F8E1D6-DA6D-4D31-9890-E5A224AF8011}" type="parTrans" cxnId="{75C6C1BC-3B69-4D79-9013-BA2B29A44372}">
      <dgm:prSet/>
      <dgm:spPr/>
      <dgm:t>
        <a:bodyPr/>
        <a:lstStyle/>
        <a:p>
          <a:endParaRPr lang="en-US">
            <a:latin typeface="+mj-lt"/>
          </a:endParaRPr>
        </a:p>
      </dgm:t>
    </dgm:pt>
    <dgm:pt modelId="{DC91A803-45B2-43CD-A8EB-F22CDB0EE6FC}" type="sibTrans" cxnId="{75C6C1BC-3B69-4D79-9013-BA2B29A44372}">
      <dgm:prSet/>
      <dgm:spPr/>
      <dgm:t>
        <a:bodyPr/>
        <a:lstStyle/>
        <a:p>
          <a:endParaRPr lang="en-US">
            <a:latin typeface="+mj-lt"/>
          </a:endParaRPr>
        </a:p>
      </dgm:t>
    </dgm:pt>
    <dgm:pt modelId="{BEB609E4-A502-4CB0-93A8-FF72F759D472}">
      <dgm:prSet phldrT="[Text]"/>
      <dgm:spPr/>
      <dgm:t>
        <a:bodyPr/>
        <a:lstStyle/>
        <a:p>
          <a:r>
            <a:rPr lang="en-US" dirty="0" smtClean="0">
              <a:latin typeface="+mj-lt"/>
            </a:rPr>
            <a:t>Payroll costs – highest benefit!</a:t>
          </a:r>
          <a:endParaRPr lang="en-US" dirty="0">
            <a:latin typeface="+mj-lt"/>
          </a:endParaRPr>
        </a:p>
      </dgm:t>
    </dgm:pt>
    <dgm:pt modelId="{35F78359-28BD-4C51-BA35-A7FACC30215D}" type="parTrans" cxnId="{690A32DE-5332-492A-BF7F-83C1E2139C7C}">
      <dgm:prSet/>
      <dgm:spPr/>
      <dgm:t>
        <a:bodyPr/>
        <a:lstStyle/>
        <a:p>
          <a:endParaRPr lang="en-US">
            <a:latin typeface="+mj-lt"/>
          </a:endParaRPr>
        </a:p>
      </dgm:t>
    </dgm:pt>
    <dgm:pt modelId="{79EAD0BE-61D0-42F7-BBF3-D20BC4007EF9}" type="sibTrans" cxnId="{690A32DE-5332-492A-BF7F-83C1E2139C7C}">
      <dgm:prSet/>
      <dgm:spPr/>
      <dgm:t>
        <a:bodyPr/>
        <a:lstStyle/>
        <a:p>
          <a:endParaRPr lang="en-US">
            <a:latin typeface="+mj-lt"/>
          </a:endParaRPr>
        </a:p>
      </dgm:t>
    </dgm:pt>
    <dgm:pt modelId="{9199DFE2-A59A-4A00-AB26-AC4ABA077ACD}">
      <dgm:prSet phldrT="[Text]"/>
      <dgm:spPr/>
      <dgm:t>
        <a:bodyPr/>
        <a:lstStyle/>
        <a:p>
          <a:r>
            <a:rPr lang="en-US" dirty="0" smtClean="0">
              <a:latin typeface="+mj-lt"/>
            </a:rPr>
            <a:t>Third Best Outcome</a:t>
          </a:r>
          <a:endParaRPr lang="en-US" dirty="0">
            <a:latin typeface="+mj-lt"/>
          </a:endParaRPr>
        </a:p>
      </dgm:t>
    </dgm:pt>
    <dgm:pt modelId="{D469F53C-ABC4-40C2-BE32-D7B8DE53B358}" type="parTrans" cxnId="{AA2480A2-EF8C-4276-B754-BA3D53D2B6DD}">
      <dgm:prSet/>
      <dgm:spPr/>
      <dgm:t>
        <a:bodyPr/>
        <a:lstStyle/>
        <a:p>
          <a:endParaRPr lang="en-US">
            <a:latin typeface="+mj-lt"/>
          </a:endParaRPr>
        </a:p>
      </dgm:t>
    </dgm:pt>
    <dgm:pt modelId="{AB0532CE-4DB3-432A-A15C-0B09BD09AEDA}" type="sibTrans" cxnId="{AA2480A2-EF8C-4276-B754-BA3D53D2B6DD}">
      <dgm:prSet/>
      <dgm:spPr/>
      <dgm:t>
        <a:bodyPr/>
        <a:lstStyle/>
        <a:p>
          <a:endParaRPr lang="en-US">
            <a:latin typeface="+mj-lt"/>
          </a:endParaRPr>
        </a:p>
      </dgm:t>
    </dgm:pt>
    <dgm:pt modelId="{0A47811A-288B-42D4-AB0E-9217128159ED}">
      <dgm:prSet phldrT="[Text]"/>
      <dgm:spPr/>
      <dgm:t>
        <a:bodyPr/>
        <a:lstStyle/>
        <a:p>
          <a:r>
            <a:rPr lang="en-US" dirty="0" smtClean="0">
              <a:latin typeface="+mj-lt"/>
            </a:rPr>
            <a:t>Non-permitted use</a:t>
          </a:r>
          <a:endParaRPr lang="en-US" dirty="0">
            <a:latin typeface="+mj-lt"/>
          </a:endParaRPr>
        </a:p>
      </dgm:t>
    </dgm:pt>
    <dgm:pt modelId="{8C296B3F-018F-41FC-8938-9251CC342157}" type="parTrans" cxnId="{CE8C3785-6E9D-4DB3-BC75-BBA6857B50DC}">
      <dgm:prSet/>
      <dgm:spPr/>
      <dgm:t>
        <a:bodyPr/>
        <a:lstStyle/>
        <a:p>
          <a:endParaRPr lang="en-US">
            <a:latin typeface="+mj-lt"/>
          </a:endParaRPr>
        </a:p>
      </dgm:t>
    </dgm:pt>
    <dgm:pt modelId="{62211345-B135-4A45-B51A-870D9B7EC53C}" type="sibTrans" cxnId="{CE8C3785-6E9D-4DB3-BC75-BBA6857B50DC}">
      <dgm:prSet/>
      <dgm:spPr/>
      <dgm:t>
        <a:bodyPr/>
        <a:lstStyle/>
        <a:p>
          <a:endParaRPr lang="en-US">
            <a:latin typeface="+mj-lt"/>
          </a:endParaRPr>
        </a:p>
      </dgm:t>
    </dgm:pt>
    <dgm:pt modelId="{F0AF6949-B174-4281-A1D4-F03FE9E0B626}">
      <dgm:prSet phldrT="[Text]"/>
      <dgm:spPr/>
      <dgm:t>
        <a:bodyPr/>
        <a:lstStyle/>
        <a:p>
          <a:r>
            <a:rPr lang="en-US" dirty="0" smtClean="0">
              <a:latin typeface="+mj-lt"/>
            </a:rPr>
            <a:t>Worst Case Outcome</a:t>
          </a:r>
          <a:endParaRPr lang="en-US" dirty="0">
            <a:latin typeface="+mj-lt"/>
          </a:endParaRPr>
        </a:p>
      </dgm:t>
    </dgm:pt>
    <dgm:pt modelId="{C92F4756-3D46-4A01-8EED-867ACC5E61D4}" type="parTrans" cxnId="{926C4688-6993-4D2B-955A-976305F3DFBE}">
      <dgm:prSet/>
      <dgm:spPr/>
      <dgm:t>
        <a:bodyPr/>
        <a:lstStyle/>
        <a:p>
          <a:endParaRPr lang="en-US">
            <a:latin typeface="+mj-lt"/>
          </a:endParaRPr>
        </a:p>
      </dgm:t>
    </dgm:pt>
    <dgm:pt modelId="{D1135525-5671-4987-930F-339EC34213AC}" type="sibTrans" cxnId="{926C4688-6993-4D2B-955A-976305F3DFBE}">
      <dgm:prSet/>
      <dgm:spPr/>
      <dgm:t>
        <a:bodyPr/>
        <a:lstStyle/>
        <a:p>
          <a:endParaRPr lang="en-US">
            <a:latin typeface="+mj-lt"/>
          </a:endParaRPr>
        </a:p>
      </dgm:t>
    </dgm:pt>
    <dgm:pt modelId="{A1A2A6C0-1C96-4ADA-A405-7AF96941A177}">
      <dgm:prSet phldrT="[Text]"/>
      <dgm:spPr/>
      <dgm:t>
        <a:bodyPr/>
        <a:lstStyle/>
        <a:p>
          <a:r>
            <a:rPr lang="en-US" dirty="0" smtClean="0">
              <a:latin typeface="+mj-lt"/>
            </a:rPr>
            <a:t>Payroll costs – highest benefit! – “alternative payroll covered period” allowed on forgiveness app</a:t>
          </a:r>
          <a:endParaRPr lang="en-US" dirty="0">
            <a:latin typeface="+mj-lt"/>
          </a:endParaRPr>
        </a:p>
      </dgm:t>
    </dgm:pt>
    <dgm:pt modelId="{027F96D0-86AD-483E-B305-2CEB455FBFC4}" type="parTrans" cxnId="{62BC6622-4A80-470E-8BA7-1769CAD9935F}">
      <dgm:prSet/>
      <dgm:spPr/>
      <dgm:t>
        <a:bodyPr/>
        <a:lstStyle/>
        <a:p>
          <a:endParaRPr lang="en-US">
            <a:latin typeface="+mj-lt"/>
          </a:endParaRPr>
        </a:p>
      </dgm:t>
    </dgm:pt>
    <dgm:pt modelId="{BB9F6E56-EF13-476C-B62E-8DF98E6201AD}" type="sibTrans" cxnId="{62BC6622-4A80-470E-8BA7-1769CAD9935F}">
      <dgm:prSet/>
      <dgm:spPr/>
      <dgm:t>
        <a:bodyPr/>
        <a:lstStyle/>
        <a:p>
          <a:endParaRPr lang="en-US">
            <a:latin typeface="+mj-lt"/>
          </a:endParaRPr>
        </a:p>
      </dgm:t>
    </dgm:pt>
    <dgm:pt modelId="{0FFEC834-31CB-404C-9C5E-65E1ADD38C4E}">
      <dgm:prSet phldrT="[Text]"/>
      <dgm:spPr/>
      <dgm:t>
        <a:bodyPr/>
        <a:lstStyle/>
        <a:p>
          <a:r>
            <a:rPr lang="en-US" dirty="0" smtClean="0">
              <a:latin typeface="+mj-lt"/>
            </a:rPr>
            <a:t>“Covered” forgivable costs</a:t>
          </a:r>
          <a:endParaRPr lang="en-US" dirty="0">
            <a:latin typeface="+mj-lt"/>
          </a:endParaRPr>
        </a:p>
      </dgm:t>
    </dgm:pt>
    <dgm:pt modelId="{5AE33930-E191-4237-A3ED-197CA9A73A2E}" type="parTrans" cxnId="{5EDF8A8D-19AF-47E6-A7D3-F7DCA5D19143}">
      <dgm:prSet/>
      <dgm:spPr/>
      <dgm:t>
        <a:bodyPr/>
        <a:lstStyle/>
        <a:p>
          <a:endParaRPr lang="en-US">
            <a:latin typeface="+mj-lt"/>
          </a:endParaRPr>
        </a:p>
      </dgm:t>
    </dgm:pt>
    <dgm:pt modelId="{6C25786E-F8DE-4086-AADC-FE16A1CE3B70}" type="sibTrans" cxnId="{5EDF8A8D-19AF-47E6-A7D3-F7DCA5D19143}">
      <dgm:prSet/>
      <dgm:spPr/>
      <dgm:t>
        <a:bodyPr/>
        <a:lstStyle/>
        <a:p>
          <a:endParaRPr lang="en-US">
            <a:latin typeface="+mj-lt"/>
          </a:endParaRPr>
        </a:p>
      </dgm:t>
    </dgm:pt>
    <dgm:pt modelId="{53BA85C7-7A7E-44C8-90C3-B73317344BB1}">
      <dgm:prSet phldrT="[Text]"/>
      <dgm:spPr/>
      <dgm:t>
        <a:bodyPr/>
        <a:lstStyle/>
        <a:p>
          <a:r>
            <a:rPr lang="en-US" dirty="0" smtClean="0">
              <a:latin typeface="+mj-lt"/>
            </a:rPr>
            <a:t>Permissible use, but non-forgivable</a:t>
          </a:r>
          <a:endParaRPr lang="en-US" dirty="0">
            <a:latin typeface="+mj-lt"/>
          </a:endParaRPr>
        </a:p>
      </dgm:t>
    </dgm:pt>
    <dgm:pt modelId="{958D6062-5CC2-4B29-B9F4-403B3FF76E39}" type="parTrans" cxnId="{D532A40F-CB50-4422-8630-782E7B82DCBB}">
      <dgm:prSet/>
      <dgm:spPr/>
      <dgm:t>
        <a:bodyPr/>
        <a:lstStyle/>
        <a:p>
          <a:endParaRPr lang="en-US">
            <a:latin typeface="+mj-lt"/>
          </a:endParaRPr>
        </a:p>
      </dgm:t>
    </dgm:pt>
    <dgm:pt modelId="{F9E0C0EB-5C01-49C0-8778-31CDE1A7F808}" type="sibTrans" cxnId="{D532A40F-CB50-4422-8630-782E7B82DCBB}">
      <dgm:prSet/>
      <dgm:spPr/>
      <dgm:t>
        <a:bodyPr/>
        <a:lstStyle/>
        <a:p>
          <a:endParaRPr lang="en-US">
            <a:latin typeface="+mj-lt"/>
          </a:endParaRPr>
        </a:p>
      </dgm:t>
    </dgm:pt>
    <dgm:pt modelId="{FDBCC60D-3046-48F6-9CE8-1115F64DFB58}">
      <dgm:prSet phldrT="[Text]"/>
      <dgm:spPr/>
      <dgm:t>
        <a:bodyPr/>
        <a:lstStyle/>
        <a:p>
          <a:r>
            <a:rPr lang="en-US" dirty="0" smtClean="0">
              <a:latin typeface="+mj-lt"/>
            </a:rPr>
            <a:t>Loan at 1% interest, repayment term of 2 years with payment deferral of 6 months</a:t>
          </a:r>
          <a:endParaRPr lang="en-US" dirty="0">
            <a:latin typeface="+mj-lt"/>
          </a:endParaRPr>
        </a:p>
      </dgm:t>
    </dgm:pt>
    <dgm:pt modelId="{DB119B5D-DCE0-427D-B9EC-4EF8EE1BE121}" type="parTrans" cxnId="{E665191B-05E0-49CA-99AF-F4A622912CAB}">
      <dgm:prSet/>
      <dgm:spPr/>
      <dgm:t>
        <a:bodyPr/>
        <a:lstStyle/>
        <a:p>
          <a:endParaRPr lang="en-US">
            <a:latin typeface="+mj-lt"/>
          </a:endParaRPr>
        </a:p>
      </dgm:t>
    </dgm:pt>
    <dgm:pt modelId="{98269C23-8C62-469A-92F6-D34828286442}" type="sibTrans" cxnId="{E665191B-05E0-49CA-99AF-F4A622912CAB}">
      <dgm:prSet/>
      <dgm:spPr/>
      <dgm:t>
        <a:bodyPr/>
        <a:lstStyle/>
        <a:p>
          <a:endParaRPr lang="en-US">
            <a:latin typeface="+mj-lt"/>
          </a:endParaRPr>
        </a:p>
      </dgm:t>
    </dgm:pt>
    <dgm:pt modelId="{565E682C-3791-4003-884A-7768BE20FB58}">
      <dgm:prSet phldrT="[Text]"/>
      <dgm:spPr/>
      <dgm:t>
        <a:bodyPr/>
        <a:lstStyle/>
        <a:p>
          <a:r>
            <a:rPr lang="en-US" dirty="0" smtClean="0">
              <a:latin typeface="+mj-lt"/>
            </a:rPr>
            <a:t>Possible fraud</a:t>
          </a:r>
          <a:endParaRPr lang="en-US" dirty="0">
            <a:latin typeface="+mj-lt"/>
          </a:endParaRPr>
        </a:p>
      </dgm:t>
    </dgm:pt>
    <dgm:pt modelId="{2B71D9D0-4058-42E5-8E5D-304EA61371EB}" type="parTrans" cxnId="{A832204D-0C08-45A1-ACED-9FAB15F16BB6}">
      <dgm:prSet/>
      <dgm:spPr/>
      <dgm:t>
        <a:bodyPr/>
        <a:lstStyle/>
        <a:p>
          <a:endParaRPr lang="en-US">
            <a:latin typeface="+mj-lt"/>
          </a:endParaRPr>
        </a:p>
      </dgm:t>
    </dgm:pt>
    <dgm:pt modelId="{4FC038AD-2AB5-47B8-8589-CCFBE0E6D327}" type="sibTrans" cxnId="{A832204D-0C08-45A1-ACED-9FAB15F16BB6}">
      <dgm:prSet/>
      <dgm:spPr/>
      <dgm:t>
        <a:bodyPr/>
        <a:lstStyle/>
        <a:p>
          <a:endParaRPr lang="en-US">
            <a:latin typeface="+mj-lt"/>
          </a:endParaRPr>
        </a:p>
      </dgm:t>
    </dgm:pt>
    <dgm:pt modelId="{9C265372-CB08-448A-860A-DF83DF87A772}">
      <dgm:prSet phldrT="[Text]"/>
      <dgm:spPr/>
      <dgm:t>
        <a:bodyPr/>
        <a:lstStyle/>
        <a:p>
          <a:r>
            <a:rPr lang="en-US" dirty="0" smtClean="0">
              <a:latin typeface="+mj-lt"/>
            </a:rPr>
            <a:t>Possible personal liability </a:t>
          </a:r>
          <a:endParaRPr lang="en-US" dirty="0">
            <a:latin typeface="+mj-lt"/>
          </a:endParaRPr>
        </a:p>
      </dgm:t>
    </dgm:pt>
    <dgm:pt modelId="{455EC97E-C929-45E2-8C2E-9C5E2985C7C8}" type="parTrans" cxnId="{5C11A55D-78D6-4F8E-ABBC-F969D43FD3E2}">
      <dgm:prSet/>
      <dgm:spPr/>
      <dgm:t>
        <a:bodyPr/>
        <a:lstStyle/>
        <a:p>
          <a:endParaRPr lang="en-US">
            <a:latin typeface="+mj-lt"/>
          </a:endParaRPr>
        </a:p>
      </dgm:t>
    </dgm:pt>
    <dgm:pt modelId="{D10175C6-845F-41D6-9504-C99783D51A4F}" type="sibTrans" cxnId="{5C11A55D-78D6-4F8E-ABBC-F969D43FD3E2}">
      <dgm:prSet/>
      <dgm:spPr/>
      <dgm:t>
        <a:bodyPr/>
        <a:lstStyle/>
        <a:p>
          <a:endParaRPr lang="en-US">
            <a:latin typeface="+mj-lt"/>
          </a:endParaRPr>
        </a:p>
      </dgm:t>
    </dgm:pt>
    <dgm:pt modelId="{485F40E8-2014-40CB-B823-573B7040C7CB}" type="pres">
      <dgm:prSet presAssocID="{9BE8A64D-E8DA-4660-8186-5B08B0E53E96}" presName="linearFlow" presStyleCnt="0">
        <dgm:presLayoutVars>
          <dgm:dir/>
          <dgm:animLvl val="lvl"/>
          <dgm:resizeHandles val="exact"/>
        </dgm:presLayoutVars>
      </dgm:prSet>
      <dgm:spPr/>
      <dgm:t>
        <a:bodyPr/>
        <a:lstStyle/>
        <a:p>
          <a:endParaRPr lang="en-US"/>
        </a:p>
      </dgm:t>
    </dgm:pt>
    <dgm:pt modelId="{AC9F6818-E93A-4948-B8BD-F56138B5E4AE}" type="pres">
      <dgm:prSet presAssocID="{293953A3-5CD8-4083-AF77-2DBC192CFCBA}" presName="composite" presStyleCnt="0"/>
      <dgm:spPr/>
    </dgm:pt>
    <dgm:pt modelId="{837E655B-AF9F-4270-A232-A2E1EA4DB6DB}" type="pres">
      <dgm:prSet presAssocID="{293953A3-5CD8-4083-AF77-2DBC192CFCBA}" presName="parentText" presStyleLbl="alignNode1" presStyleIdx="0" presStyleCnt="4">
        <dgm:presLayoutVars>
          <dgm:chMax val="1"/>
          <dgm:bulletEnabled val="1"/>
        </dgm:presLayoutVars>
      </dgm:prSet>
      <dgm:spPr/>
      <dgm:t>
        <a:bodyPr/>
        <a:lstStyle/>
        <a:p>
          <a:endParaRPr lang="en-US"/>
        </a:p>
      </dgm:t>
    </dgm:pt>
    <dgm:pt modelId="{3EE12FAE-7E7B-4C3E-91DF-462739B5382C}" type="pres">
      <dgm:prSet presAssocID="{293953A3-5CD8-4083-AF77-2DBC192CFCBA}" presName="descendantText" presStyleLbl="alignAcc1" presStyleIdx="0" presStyleCnt="4" custLinFactNeighborX="114">
        <dgm:presLayoutVars>
          <dgm:bulletEnabled val="1"/>
        </dgm:presLayoutVars>
      </dgm:prSet>
      <dgm:spPr/>
      <dgm:t>
        <a:bodyPr/>
        <a:lstStyle/>
        <a:p>
          <a:endParaRPr lang="en-US"/>
        </a:p>
      </dgm:t>
    </dgm:pt>
    <dgm:pt modelId="{E1BDC8F6-FE92-4431-BDD1-A4880FB967EA}" type="pres">
      <dgm:prSet presAssocID="{AEFF55AA-7D90-4883-BDCA-D8DADCFA61ED}" presName="sp" presStyleCnt="0"/>
      <dgm:spPr/>
    </dgm:pt>
    <dgm:pt modelId="{5C579F6A-45CF-4FC1-93CB-92DD65A4CF03}" type="pres">
      <dgm:prSet presAssocID="{EEDA3B37-7F11-47FC-8503-8D48C858381A}" presName="composite" presStyleCnt="0"/>
      <dgm:spPr/>
    </dgm:pt>
    <dgm:pt modelId="{A57D9130-5595-497A-BEB6-BA4F0D5A9B0B}" type="pres">
      <dgm:prSet presAssocID="{EEDA3B37-7F11-47FC-8503-8D48C858381A}" presName="parentText" presStyleLbl="alignNode1" presStyleIdx="1" presStyleCnt="4">
        <dgm:presLayoutVars>
          <dgm:chMax val="1"/>
          <dgm:bulletEnabled val="1"/>
        </dgm:presLayoutVars>
      </dgm:prSet>
      <dgm:spPr/>
      <dgm:t>
        <a:bodyPr/>
        <a:lstStyle/>
        <a:p>
          <a:endParaRPr lang="en-US"/>
        </a:p>
      </dgm:t>
    </dgm:pt>
    <dgm:pt modelId="{C4B8981E-849D-4593-AD42-D9F330AB4566}" type="pres">
      <dgm:prSet presAssocID="{EEDA3B37-7F11-47FC-8503-8D48C858381A}" presName="descendantText" presStyleLbl="alignAcc1" presStyleIdx="1" presStyleCnt="4">
        <dgm:presLayoutVars>
          <dgm:bulletEnabled val="1"/>
        </dgm:presLayoutVars>
      </dgm:prSet>
      <dgm:spPr/>
      <dgm:t>
        <a:bodyPr/>
        <a:lstStyle/>
        <a:p>
          <a:endParaRPr lang="en-US"/>
        </a:p>
      </dgm:t>
    </dgm:pt>
    <dgm:pt modelId="{45B08D07-45DC-4869-BB0E-477430A3786B}" type="pres">
      <dgm:prSet presAssocID="{ECB96E0B-4325-4255-B5DE-C0B55DD868B5}" presName="sp" presStyleCnt="0"/>
      <dgm:spPr/>
    </dgm:pt>
    <dgm:pt modelId="{4EDEEE7B-5DCB-44FD-869D-C175C94C0C11}" type="pres">
      <dgm:prSet presAssocID="{9199DFE2-A59A-4A00-AB26-AC4ABA077ACD}" presName="composite" presStyleCnt="0"/>
      <dgm:spPr/>
    </dgm:pt>
    <dgm:pt modelId="{E8FE2996-718A-453E-B7D1-9E573B129CF5}" type="pres">
      <dgm:prSet presAssocID="{9199DFE2-A59A-4A00-AB26-AC4ABA077ACD}" presName="parentText" presStyleLbl="alignNode1" presStyleIdx="2" presStyleCnt="4">
        <dgm:presLayoutVars>
          <dgm:chMax val="1"/>
          <dgm:bulletEnabled val="1"/>
        </dgm:presLayoutVars>
      </dgm:prSet>
      <dgm:spPr/>
      <dgm:t>
        <a:bodyPr/>
        <a:lstStyle/>
        <a:p>
          <a:endParaRPr lang="en-US"/>
        </a:p>
      </dgm:t>
    </dgm:pt>
    <dgm:pt modelId="{90B028E4-EFE6-4EFC-B029-348AF2E59437}" type="pres">
      <dgm:prSet presAssocID="{9199DFE2-A59A-4A00-AB26-AC4ABA077ACD}" presName="descendantText" presStyleLbl="alignAcc1" presStyleIdx="2" presStyleCnt="4">
        <dgm:presLayoutVars>
          <dgm:bulletEnabled val="1"/>
        </dgm:presLayoutVars>
      </dgm:prSet>
      <dgm:spPr/>
      <dgm:t>
        <a:bodyPr/>
        <a:lstStyle/>
        <a:p>
          <a:endParaRPr lang="en-US"/>
        </a:p>
      </dgm:t>
    </dgm:pt>
    <dgm:pt modelId="{15014FE5-67A3-42A8-8836-5B4DCFC89317}" type="pres">
      <dgm:prSet presAssocID="{AB0532CE-4DB3-432A-A15C-0B09BD09AEDA}" presName="sp" presStyleCnt="0"/>
      <dgm:spPr/>
    </dgm:pt>
    <dgm:pt modelId="{B48AF0FB-3572-48D0-8387-1719C5C05E16}" type="pres">
      <dgm:prSet presAssocID="{F0AF6949-B174-4281-A1D4-F03FE9E0B626}" presName="composite" presStyleCnt="0"/>
      <dgm:spPr/>
    </dgm:pt>
    <dgm:pt modelId="{AD5808D6-D7BB-4D18-91B5-2F3A049C6565}" type="pres">
      <dgm:prSet presAssocID="{F0AF6949-B174-4281-A1D4-F03FE9E0B626}" presName="parentText" presStyleLbl="alignNode1" presStyleIdx="3" presStyleCnt="4">
        <dgm:presLayoutVars>
          <dgm:chMax val="1"/>
          <dgm:bulletEnabled val="1"/>
        </dgm:presLayoutVars>
      </dgm:prSet>
      <dgm:spPr/>
      <dgm:t>
        <a:bodyPr/>
        <a:lstStyle/>
        <a:p>
          <a:endParaRPr lang="en-US"/>
        </a:p>
      </dgm:t>
    </dgm:pt>
    <dgm:pt modelId="{1C15D5F7-798D-4668-9A9E-B98179F7162C}" type="pres">
      <dgm:prSet presAssocID="{F0AF6949-B174-4281-A1D4-F03FE9E0B626}" presName="descendantText" presStyleLbl="alignAcc1" presStyleIdx="3" presStyleCnt="4">
        <dgm:presLayoutVars>
          <dgm:bulletEnabled val="1"/>
        </dgm:presLayoutVars>
      </dgm:prSet>
      <dgm:spPr/>
      <dgm:t>
        <a:bodyPr/>
        <a:lstStyle/>
        <a:p>
          <a:endParaRPr lang="en-US"/>
        </a:p>
      </dgm:t>
    </dgm:pt>
  </dgm:ptLst>
  <dgm:cxnLst>
    <dgm:cxn modelId="{6A627905-49C9-4FA5-8190-F6389FE997FB}" type="presOf" srcId="{0FFEC834-31CB-404C-9C5E-65E1ADD38C4E}" destId="{C4B8981E-849D-4593-AD42-D9F330AB4566}" srcOrd="0" destOrd="2" presId="urn:microsoft.com/office/officeart/2005/8/layout/chevron2"/>
    <dgm:cxn modelId="{5C11A55D-78D6-4F8E-ABBC-F969D43FD3E2}" srcId="{0A47811A-288B-42D4-AB0E-9217128159ED}" destId="{9C265372-CB08-448A-860A-DF83DF87A772}" srcOrd="1" destOrd="0" parTransId="{455EC97E-C929-45E2-8C2E-9C5E2985C7C8}" sibTransId="{D10175C6-845F-41D6-9504-C99783D51A4F}"/>
    <dgm:cxn modelId="{926C4688-6993-4D2B-955A-976305F3DFBE}" srcId="{9BE8A64D-E8DA-4660-8186-5B08B0E53E96}" destId="{F0AF6949-B174-4281-A1D4-F03FE9E0B626}" srcOrd="3" destOrd="0" parTransId="{C92F4756-3D46-4A01-8EED-867ACC5E61D4}" sibTransId="{D1135525-5671-4987-930F-339EC34213AC}"/>
    <dgm:cxn modelId="{AA2480A2-EF8C-4276-B754-BA3D53D2B6DD}" srcId="{9BE8A64D-E8DA-4660-8186-5B08B0E53E96}" destId="{9199DFE2-A59A-4A00-AB26-AC4ABA077ACD}" srcOrd="2" destOrd="0" parTransId="{D469F53C-ABC4-40C2-BE32-D7B8DE53B358}" sibTransId="{AB0532CE-4DB3-432A-A15C-0B09BD09AEDA}"/>
    <dgm:cxn modelId="{7676F330-A4CD-4ABB-B2FA-2C4E25158A8B}" type="presOf" srcId="{BEB609E4-A502-4CB0-93A8-FF72F759D472}" destId="{C4B8981E-849D-4593-AD42-D9F330AB4566}" srcOrd="0" destOrd="1" presId="urn:microsoft.com/office/officeart/2005/8/layout/chevron2"/>
    <dgm:cxn modelId="{62BC6622-4A80-470E-8BA7-1769CAD9935F}" srcId="{23702450-33F5-4354-8AFE-E021D69790B8}" destId="{A1A2A6C0-1C96-4ADA-A405-7AF96941A177}" srcOrd="0" destOrd="0" parTransId="{027F96D0-86AD-483E-B305-2CEB455FBFC4}" sibTransId="{BB9F6E56-EF13-476C-B62E-8DF98E6201AD}"/>
    <dgm:cxn modelId="{1DA99483-099A-43A0-A6E7-3B4C1EDA54F0}" type="presOf" srcId="{23702450-33F5-4354-8AFE-E021D69790B8}" destId="{3EE12FAE-7E7B-4C3E-91DF-462739B5382C}" srcOrd="0" destOrd="0" presId="urn:microsoft.com/office/officeart/2005/8/layout/chevron2"/>
    <dgm:cxn modelId="{BED674C7-54F5-4DB0-97A6-6297993DB350}" srcId="{23702450-33F5-4354-8AFE-E021D69790B8}" destId="{A4BB77B9-CDEC-420E-8B59-085B87EC92D7}" srcOrd="1" destOrd="0" parTransId="{4EAE557F-2718-4125-A754-18852B8E1D3D}" sibTransId="{190B4407-6311-4725-BD02-78A3F57E804E}"/>
    <dgm:cxn modelId="{61A2538D-E96E-4A2C-A33C-82AA341E7850}" srcId="{9BE8A64D-E8DA-4660-8186-5B08B0E53E96}" destId="{293953A3-5CD8-4083-AF77-2DBC192CFCBA}" srcOrd="0" destOrd="0" parTransId="{D3C1CC39-EC9B-4C9C-8E2A-C553F9EFCD83}" sibTransId="{AEFF55AA-7D90-4883-BDCA-D8DADCFA61ED}"/>
    <dgm:cxn modelId="{CE8C3785-6E9D-4DB3-BC75-BBA6857B50DC}" srcId="{F0AF6949-B174-4281-A1D4-F03FE9E0B626}" destId="{0A47811A-288B-42D4-AB0E-9217128159ED}" srcOrd="0" destOrd="0" parTransId="{8C296B3F-018F-41FC-8938-9251CC342157}" sibTransId="{62211345-B135-4A45-B51A-870D9B7EC53C}"/>
    <dgm:cxn modelId="{8143538B-82AD-4F59-8F6A-7265F974E7F2}" type="presOf" srcId="{A4BB77B9-CDEC-420E-8B59-085B87EC92D7}" destId="{3EE12FAE-7E7B-4C3E-91DF-462739B5382C}" srcOrd="0" destOrd="2" presId="urn:microsoft.com/office/officeart/2005/8/layout/chevron2"/>
    <dgm:cxn modelId="{75C6C1BC-3B69-4D79-9013-BA2B29A44372}" srcId="{EEDA3B37-7F11-47FC-8503-8D48C858381A}" destId="{1CB73F53-12EE-40DB-A7DF-0F10E5DA381B}" srcOrd="0" destOrd="0" parTransId="{21F8E1D6-DA6D-4D31-9890-E5A224AF8011}" sibTransId="{DC91A803-45B2-43CD-A8EB-F22CDB0EE6FC}"/>
    <dgm:cxn modelId="{2BD80A56-F45A-4B84-B586-5988A439EAC6}" type="presOf" srcId="{293953A3-5CD8-4083-AF77-2DBC192CFCBA}" destId="{837E655B-AF9F-4270-A232-A2E1EA4DB6DB}" srcOrd="0" destOrd="0" presId="urn:microsoft.com/office/officeart/2005/8/layout/chevron2"/>
    <dgm:cxn modelId="{6402307B-12E2-4F64-A33D-D580427B41F8}" type="presOf" srcId="{53BA85C7-7A7E-44C8-90C3-B73317344BB1}" destId="{90B028E4-EFE6-4EFC-B029-348AF2E59437}" srcOrd="0" destOrd="0" presId="urn:microsoft.com/office/officeart/2005/8/layout/chevron2"/>
    <dgm:cxn modelId="{690A32DE-5332-492A-BF7F-83C1E2139C7C}" srcId="{1CB73F53-12EE-40DB-A7DF-0F10E5DA381B}" destId="{BEB609E4-A502-4CB0-93A8-FF72F759D472}" srcOrd="0" destOrd="0" parTransId="{35F78359-28BD-4C51-BA35-A7FACC30215D}" sibTransId="{79EAD0BE-61D0-42F7-BBF3-D20BC4007EF9}"/>
    <dgm:cxn modelId="{2DC46210-B4B2-4BD2-9D88-24FD69654A38}" type="presOf" srcId="{1CB73F53-12EE-40DB-A7DF-0F10E5DA381B}" destId="{C4B8981E-849D-4593-AD42-D9F330AB4566}" srcOrd="0" destOrd="0" presId="urn:microsoft.com/office/officeart/2005/8/layout/chevron2"/>
    <dgm:cxn modelId="{9FD90C5D-AEBE-46AF-B856-E76A2B8C33D8}" type="presOf" srcId="{F0AF6949-B174-4281-A1D4-F03FE9E0B626}" destId="{AD5808D6-D7BB-4D18-91B5-2F3A049C6565}" srcOrd="0" destOrd="0" presId="urn:microsoft.com/office/officeart/2005/8/layout/chevron2"/>
    <dgm:cxn modelId="{D532A40F-CB50-4422-8630-782E7B82DCBB}" srcId="{9199DFE2-A59A-4A00-AB26-AC4ABA077ACD}" destId="{53BA85C7-7A7E-44C8-90C3-B73317344BB1}" srcOrd="0" destOrd="0" parTransId="{958D6062-5CC2-4B29-B9F4-403B3FF76E39}" sibTransId="{F9E0C0EB-5C01-49C0-8778-31CDE1A7F808}"/>
    <dgm:cxn modelId="{E665191B-05E0-49CA-99AF-F4A622912CAB}" srcId="{9199DFE2-A59A-4A00-AB26-AC4ABA077ACD}" destId="{FDBCC60D-3046-48F6-9CE8-1115F64DFB58}" srcOrd="1" destOrd="0" parTransId="{DB119B5D-DCE0-427D-B9EC-4EF8EE1BE121}" sibTransId="{98269C23-8C62-469A-92F6-D34828286442}"/>
    <dgm:cxn modelId="{42B47562-3DD7-415D-A69A-B3D1B0372FA0}" type="presOf" srcId="{9199DFE2-A59A-4A00-AB26-AC4ABA077ACD}" destId="{E8FE2996-718A-453E-B7D1-9E573B129CF5}" srcOrd="0" destOrd="0" presId="urn:microsoft.com/office/officeart/2005/8/layout/chevron2"/>
    <dgm:cxn modelId="{6F0CAD39-9E5F-418B-9A4A-E50C0B663A13}" type="presOf" srcId="{9BE8A64D-E8DA-4660-8186-5B08B0E53E96}" destId="{485F40E8-2014-40CB-B823-573B7040C7CB}" srcOrd="0" destOrd="0" presId="urn:microsoft.com/office/officeart/2005/8/layout/chevron2"/>
    <dgm:cxn modelId="{5EDF8A8D-19AF-47E6-A7D3-F7DCA5D19143}" srcId="{1CB73F53-12EE-40DB-A7DF-0F10E5DA381B}" destId="{0FFEC834-31CB-404C-9C5E-65E1ADD38C4E}" srcOrd="1" destOrd="0" parTransId="{5AE33930-E191-4237-A3ED-197CA9A73A2E}" sibTransId="{6C25786E-F8DE-4086-AADC-FE16A1CE3B70}"/>
    <dgm:cxn modelId="{A832204D-0C08-45A1-ACED-9FAB15F16BB6}" srcId="{0A47811A-288B-42D4-AB0E-9217128159ED}" destId="{565E682C-3791-4003-884A-7768BE20FB58}" srcOrd="0" destOrd="0" parTransId="{2B71D9D0-4058-42E5-8E5D-304EA61371EB}" sibTransId="{4FC038AD-2AB5-47B8-8589-CCFBE0E6D327}"/>
    <dgm:cxn modelId="{F1E83AD7-B9CE-4815-81D5-C911FF3C4474}" type="presOf" srcId="{0A47811A-288B-42D4-AB0E-9217128159ED}" destId="{1C15D5F7-798D-4668-9A9E-B98179F7162C}" srcOrd="0" destOrd="0" presId="urn:microsoft.com/office/officeart/2005/8/layout/chevron2"/>
    <dgm:cxn modelId="{CAABA415-8D0A-4018-B724-D7A4F9F64F66}" type="presOf" srcId="{EEDA3B37-7F11-47FC-8503-8D48C858381A}" destId="{A57D9130-5595-497A-BEB6-BA4F0D5A9B0B}" srcOrd="0" destOrd="0" presId="urn:microsoft.com/office/officeart/2005/8/layout/chevron2"/>
    <dgm:cxn modelId="{0AF8DD62-4B58-4629-885F-37216BFEC0F4}" type="presOf" srcId="{FDBCC60D-3046-48F6-9CE8-1115F64DFB58}" destId="{90B028E4-EFE6-4EFC-B029-348AF2E59437}" srcOrd="0" destOrd="1" presId="urn:microsoft.com/office/officeart/2005/8/layout/chevron2"/>
    <dgm:cxn modelId="{552D5CC8-EB05-4CB5-A0D3-C1D6DF2329C9}" type="presOf" srcId="{9C265372-CB08-448A-860A-DF83DF87A772}" destId="{1C15D5F7-798D-4668-9A9E-B98179F7162C}" srcOrd="0" destOrd="2" presId="urn:microsoft.com/office/officeart/2005/8/layout/chevron2"/>
    <dgm:cxn modelId="{7D2B48A9-CC9E-4D16-B835-C0A1D55156E9}" type="presOf" srcId="{565E682C-3791-4003-884A-7768BE20FB58}" destId="{1C15D5F7-798D-4668-9A9E-B98179F7162C}" srcOrd="0" destOrd="1" presId="urn:microsoft.com/office/officeart/2005/8/layout/chevron2"/>
    <dgm:cxn modelId="{E1590C08-DF80-48EF-893E-84690B7FBE67}" srcId="{293953A3-5CD8-4083-AF77-2DBC192CFCBA}" destId="{23702450-33F5-4354-8AFE-E021D69790B8}" srcOrd="0" destOrd="0" parTransId="{CC7F29BB-9154-4277-8CD4-524D95B21FF6}" sibTransId="{319CD9F3-4314-494D-974C-D44AFB1C36CE}"/>
    <dgm:cxn modelId="{27EDE8B6-7324-4FE5-B941-619953DDED05}" type="presOf" srcId="{A1A2A6C0-1C96-4ADA-A405-7AF96941A177}" destId="{3EE12FAE-7E7B-4C3E-91DF-462739B5382C}" srcOrd="0" destOrd="1" presId="urn:microsoft.com/office/officeart/2005/8/layout/chevron2"/>
    <dgm:cxn modelId="{E4B93465-4E3A-4593-B991-C2D30E582E13}" srcId="{9BE8A64D-E8DA-4660-8186-5B08B0E53E96}" destId="{EEDA3B37-7F11-47FC-8503-8D48C858381A}" srcOrd="1" destOrd="0" parTransId="{A622E499-CF84-4F67-9F1F-CFC27B9C3315}" sibTransId="{ECB96E0B-4325-4255-B5DE-C0B55DD868B5}"/>
    <dgm:cxn modelId="{382B2B4D-6C9A-4EB5-A752-9AC96E0E5C5E}" type="presParOf" srcId="{485F40E8-2014-40CB-B823-573B7040C7CB}" destId="{AC9F6818-E93A-4948-B8BD-F56138B5E4AE}" srcOrd="0" destOrd="0" presId="urn:microsoft.com/office/officeart/2005/8/layout/chevron2"/>
    <dgm:cxn modelId="{7ECB935B-239D-42E5-BD8E-C0CC75A2DAC2}" type="presParOf" srcId="{AC9F6818-E93A-4948-B8BD-F56138B5E4AE}" destId="{837E655B-AF9F-4270-A232-A2E1EA4DB6DB}" srcOrd="0" destOrd="0" presId="urn:microsoft.com/office/officeart/2005/8/layout/chevron2"/>
    <dgm:cxn modelId="{7401816B-72AD-4AD9-9DD7-8889796ED6A9}" type="presParOf" srcId="{AC9F6818-E93A-4948-B8BD-F56138B5E4AE}" destId="{3EE12FAE-7E7B-4C3E-91DF-462739B5382C}" srcOrd="1" destOrd="0" presId="urn:microsoft.com/office/officeart/2005/8/layout/chevron2"/>
    <dgm:cxn modelId="{D509F387-A41C-4360-A5C0-E0F3E15A1923}" type="presParOf" srcId="{485F40E8-2014-40CB-B823-573B7040C7CB}" destId="{E1BDC8F6-FE92-4431-BDD1-A4880FB967EA}" srcOrd="1" destOrd="0" presId="urn:microsoft.com/office/officeart/2005/8/layout/chevron2"/>
    <dgm:cxn modelId="{76F9FD19-94CF-4FE3-999A-345994138CB0}" type="presParOf" srcId="{485F40E8-2014-40CB-B823-573B7040C7CB}" destId="{5C579F6A-45CF-4FC1-93CB-92DD65A4CF03}" srcOrd="2" destOrd="0" presId="urn:microsoft.com/office/officeart/2005/8/layout/chevron2"/>
    <dgm:cxn modelId="{C19ACD8A-7BCB-442C-A8AB-944E4887A3AE}" type="presParOf" srcId="{5C579F6A-45CF-4FC1-93CB-92DD65A4CF03}" destId="{A57D9130-5595-497A-BEB6-BA4F0D5A9B0B}" srcOrd="0" destOrd="0" presId="urn:microsoft.com/office/officeart/2005/8/layout/chevron2"/>
    <dgm:cxn modelId="{A987A95A-4B5E-4A2B-BFCA-0BA43778BB1F}" type="presParOf" srcId="{5C579F6A-45CF-4FC1-93CB-92DD65A4CF03}" destId="{C4B8981E-849D-4593-AD42-D9F330AB4566}" srcOrd="1" destOrd="0" presId="urn:microsoft.com/office/officeart/2005/8/layout/chevron2"/>
    <dgm:cxn modelId="{F877C627-8A0F-4581-9FCF-AF8487213BD9}" type="presParOf" srcId="{485F40E8-2014-40CB-B823-573B7040C7CB}" destId="{45B08D07-45DC-4869-BB0E-477430A3786B}" srcOrd="3" destOrd="0" presId="urn:microsoft.com/office/officeart/2005/8/layout/chevron2"/>
    <dgm:cxn modelId="{9D4B7F6A-70A6-4B8C-93AE-5A4BD2437CFD}" type="presParOf" srcId="{485F40E8-2014-40CB-B823-573B7040C7CB}" destId="{4EDEEE7B-5DCB-44FD-869D-C175C94C0C11}" srcOrd="4" destOrd="0" presId="urn:microsoft.com/office/officeart/2005/8/layout/chevron2"/>
    <dgm:cxn modelId="{64A71323-B60B-4047-9432-965455B3BF9B}" type="presParOf" srcId="{4EDEEE7B-5DCB-44FD-869D-C175C94C0C11}" destId="{E8FE2996-718A-453E-B7D1-9E573B129CF5}" srcOrd="0" destOrd="0" presId="urn:microsoft.com/office/officeart/2005/8/layout/chevron2"/>
    <dgm:cxn modelId="{5F6CB861-1DEB-4713-9816-51A37F62DE1A}" type="presParOf" srcId="{4EDEEE7B-5DCB-44FD-869D-C175C94C0C11}" destId="{90B028E4-EFE6-4EFC-B029-348AF2E59437}" srcOrd="1" destOrd="0" presId="urn:microsoft.com/office/officeart/2005/8/layout/chevron2"/>
    <dgm:cxn modelId="{D7845D07-2240-40D7-916A-DA6587374F38}" type="presParOf" srcId="{485F40E8-2014-40CB-B823-573B7040C7CB}" destId="{15014FE5-67A3-42A8-8836-5B4DCFC89317}" srcOrd="5" destOrd="0" presId="urn:microsoft.com/office/officeart/2005/8/layout/chevron2"/>
    <dgm:cxn modelId="{71317DE8-7D4F-41E0-9322-BF0F0FD673DC}" type="presParOf" srcId="{485F40E8-2014-40CB-B823-573B7040C7CB}" destId="{B48AF0FB-3572-48D0-8387-1719C5C05E16}" srcOrd="6" destOrd="0" presId="urn:microsoft.com/office/officeart/2005/8/layout/chevron2"/>
    <dgm:cxn modelId="{CE46B9E4-C7BF-4AAC-BE7C-C1EBE0B910ED}" type="presParOf" srcId="{B48AF0FB-3572-48D0-8387-1719C5C05E16}" destId="{AD5808D6-D7BB-4D18-91B5-2F3A049C6565}" srcOrd="0" destOrd="0" presId="urn:microsoft.com/office/officeart/2005/8/layout/chevron2"/>
    <dgm:cxn modelId="{776FD4E1-0FD6-4CCC-A587-F433064D2309}" type="presParOf" srcId="{B48AF0FB-3572-48D0-8387-1719C5C05E16}" destId="{1C15D5F7-798D-4668-9A9E-B98179F7162C}"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37E655B-AF9F-4270-A232-A2E1EA4DB6DB}">
      <dsp:nvSpPr>
        <dsp:cNvPr id="0" name=""/>
        <dsp:cNvSpPr/>
      </dsp:nvSpPr>
      <dsp:spPr>
        <a:xfrm rot="5400000">
          <a:off x="-166959" y="170333"/>
          <a:ext cx="1113063" cy="779144"/>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1100" kern="1200" dirty="0" smtClean="0">
              <a:latin typeface="+mj-lt"/>
            </a:rPr>
            <a:t>Best Outcome</a:t>
          </a:r>
          <a:endParaRPr lang="en-US" sz="1100" kern="1200" dirty="0">
            <a:latin typeface="+mj-lt"/>
          </a:endParaRPr>
        </a:p>
      </dsp:txBody>
      <dsp:txXfrm rot="-5400000">
        <a:off x="1" y="392945"/>
        <a:ext cx="779144" cy="333919"/>
      </dsp:txXfrm>
    </dsp:sp>
    <dsp:sp modelId="{3EE12FAE-7E7B-4C3E-91DF-462739B5382C}">
      <dsp:nvSpPr>
        <dsp:cNvPr id="0" name=""/>
        <dsp:cNvSpPr/>
      </dsp:nvSpPr>
      <dsp:spPr>
        <a:xfrm rot="5400000">
          <a:off x="4326580" y="-3544061"/>
          <a:ext cx="723491" cy="7818362"/>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2456" tIns="8255" rIns="8255" bIns="8255" numCol="1" spcCol="1270" anchor="ctr" anchorCtr="0">
          <a:noAutofit/>
        </a:bodyPr>
        <a:lstStyle/>
        <a:p>
          <a:pPr marL="114300" lvl="1" indent="-114300" algn="l" defTabSz="577850">
            <a:lnSpc>
              <a:spcPct val="90000"/>
            </a:lnSpc>
            <a:spcBef>
              <a:spcPct val="0"/>
            </a:spcBef>
            <a:spcAft>
              <a:spcPct val="15000"/>
            </a:spcAft>
            <a:buChar char="••"/>
          </a:pPr>
          <a:r>
            <a:rPr lang="en-US" sz="1300" b="1" kern="1200" dirty="0" smtClean="0">
              <a:latin typeface="+mj-lt"/>
            </a:rPr>
            <a:t>Costs “incurred AND paid” … some flexibility on the back-end for payment date</a:t>
          </a:r>
          <a:endParaRPr lang="en-US" sz="1300" b="1" kern="1200" dirty="0">
            <a:latin typeface="+mj-lt"/>
          </a:endParaRPr>
        </a:p>
        <a:p>
          <a:pPr marL="228600" lvl="2" indent="-114300" algn="l" defTabSz="577850">
            <a:lnSpc>
              <a:spcPct val="90000"/>
            </a:lnSpc>
            <a:spcBef>
              <a:spcPct val="0"/>
            </a:spcBef>
            <a:spcAft>
              <a:spcPct val="15000"/>
            </a:spcAft>
            <a:buChar char="••"/>
          </a:pPr>
          <a:r>
            <a:rPr lang="en-US" sz="1300" kern="1200" dirty="0" smtClean="0">
              <a:latin typeface="+mj-lt"/>
            </a:rPr>
            <a:t>Payroll costs – highest benefit! – “alternative payroll covered period” allowed on forgiveness app</a:t>
          </a:r>
          <a:endParaRPr lang="en-US" sz="1300" kern="1200" dirty="0">
            <a:latin typeface="+mj-lt"/>
          </a:endParaRPr>
        </a:p>
        <a:p>
          <a:pPr marL="228600" lvl="2" indent="-114300" algn="l" defTabSz="577850">
            <a:lnSpc>
              <a:spcPct val="90000"/>
            </a:lnSpc>
            <a:spcBef>
              <a:spcPct val="0"/>
            </a:spcBef>
            <a:spcAft>
              <a:spcPct val="15000"/>
            </a:spcAft>
            <a:buChar char="••"/>
          </a:pPr>
          <a:r>
            <a:rPr lang="en-US" sz="1300" kern="1200" dirty="0" smtClean="0">
              <a:latin typeface="+mj-lt"/>
            </a:rPr>
            <a:t>“Covered” forgivable costs</a:t>
          </a:r>
          <a:endParaRPr lang="en-US" sz="1300" kern="1200" dirty="0">
            <a:latin typeface="+mj-lt"/>
          </a:endParaRPr>
        </a:p>
      </dsp:txBody>
      <dsp:txXfrm rot="-5400000">
        <a:off x="779145" y="38692"/>
        <a:ext cx="7783044" cy="652855"/>
      </dsp:txXfrm>
    </dsp:sp>
    <dsp:sp modelId="{A57D9130-5595-497A-BEB6-BA4F0D5A9B0B}">
      <dsp:nvSpPr>
        <dsp:cNvPr id="0" name=""/>
        <dsp:cNvSpPr/>
      </dsp:nvSpPr>
      <dsp:spPr>
        <a:xfrm rot="5400000">
          <a:off x="-166959" y="1134829"/>
          <a:ext cx="1113063" cy="779144"/>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1100" kern="1200" dirty="0" smtClean="0">
              <a:latin typeface="+mj-lt"/>
            </a:rPr>
            <a:t>Second Best Outcome</a:t>
          </a:r>
          <a:endParaRPr lang="en-US" sz="1100" kern="1200" dirty="0">
            <a:latin typeface="+mj-lt"/>
          </a:endParaRPr>
        </a:p>
      </dsp:txBody>
      <dsp:txXfrm rot="-5400000">
        <a:off x="1" y="1357441"/>
        <a:ext cx="779144" cy="333919"/>
      </dsp:txXfrm>
    </dsp:sp>
    <dsp:sp modelId="{C4B8981E-849D-4593-AD42-D9F330AB4566}">
      <dsp:nvSpPr>
        <dsp:cNvPr id="0" name=""/>
        <dsp:cNvSpPr/>
      </dsp:nvSpPr>
      <dsp:spPr>
        <a:xfrm rot="5400000">
          <a:off x="4326580" y="-2579566"/>
          <a:ext cx="723491" cy="7818362"/>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2456" tIns="8255" rIns="8255" bIns="8255" numCol="1" spcCol="1270" anchor="ctr" anchorCtr="0">
          <a:noAutofit/>
        </a:bodyPr>
        <a:lstStyle/>
        <a:p>
          <a:pPr marL="114300" lvl="1" indent="-114300" algn="l" defTabSz="577850">
            <a:lnSpc>
              <a:spcPct val="90000"/>
            </a:lnSpc>
            <a:spcBef>
              <a:spcPct val="0"/>
            </a:spcBef>
            <a:spcAft>
              <a:spcPct val="15000"/>
            </a:spcAft>
            <a:buChar char="••"/>
          </a:pPr>
          <a:r>
            <a:rPr lang="en-US" sz="1300" kern="1200" dirty="0" smtClean="0">
              <a:latin typeface="+mj-lt"/>
            </a:rPr>
            <a:t>Paid but not incurred &amp; front-end flexibility (lack of guidance and additional risk) – document position!</a:t>
          </a:r>
          <a:endParaRPr lang="en-US" sz="1300" kern="1200" dirty="0">
            <a:latin typeface="+mj-lt"/>
          </a:endParaRPr>
        </a:p>
        <a:p>
          <a:pPr marL="228600" lvl="2" indent="-114300" algn="l" defTabSz="577850">
            <a:lnSpc>
              <a:spcPct val="90000"/>
            </a:lnSpc>
            <a:spcBef>
              <a:spcPct val="0"/>
            </a:spcBef>
            <a:spcAft>
              <a:spcPct val="15000"/>
            </a:spcAft>
            <a:buChar char="••"/>
          </a:pPr>
          <a:r>
            <a:rPr lang="en-US" sz="1300" kern="1200" dirty="0" smtClean="0">
              <a:latin typeface="+mj-lt"/>
            </a:rPr>
            <a:t>Payroll costs – highest benefit!</a:t>
          </a:r>
          <a:endParaRPr lang="en-US" sz="1300" kern="1200" dirty="0">
            <a:latin typeface="+mj-lt"/>
          </a:endParaRPr>
        </a:p>
        <a:p>
          <a:pPr marL="228600" lvl="2" indent="-114300" algn="l" defTabSz="577850">
            <a:lnSpc>
              <a:spcPct val="90000"/>
            </a:lnSpc>
            <a:spcBef>
              <a:spcPct val="0"/>
            </a:spcBef>
            <a:spcAft>
              <a:spcPct val="15000"/>
            </a:spcAft>
            <a:buChar char="••"/>
          </a:pPr>
          <a:r>
            <a:rPr lang="en-US" sz="1300" kern="1200" dirty="0" smtClean="0">
              <a:latin typeface="+mj-lt"/>
            </a:rPr>
            <a:t>“Covered” forgivable costs</a:t>
          </a:r>
          <a:endParaRPr lang="en-US" sz="1300" kern="1200" dirty="0">
            <a:latin typeface="+mj-lt"/>
          </a:endParaRPr>
        </a:p>
      </dsp:txBody>
      <dsp:txXfrm rot="-5400000">
        <a:off x="779145" y="1003187"/>
        <a:ext cx="7783044" cy="652855"/>
      </dsp:txXfrm>
    </dsp:sp>
    <dsp:sp modelId="{E8FE2996-718A-453E-B7D1-9E573B129CF5}">
      <dsp:nvSpPr>
        <dsp:cNvPr id="0" name=""/>
        <dsp:cNvSpPr/>
      </dsp:nvSpPr>
      <dsp:spPr>
        <a:xfrm rot="5400000">
          <a:off x="-166959" y="2099324"/>
          <a:ext cx="1113063" cy="779144"/>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1100" kern="1200" dirty="0" smtClean="0">
              <a:latin typeface="+mj-lt"/>
            </a:rPr>
            <a:t>Third Best Outcome</a:t>
          </a:r>
          <a:endParaRPr lang="en-US" sz="1100" kern="1200" dirty="0">
            <a:latin typeface="+mj-lt"/>
          </a:endParaRPr>
        </a:p>
      </dsp:txBody>
      <dsp:txXfrm rot="-5400000">
        <a:off x="1" y="2321936"/>
        <a:ext cx="779144" cy="333919"/>
      </dsp:txXfrm>
    </dsp:sp>
    <dsp:sp modelId="{90B028E4-EFE6-4EFC-B029-348AF2E59437}">
      <dsp:nvSpPr>
        <dsp:cNvPr id="0" name=""/>
        <dsp:cNvSpPr/>
      </dsp:nvSpPr>
      <dsp:spPr>
        <a:xfrm rot="5400000">
          <a:off x="4326580" y="-1615070"/>
          <a:ext cx="723491" cy="7818362"/>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2456" tIns="8255" rIns="8255" bIns="8255" numCol="1" spcCol="1270" anchor="ctr" anchorCtr="0">
          <a:noAutofit/>
        </a:bodyPr>
        <a:lstStyle/>
        <a:p>
          <a:pPr marL="114300" lvl="1" indent="-114300" algn="l" defTabSz="577850">
            <a:lnSpc>
              <a:spcPct val="90000"/>
            </a:lnSpc>
            <a:spcBef>
              <a:spcPct val="0"/>
            </a:spcBef>
            <a:spcAft>
              <a:spcPct val="15000"/>
            </a:spcAft>
            <a:buChar char="••"/>
          </a:pPr>
          <a:r>
            <a:rPr lang="en-US" sz="1300" kern="1200" dirty="0" smtClean="0">
              <a:latin typeface="+mj-lt"/>
            </a:rPr>
            <a:t>Permissible use, but non-forgivable</a:t>
          </a:r>
          <a:endParaRPr lang="en-US" sz="1300" kern="1200" dirty="0">
            <a:latin typeface="+mj-lt"/>
          </a:endParaRPr>
        </a:p>
        <a:p>
          <a:pPr marL="114300" lvl="1" indent="-114300" algn="l" defTabSz="577850">
            <a:lnSpc>
              <a:spcPct val="90000"/>
            </a:lnSpc>
            <a:spcBef>
              <a:spcPct val="0"/>
            </a:spcBef>
            <a:spcAft>
              <a:spcPct val="15000"/>
            </a:spcAft>
            <a:buChar char="••"/>
          </a:pPr>
          <a:r>
            <a:rPr lang="en-US" sz="1300" kern="1200" dirty="0" smtClean="0">
              <a:latin typeface="+mj-lt"/>
            </a:rPr>
            <a:t>Loan at 1% interest, repayment term of 2 years with payment deferral of 6 months</a:t>
          </a:r>
          <a:endParaRPr lang="en-US" sz="1300" kern="1200" dirty="0">
            <a:latin typeface="+mj-lt"/>
          </a:endParaRPr>
        </a:p>
      </dsp:txBody>
      <dsp:txXfrm rot="-5400000">
        <a:off x="779145" y="1967683"/>
        <a:ext cx="7783044" cy="652855"/>
      </dsp:txXfrm>
    </dsp:sp>
    <dsp:sp modelId="{AD5808D6-D7BB-4D18-91B5-2F3A049C6565}">
      <dsp:nvSpPr>
        <dsp:cNvPr id="0" name=""/>
        <dsp:cNvSpPr/>
      </dsp:nvSpPr>
      <dsp:spPr>
        <a:xfrm rot="5400000">
          <a:off x="-166959" y="3063820"/>
          <a:ext cx="1113063" cy="779144"/>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1100" kern="1200" dirty="0" smtClean="0">
              <a:latin typeface="+mj-lt"/>
            </a:rPr>
            <a:t>Worst Case Outcome</a:t>
          </a:r>
          <a:endParaRPr lang="en-US" sz="1100" kern="1200" dirty="0">
            <a:latin typeface="+mj-lt"/>
          </a:endParaRPr>
        </a:p>
      </dsp:txBody>
      <dsp:txXfrm rot="-5400000">
        <a:off x="1" y="3286432"/>
        <a:ext cx="779144" cy="333919"/>
      </dsp:txXfrm>
    </dsp:sp>
    <dsp:sp modelId="{1C15D5F7-798D-4668-9A9E-B98179F7162C}">
      <dsp:nvSpPr>
        <dsp:cNvPr id="0" name=""/>
        <dsp:cNvSpPr/>
      </dsp:nvSpPr>
      <dsp:spPr>
        <a:xfrm rot="5400000">
          <a:off x="4326580" y="-650575"/>
          <a:ext cx="723491" cy="7818362"/>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2456" tIns="8255" rIns="8255" bIns="8255" numCol="1" spcCol="1270" anchor="ctr" anchorCtr="0">
          <a:noAutofit/>
        </a:bodyPr>
        <a:lstStyle/>
        <a:p>
          <a:pPr marL="114300" lvl="1" indent="-114300" algn="l" defTabSz="577850">
            <a:lnSpc>
              <a:spcPct val="90000"/>
            </a:lnSpc>
            <a:spcBef>
              <a:spcPct val="0"/>
            </a:spcBef>
            <a:spcAft>
              <a:spcPct val="15000"/>
            </a:spcAft>
            <a:buChar char="••"/>
          </a:pPr>
          <a:r>
            <a:rPr lang="en-US" sz="1300" kern="1200" dirty="0" smtClean="0">
              <a:latin typeface="+mj-lt"/>
            </a:rPr>
            <a:t>Non-permitted use</a:t>
          </a:r>
          <a:endParaRPr lang="en-US" sz="1300" kern="1200" dirty="0">
            <a:latin typeface="+mj-lt"/>
          </a:endParaRPr>
        </a:p>
        <a:p>
          <a:pPr marL="228600" lvl="2" indent="-114300" algn="l" defTabSz="577850">
            <a:lnSpc>
              <a:spcPct val="90000"/>
            </a:lnSpc>
            <a:spcBef>
              <a:spcPct val="0"/>
            </a:spcBef>
            <a:spcAft>
              <a:spcPct val="15000"/>
            </a:spcAft>
            <a:buChar char="••"/>
          </a:pPr>
          <a:r>
            <a:rPr lang="en-US" sz="1300" kern="1200" dirty="0" smtClean="0">
              <a:latin typeface="+mj-lt"/>
            </a:rPr>
            <a:t>Possible fraud</a:t>
          </a:r>
          <a:endParaRPr lang="en-US" sz="1300" kern="1200" dirty="0">
            <a:latin typeface="+mj-lt"/>
          </a:endParaRPr>
        </a:p>
        <a:p>
          <a:pPr marL="228600" lvl="2" indent="-114300" algn="l" defTabSz="577850">
            <a:lnSpc>
              <a:spcPct val="90000"/>
            </a:lnSpc>
            <a:spcBef>
              <a:spcPct val="0"/>
            </a:spcBef>
            <a:spcAft>
              <a:spcPct val="15000"/>
            </a:spcAft>
            <a:buChar char="••"/>
          </a:pPr>
          <a:r>
            <a:rPr lang="en-US" sz="1300" kern="1200" dirty="0" smtClean="0">
              <a:latin typeface="+mj-lt"/>
            </a:rPr>
            <a:t>Possible personal liability </a:t>
          </a:r>
          <a:endParaRPr lang="en-US" sz="1300" kern="1200" dirty="0">
            <a:latin typeface="+mj-lt"/>
          </a:endParaRPr>
        </a:p>
      </dsp:txBody>
      <dsp:txXfrm rot="-5400000">
        <a:off x="779145" y="2932178"/>
        <a:ext cx="7783044" cy="652855"/>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710E056B-1C69-4D11-B985-03AD67D51E64}" type="datetimeFigureOut">
              <a:rPr lang="en-US" smtClean="0"/>
              <a:t>5/27/2020</a:t>
            </a:fld>
            <a:endParaRPr lang="en-US"/>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6C4A30A5-A51C-4509-B8D4-E11AD1E72DF0}" type="slidenum">
              <a:rPr lang="en-US" smtClean="0"/>
              <a:t>‹#›</a:t>
            </a:fld>
            <a:endParaRPr lang="en-US"/>
          </a:p>
        </p:txBody>
      </p:sp>
    </p:spTree>
    <p:extLst>
      <p:ext uri="{BB962C8B-B14F-4D97-AF65-F5344CB8AC3E}">
        <p14:creationId xmlns:p14="http://schemas.microsoft.com/office/powerpoint/2010/main" val="1012504405"/>
      </p:ext>
    </p:extLst>
  </p:cSld>
  <p:clrMap bg1="lt1" tx1="dk1" bg2="lt2" tx2="dk2" accent1="accent1" accent2="accent2" accent3="accent3" accent4="accent4" accent5="accent5" accent6="accent6" hlink="hlink" folHlink="folHlink"/>
  <p:notesStyle>
    <a:lvl1pPr marL="0" algn="l" defTabSz="779069" rtl="0" eaLnBrk="1" latinLnBrk="0" hangingPunct="1">
      <a:defRPr sz="1022" kern="1200">
        <a:solidFill>
          <a:schemeClr val="tx1"/>
        </a:solidFill>
        <a:latin typeface="+mn-lt"/>
        <a:ea typeface="+mn-ea"/>
        <a:cs typeface="+mn-cs"/>
      </a:defRPr>
    </a:lvl1pPr>
    <a:lvl2pPr marL="389534" algn="l" defTabSz="779069" rtl="0" eaLnBrk="1" latinLnBrk="0" hangingPunct="1">
      <a:defRPr sz="1022" kern="1200">
        <a:solidFill>
          <a:schemeClr val="tx1"/>
        </a:solidFill>
        <a:latin typeface="+mn-lt"/>
        <a:ea typeface="+mn-ea"/>
        <a:cs typeface="+mn-cs"/>
      </a:defRPr>
    </a:lvl2pPr>
    <a:lvl3pPr marL="779069" algn="l" defTabSz="779069" rtl="0" eaLnBrk="1" latinLnBrk="0" hangingPunct="1">
      <a:defRPr sz="1022" kern="1200">
        <a:solidFill>
          <a:schemeClr val="tx1"/>
        </a:solidFill>
        <a:latin typeface="+mn-lt"/>
        <a:ea typeface="+mn-ea"/>
        <a:cs typeface="+mn-cs"/>
      </a:defRPr>
    </a:lvl3pPr>
    <a:lvl4pPr marL="1168603" algn="l" defTabSz="779069" rtl="0" eaLnBrk="1" latinLnBrk="0" hangingPunct="1">
      <a:defRPr sz="1022" kern="1200">
        <a:solidFill>
          <a:schemeClr val="tx1"/>
        </a:solidFill>
        <a:latin typeface="+mn-lt"/>
        <a:ea typeface="+mn-ea"/>
        <a:cs typeface="+mn-cs"/>
      </a:defRPr>
    </a:lvl4pPr>
    <a:lvl5pPr marL="1558138" algn="l" defTabSz="779069" rtl="0" eaLnBrk="1" latinLnBrk="0" hangingPunct="1">
      <a:defRPr sz="1022" kern="1200">
        <a:solidFill>
          <a:schemeClr val="tx1"/>
        </a:solidFill>
        <a:latin typeface="+mn-lt"/>
        <a:ea typeface="+mn-ea"/>
        <a:cs typeface="+mn-cs"/>
      </a:defRPr>
    </a:lvl5pPr>
    <a:lvl6pPr marL="1947672" algn="l" defTabSz="779069" rtl="0" eaLnBrk="1" latinLnBrk="0" hangingPunct="1">
      <a:defRPr sz="1022" kern="1200">
        <a:solidFill>
          <a:schemeClr val="tx1"/>
        </a:solidFill>
        <a:latin typeface="+mn-lt"/>
        <a:ea typeface="+mn-ea"/>
        <a:cs typeface="+mn-cs"/>
      </a:defRPr>
    </a:lvl6pPr>
    <a:lvl7pPr marL="2337206" algn="l" defTabSz="779069" rtl="0" eaLnBrk="1" latinLnBrk="0" hangingPunct="1">
      <a:defRPr sz="1022" kern="1200">
        <a:solidFill>
          <a:schemeClr val="tx1"/>
        </a:solidFill>
        <a:latin typeface="+mn-lt"/>
        <a:ea typeface="+mn-ea"/>
        <a:cs typeface="+mn-cs"/>
      </a:defRPr>
    </a:lvl7pPr>
    <a:lvl8pPr marL="2726741" algn="l" defTabSz="779069" rtl="0" eaLnBrk="1" latinLnBrk="0" hangingPunct="1">
      <a:defRPr sz="1022" kern="1200">
        <a:solidFill>
          <a:schemeClr val="tx1"/>
        </a:solidFill>
        <a:latin typeface="+mn-lt"/>
        <a:ea typeface="+mn-ea"/>
        <a:cs typeface="+mn-cs"/>
      </a:defRPr>
    </a:lvl8pPr>
    <a:lvl9pPr marL="3116275" algn="l" defTabSz="779069" rtl="0" eaLnBrk="1" latinLnBrk="0" hangingPunct="1">
      <a:defRPr sz="1022"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22" b="0" i="0" u="none" strike="noStrike" kern="1200" baseline="0" dirty="0" smtClean="0">
                <a:solidFill>
                  <a:schemeClr val="tx1"/>
                </a:solidFill>
                <a:latin typeface="+mn-lt"/>
                <a:ea typeface="+mn-ea"/>
                <a:cs typeface="+mn-cs"/>
              </a:rPr>
              <a:t>Provide high level commentary on the PPP overall. </a:t>
            </a:r>
          </a:p>
          <a:p>
            <a:pPr marL="618134" lvl="1" indent="-228600">
              <a:buFont typeface="+mj-lt"/>
              <a:buAutoNum type="arabicPeriod"/>
            </a:pPr>
            <a:r>
              <a:rPr lang="en-US" sz="1022" b="0" i="0" u="none" strike="noStrike" kern="1200" baseline="0" dirty="0" smtClean="0">
                <a:solidFill>
                  <a:schemeClr val="tx1"/>
                </a:solidFill>
                <a:latin typeface="+mn-lt"/>
                <a:ea typeface="+mn-ea"/>
                <a:cs typeface="+mn-cs"/>
              </a:rPr>
              <a:t>$350B round 1 funding, which was expended very quickly</a:t>
            </a:r>
          </a:p>
          <a:p>
            <a:pPr marL="618134" lvl="1" indent="-228600">
              <a:buFont typeface="+mj-lt"/>
              <a:buAutoNum type="arabicPeriod"/>
            </a:pPr>
            <a:r>
              <a:rPr lang="en-US" sz="1022" b="0" i="0" u="none" strike="noStrike" kern="1200" baseline="0" dirty="0" smtClean="0">
                <a:solidFill>
                  <a:schemeClr val="tx1"/>
                </a:solidFill>
                <a:latin typeface="+mn-lt"/>
                <a:ea typeface="+mn-ea"/>
                <a:cs typeface="+mn-cs"/>
              </a:rPr>
              <a:t>$310B added, of which ~$140B is still available (as of week of May 14 – update as needed)</a:t>
            </a:r>
          </a:p>
          <a:p>
            <a:pPr marL="618134" lvl="1" indent="-228600">
              <a:buFont typeface="+mj-lt"/>
              <a:buAutoNum type="arabicPeriod"/>
            </a:pPr>
            <a:r>
              <a:rPr lang="en-US" sz="1022" b="0" i="0" u="none" strike="noStrike" kern="1200" baseline="0" dirty="0" smtClean="0">
                <a:solidFill>
                  <a:schemeClr val="tx1"/>
                </a:solidFill>
                <a:latin typeface="+mn-lt"/>
                <a:ea typeface="+mn-ea"/>
                <a:cs typeface="+mn-cs"/>
              </a:rPr>
              <a:t>Maximum loan calculation (2.5 x average monthly payroll)</a:t>
            </a:r>
          </a:p>
          <a:p>
            <a:pPr marL="618134" lvl="1" indent="-228600">
              <a:buFont typeface="+mj-lt"/>
              <a:buAutoNum type="arabicPeriod"/>
            </a:pPr>
            <a:r>
              <a:rPr lang="en-US" sz="1022" b="0" i="0" u="none" strike="noStrike" kern="1200" baseline="0" dirty="0" smtClean="0">
                <a:solidFill>
                  <a:schemeClr val="tx1"/>
                </a:solidFill>
                <a:latin typeface="+mn-lt"/>
                <a:ea typeface="+mn-ea"/>
                <a:cs typeface="+mn-cs"/>
              </a:rPr>
              <a:t>Intended for paycheck protection, not ongoing business operations, etc.</a:t>
            </a:r>
          </a:p>
          <a:p>
            <a:pPr marL="618134" lvl="1" indent="-228600">
              <a:buFont typeface="+mj-lt"/>
              <a:buAutoNum type="arabicPeriod"/>
            </a:pPr>
            <a:r>
              <a:rPr lang="en-US" sz="1022" b="0" i="0" u="none" strike="noStrike" kern="1200" baseline="0" dirty="0" smtClean="0">
                <a:solidFill>
                  <a:schemeClr val="tx1"/>
                </a:solidFill>
                <a:latin typeface="+mn-lt"/>
                <a:ea typeface="+mn-ea"/>
                <a:cs typeface="+mn-cs"/>
              </a:rPr>
              <a:t>Difficulties by borrowers who are trying to spend funds within 8 weeks for forgiveness, but who are being significantly impacted by business being shutdown – lots of conversation surrounding flexibility of 8 weeks, but must plan based on existing guidance.</a:t>
            </a:r>
          </a:p>
          <a:p>
            <a:pPr marL="618134" lvl="1" indent="-228600">
              <a:buFont typeface="+mj-lt"/>
              <a:buAutoNum type="arabicPeriod"/>
            </a:pPr>
            <a:r>
              <a:rPr lang="en-US" sz="1022" b="0" i="0" u="none" strike="noStrike" kern="1200" baseline="0" dirty="0" smtClean="0">
                <a:solidFill>
                  <a:schemeClr val="tx1"/>
                </a:solidFill>
                <a:latin typeface="+mn-lt"/>
                <a:ea typeface="+mn-ea"/>
                <a:cs typeface="+mn-cs"/>
              </a:rPr>
              <a:t>Certification on application required that:  Current economic uncertainty makes this loan request necessary to support the ongoing operations of the applicant</a:t>
            </a:r>
          </a:p>
          <a:p>
            <a:pPr marL="1007669" lvl="2" indent="-228600">
              <a:buFont typeface="+mj-lt"/>
              <a:buAutoNum type="alphaLcParenR"/>
            </a:pPr>
            <a:r>
              <a:rPr lang="en-US" sz="1022" b="0" i="0" u="none" strike="noStrike" kern="1200" baseline="0" dirty="0" smtClean="0">
                <a:solidFill>
                  <a:schemeClr val="tx1"/>
                </a:solidFill>
                <a:latin typeface="+mn-lt"/>
                <a:ea typeface="+mn-ea"/>
                <a:cs typeface="+mn-cs"/>
              </a:rPr>
              <a:t>“Bad press” from large, publically traded companies and others with other sources of liquidity – many companies repaid the loans. </a:t>
            </a:r>
          </a:p>
          <a:p>
            <a:pPr marL="618134" lvl="1" indent="-228600">
              <a:buFont typeface="+mj-lt"/>
              <a:buAutoNum type="arabicPeriod"/>
            </a:pPr>
            <a:r>
              <a:rPr lang="en-US" sz="1022" b="0" i="0" u="none" strike="noStrike" kern="1200" baseline="0" dirty="0" smtClean="0">
                <a:solidFill>
                  <a:schemeClr val="tx1"/>
                </a:solidFill>
                <a:latin typeface="+mn-lt"/>
                <a:ea typeface="+mn-ea"/>
                <a:cs typeface="+mn-cs"/>
              </a:rPr>
              <a:t>SBA guidance release indicates:</a:t>
            </a:r>
          </a:p>
          <a:p>
            <a:pPr marL="1007669" lvl="2" indent="-228600">
              <a:buFont typeface="+mj-lt"/>
              <a:buAutoNum type="alphaLcParenR"/>
            </a:pPr>
            <a:r>
              <a:rPr lang="en-US" sz="1022" b="0" i="0" u="none" strike="noStrike" kern="1200" baseline="0" dirty="0" smtClean="0">
                <a:solidFill>
                  <a:schemeClr val="tx1"/>
                </a:solidFill>
                <a:latin typeface="+mn-lt"/>
                <a:ea typeface="+mn-ea"/>
                <a:cs typeface="+mn-cs"/>
              </a:rPr>
              <a:t>If a borrower borrowed &lt; $2M, borrower falls within a safe harbor and is assumed to have made the PPP certification in good faith</a:t>
            </a:r>
          </a:p>
          <a:p>
            <a:pPr marL="1007669" marR="0" lvl="2" indent="-228600" algn="l" defTabSz="779069" rtl="0" eaLnBrk="1" fontAlgn="auto" latinLnBrk="0" hangingPunct="1">
              <a:lnSpc>
                <a:spcPct val="100000"/>
              </a:lnSpc>
              <a:spcBef>
                <a:spcPts val="0"/>
              </a:spcBef>
              <a:spcAft>
                <a:spcPts val="0"/>
              </a:spcAft>
              <a:buClrTx/>
              <a:buSzTx/>
              <a:buFont typeface="+mj-lt"/>
              <a:buAutoNum type="alphaLcParenR"/>
              <a:tabLst/>
              <a:defRPr/>
            </a:pPr>
            <a:r>
              <a:rPr lang="en-US" sz="1022" b="0" i="0" u="none" strike="noStrike" kern="1200" baseline="0" dirty="0" smtClean="0">
                <a:solidFill>
                  <a:schemeClr val="tx1"/>
                </a:solidFill>
                <a:latin typeface="+mn-lt"/>
                <a:ea typeface="+mn-ea"/>
                <a:cs typeface="+mn-cs"/>
              </a:rPr>
              <a:t>If a borrower borrowed &gt; $2M, borrower is outside the safe harbor and may have to justify its certification basis. </a:t>
            </a:r>
            <a:r>
              <a:rPr lang="en-US" sz="1022" kern="1200" dirty="0" smtClean="0">
                <a:solidFill>
                  <a:schemeClr val="tx1"/>
                </a:solidFill>
                <a:effectLst/>
                <a:latin typeface="+mn-lt"/>
                <a:ea typeface="+mn-ea"/>
                <a:cs typeface="+mn-cs"/>
              </a:rPr>
              <a:t>.  If it is determined the certification requirement was not met, the SBA will notify the borrower’s lender that the loan does not qualify for forgiveness.  Then, if the borrower returns the funds, the SBA won’t pursue administrative enforcement or referrals to other agencies (which presumably takes criminal and civil penalties off the table for non-compliance with the good-faith need certification).</a:t>
            </a:r>
          </a:p>
          <a:p>
            <a:endParaRPr lang="en-US" sz="1022" b="0" i="0" u="none" strike="noStrike" kern="1200" baseline="0" dirty="0" smtClean="0">
              <a:solidFill>
                <a:schemeClr val="tx1"/>
              </a:solidFill>
              <a:latin typeface="+mn-lt"/>
              <a:ea typeface="+mn-ea"/>
              <a:cs typeface="+mn-cs"/>
            </a:endParaRPr>
          </a:p>
          <a:p>
            <a:r>
              <a:rPr lang="en-US" sz="1022" b="0" i="0" u="none" strike="noStrike" kern="1200" baseline="0" dirty="0" smtClean="0">
                <a:solidFill>
                  <a:schemeClr val="tx1"/>
                </a:solidFill>
                <a:latin typeface="+mn-lt"/>
                <a:ea typeface="+mn-ea"/>
                <a:cs typeface="+mn-cs"/>
              </a:rPr>
              <a:t>Salary, wage, commission, similar comp $15,385/person is maximum comp per individual over 8 week forgiveness period ($100,000 / 52 x 8); $37,500 is maximum amount during “covered period” ($100,000/12 x 4.5)</a:t>
            </a:r>
          </a:p>
          <a:p>
            <a:r>
              <a:rPr lang="en-US" sz="1022" b="0" i="0" u="none" strike="noStrike" kern="1200" baseline="0" dirty="0" smtClean="0">
                <a:solidFill>
                  <a:schemeClr val="tx1"/>
                </a:solidFill>
                <a:latin typeface="+mn-lt"/>
                <a:ea typeface="+mn-ea"/>
                <a:cs typeface="+mn-cs"/>
              </a:rPr>
              <a:t>	• Tips</a:t>
            </a:r>
          </a:p>
          <a:p>
            <a:r>
              <a:rPr lang="en-US" sz="1022" b="0" i="0" u="none" strike="noStrike" kern="1200" baseline="0" dirty="0" smtClean="0">
                <a:solidFill>
                  <a:schemeClr val="tx1"/>
                </a:solidFill>
                <a:latin typeface="+mn-lt"/>
                <a:ea typeface="+mn-ea"/>
                <a:cs typeface="+mn-cs"/>
              </a:rPr>
              <a:t>	• Dismissal or separation pay</a:t>
            </a:r>
          </a:p>
          <a:p>
            <a:r>
              <a:rPr lang="en-US" sz="1022" b="0" i="0" u="none" strike="noStrike" kern="1200" baseline="0" dirty="0" smtClean="0">
                <a:solidFill>
                  <a:schemeClr val="tx1"/>
                </a:solidFill>
                <a:latin typeface="+mn-lt"/>
                <a:ea typeface="+mn-ea"/>
                <a:cs typeface="+mn-cs"/>
              </a:rPr>
              <a:t>	• Vacation, sick, parental, family leave (other than Families First)</a:t>
            </a:r>
          </a:p>
          <a:p>
            <a:r>
              <a:rPr lang="en-US" sz="1022" b="0" i="0" u="none" strike="noStrike" kern="1200" baseline="0" dirty="0" smtClean="0">
                <a:solidFill>
                  <a:schemeClr val="tx1"/>
                </a:solidFill>
                <a:latin typeface="+mn-lt"/>
                <a:ea typeface="+mn-ea"/>
                <a:cs typeface="+mn-cs"/>
              </a:rPr>
              <a:t>Certain employee benefits (FAQ 7 doesn’t limit employee benefits)</a:t>
            </a:r>
          </a:p>
          <a:p>
            <a:r>
              <a:rPr lang="en-US" sz="1022" b="0" i="0" u="none" strike="noStrike" kern="1200" baseline="0" dirty="0" smtClean="0">
                <a:solidFill>
                  <a:schemeClr val="tx1"/>
                </a:solidFill>
                <a:latin typeface="+mn-lt"/>
                <a:ea typeface="+mn-ea"/>
                <a:cs typeface="+mn-cs"/>
              </a:rPr>
              <a:t>	• Group health care benefits</a:t>
            </a:r>
          </a:p>
          <a:p>
            <a:r>
              <a:rPr lang="en-US" sz="1022" b="0" i="0" u="none" strike="noStrike" kern="1200" baseline="0" dirty="0" smtClean="0">
                <a:solidFill>
                  <a:schemeClr val="tx1"/>
                </a:solidFill>
                <a:latin typeface="+mn-lt"/>
                <a:ea typeface="+mn-ea"/>
                <a:cs typeface="+mn-cs"/>
              </a:rPr>
              <a:t>	• Retirement benefits (discuss unknown on when funding is done one time per year)</a:t>
            </a:r>
          </a:p>
          <a:p>
            <a:r>
              <a:rPr lang="en-US" sz="1022" b="0" i="0" u="none" strike="noStrike" kern="1200" baseline="0" dirty="0" smtClean="0">
                <a:solidFill>
                  <a:schemeClr val="tx1"/>
                </a:solidFill>
                <a:latin typeface="+mn-lt"/>
                <a:ea typeface="+mn-ea"/>
                <a:cs typeface="+mn-cs"/>
              </a:rPr>
              <a:t>	• Payment of State or local tax assessed on </a:t>
            </a:r>
            <a:r>
              <a:rPr lang="en-US" sz="1022" b="0" i="0" u="sng" strike="noStrike" kern="1200" baseline="0" dirty="0" smtClean="0">
                <a:solidFill>
                  <a:schemeClr val="tx1"/>
                </a:solidFill>
                <a:latin typeface="+mn-lt"/>
                <a:ea typeface="+mn-ea"/>
                <a:cs typeface="+mn-cs"/>
              </a:rPr>
              <a:t>compensation</a:t>
            </a:r>
            <a:r>
              <a:rPr lang="en-US" sz="1022" b="0" i="0" u="none" strike="noStrike" kern="1200" baseline="0" dirty="0" smtClean="0">
                <a:solidFill>
                  <a:schemeClr val="tx1"/>
                </a:solidFill>
                <a:latin typeface="+mn-lt"/>
                <a:ea typeface="+mn-ea"/>
                <a:cs typeface="+mn-cs"/>
              </a:rPr>
              <a:t> of employees</a:t>
            </a:r>
          </a:p>
          <a:p>
            <a:r>
              <a:rPr lang="en-US" sz="1022" b="0" i="0" u="none" strike="noStrike" kern="1200" baseline="0" dirty="0" smtClean="0">
                <a:solidFill>
                  <a:schemeClr val="tx1"/>
                </a:solidFill>
                <a:latin typeface="+mn-lt"/>
                <a:ea typeface="+mn-ea"/>
                <a:cs typeface="+mn-cs"/>
              </a:rPr>
              <a:t>		• Primary type is state unemployment. IFR #3, </a:t>
            </a:r>
            <a:r>
              <a:rPr lang="en-US" sz="1022" b="0" i="0" u="none" strike="noStrike" kern="1200" baseline="0" dirty="0" err="1" smtClean="0">
                <a:solidFill>
                  <a:schemeClr val="tx1"/>
                </a:solidFill>
                <a:latin typeface="+mn-lt"/>
                <a:ea typeface="+mn-ea"/>
                <a:cs typeface="+mn-cs"/>
              </a:rPr>
              <a:t>pg</a:t>
            </a:r>
            <a:r>
              <a:rPr lang="en-US" sz="1022" b="0" i="0" u="none" strike="noStrike" kern="1200" baseline="0" dirty="0" smtClean="0">
                <a:solidFill>
                  <a:schemeClr val="tx1"/>
                </a:solidFill>
                <a:latin typeface="+mn-lt"/>
                <a:ea typeface="+mn-ea"/>
                <a:cs typeface="+mn-cs"/>
              </a:rPr>
              <a:t> 7.</a:t>
            </a:r>
            <a:endParaRPr lang="en-US" dirty="0" smtClean="0"/>
          </a:p>
          <a:p>
            <a:endParaRPr lang="en-US" dirty="0" smtClean="0"/>
          </a:p>
          <a:p>
            <a:r>
              <a:rPr lang="en-US" dirty="0" smtClean="0"/>
              <a:t>SBA has indicated</a:t>
            </a:r>
            <a:r>
              <a:rPr lang="en-US" baseline="0" dirty="0" smtClean="0"/>
              <a:t> up to 25% of loan proceeds can be used on </a:t>
            </a:r>
            <a:r>
              <a:rPr lang="en-US" baseline="0" dirty="0" err="1" smtClean="0"/>
              <a:t>nonpayroll</a:t>
            </a:r>
            <a:r>
              <a:rPr lang="en-US" baseline="0" dirty="0" smtClean="0"/>
              <a:t> costs that are “covered” overhead expenses allowed under the Act. SBA Inspector General has criticized 25% limit and indicated SBA may have overstepped their authority. The 75/25 guidance is NOT statutory. This was an interpretation by SBA of congressional intent, which is receiving plenty of backlash. This may change; however, for now, borrowers should plan based on the 75/25 rule. </a:t>
            </a:r>
          </a:p>
          <a:p>
            <a:pPr marL="618134" lvl="1" indent="-228600">
              <a:buFont typeface="+mj-lt"/>
              <a:buAutoNum type="arabicPeriod"/>
            </a:pPr>
            <a:r>
              <a:rPr lang="en-US" baseline="0" dirty="0" smtClean="0"/>
              <a:t>Covered Mortgage Interest:</a:t>
            </a:r>
          </a:p>
          <a:p>
            <a:pPr marL="1007669" lvl="2" indent="-228600">
              <a:buFont typeface="+mj-lt"/>
              <a:buAutoNum type="alphaLcParenR"/>
            </a:pPr>
            <a:r>
              <a:rPr lang="en-US" baseline="0" dirty="0" smtClean="0"/>
              <a:t>A liability of the borrower</a:t>
            </a:r>
          </a:p>
          <a:p>
            <a:pPr marL="1007669" lvl="2" indent="-228600">
              <a:buFont typeface="+mj-lt"/>
              <a:buAutoNum type="alphaLcParenR"/>
            </a:pPr>
            <a:r>
              <a:rPr lang="en-US" baseline="0" dirty="0" smtClean="0"/>
              <a:t>Mortgage on real or personal property AND</a:t>
            </a:r>
          </a:p>
          <a:p>
            <a:pPr marL="1007669" lvl="2" indent="-228600">
              <a:buFont typeface="+mj-lt"/>
              <a:buAutoNum type="alphaLcParenR"/>
            </a:pPr>
            <a:r>
              <a:rPr lang="en-US" baseline="0" dirty="0" smtClean="0"/>
              <a:t>Was incurred before February 15, 2020</a:t>
            </a:r>
          </a:p>
          <a:p>
            <a:pPr marL="618134" lvl="1" indent="-228600">
              <a:buFont typeface="+mj-lt"/>
              <a:buAutoNum type="arabicPeriod"/>
            </a:pPr>
            <a:r>
              <a:rPr lang="en-US" baseline="0" dirty="0" smtClean="0"/>
              <a:t>Covered rent obligation</a:t>
            </a:r>
          </a:p>
          <a:p>
            <a:pPr marL="1007669" lvl="2" indent="-228600">
              <a:buFont typeface="+mj-lt"/>
              <a:buAutoNum type="alphaLcParenR"/>
            </a:pPr>
            <a:r>
              <a:rPr lang="en-US" baseline="0" dirty="0" smtClean="0"/>
              <a:t>Rent obligated under leasing agreement in force before February 15, 2020 (real and personal property)</a:t>
            </a:r>
          </a:p>
          <a:p>
            <a:pPr marL="618134" lvl="1" indent="-228600">
              <a:buFont typeface="+mj-lt"/>
              <a:buAutoNum type="arabicPeriod"/>
            </a:pPr>
            <a:r>
              <a:rPr lang="en-US" baseline="0" dirty="0" smtClean="0"/>
              <a:t>Covered utility payment</a:t>
            </a:r>
          </a:p>
          <a:p>
            <a:pPr marL="1007669" lvl="2" indent="-228600">
              <a:buFont typeface="+mj-lt"/>
              <a:buAutoNum type="alphaLcParenR"/>
            </a:pPr>
            <a:r>
              <a:rPr lang="en-US" baseline="0" dirty="0" smtClean="0"/>
              <a:t>Payment for a service for the distribution of electricity, gas, water, transportation, telephone, or internet access that were entered into before February 15, 2020</a:t>
            </a:r>
          </a:p>
          <a:p>
            <a:pPr marL="1454353" lvl="3" indent="-285750">
              <a:buFont typeface="+mj-lt"/>
              <a:buAutoNum type="romanLcPeriod"/>
            </a:pPr>
            <a:r>
              <a:rPr lang="en-US" baseline="0" dirty="0" smtClean="0"/>
              <a:t>Appears that fuel in a business auto is covered (IFR #3, </a:t>
            </a:r>
            <a:r>
              <a:rPr lang="en-US" baseline="0" dirty="0" err="1" smtClean="0"/>
              <a:t>pg</a:t>
            </a:r>
            <a:r>
              <a:rPr lang="en-US" baseline="0" dirty="0" smtClean="0"/>
              <a:t> 3)</a:t>
            </a:r>
          </a:p>
          <a:p>
            <a:pPr marL="1168603" lvl="3" indent="0">
              <a:buFont typeface="+mj-lt"/>
              <a:buNone/>
            </a:pPr>
            <a:endParaRPr lang="en-US" baseline="0" dirty="0" smtClean="0"/>
          </a:p>
          <a:p>
            <a:pPr marL="0" lvl="0" indent="0">
              <a:buFont typeface="+mj-lt"/>
              <a:buNone/>
            </a:pPr>
            <a:r>
              <a:rPr lang="en-US" baseline="0" dirty="0" smtClean="0"/>
              <a:t>Loan proceeds either not forgiven or not spent in the 8 week period after funding are still required to be spent on permissible expenses using the same 75/25 guidelines, and will be wrapped into a loan with a 2 year term at a 1% interest rate. Payments are deferred for the first 6 months after origination, but interest will accrue.</a:t>
            </a:r>
          </a:p>
          <a:p>
            <a:pPr marL="0" lvl="0" indent="0">
              <a:buFont typeface="+mj-lt"/>
              <a:buNone/>
            </a:pPr>
            <a:endParaRPr lang="en-US" baseline="0" dirty="0" smtClean="0"/>
          </a:p>
          <a:p>
            <a:pPr marL="0" lvl="0" indent="0">
              <a:buFont typeface="+mj-lt"/>
              <a:buNone/>
            </a:pPr>
            <a:r>
              <a:rPr lang="en-US" baseline="0" dirty="0" smtClean="0"/>
              <a:t>If PPP loan proceeds are misused, borrower will be forced to repay the loan in full immediately. If you knowingly use the funds for unauthorized purposes, you may be subject to additional liability, including criminal charges if it rises to the level of fraud. SBA will have recourse against the shareholder, member or partner for unauthorized use.</a:t>
            </a:r>
          </a:p>
          <a:p>
            <a:pPr marL="675284" lvl="1" indent="-285750">
              <a:buFont typeface="+mj-lt"/>
              <a:buAutoNum type="arabicPeriod"/>
            </a:pPr>
            <a:endParaRPr lang="en-US" baseline="0" dirty="0" smtClean="0"/>
          </a:p>
          <a:p>
            <a:pPr marL="1007669" lvl="2" indent="-228600">
              <a:buFont typeface="+mj-lt"/>
              <a:buAutoNum type="alphaLcParenR"/>
            </a:pP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7</a:t>
            </a:fld>
            <a:endParaRPr lang="en-US" dirty="0"/>
          </a:p>
        </p:txBody>
      </p:sp>
    </p:spTree>
    <p:extLst>
      <p:ext uri="{BB962C8B-B14F-4D97-AF65-F5344CB8AC3E}">
        <p14:creationId xmlns:p14="http://schemas.microsoft.com/office/powerpoint/2010/main" val="22934649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20</a:t>
            </a:fld>
            <a:endParaRPr lang="en-US"/>
          </a:p>
        </p:txBody>
      </p:sp>
    </p:spTree>
    <p:extLst>
      <p:ext uri="{BB962C8B-B14F-4D97-AF65-F5344CB8AC3E}">
        <p14:creationId xmlns:p14="http://schemas.microsoft.com/office/powerpoint/2010/main" val="21263049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21</a:t>
            </a:fld>
            <a:endParaRPr lang="en-US"/>
          </a:p>
        </p:txBody>
      </p:sp>
    </p:spTree>
    <p:extLst>
      <p:ext uri="{BB962C8B-B14F-4D97-AF65-F5344CB8AC3E}">
        <p14:creationId xmlns:p14="http://schemas.microsoft.com/office/powerpoint/2010/main" val="39827990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For last slide only – not</a:t>
            </a:r>
            <a:r>
              <a:rPr lang="en-US" baseline="0" dirty="0" smtClean="0"/>
              <a:t> transition between sections</a:t>
            </a: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25</a:t>
            </a:fld>
            <a:endParaRPr lang="en-US"/>
          </a:p>
        </p:txBody>
      </p:sp>
    </p:spTree>
    <p:extLst>
      <p:ext uri="{BB962C8B-B14F-4D97-AF65-F5344CB8AC3E}">
        <p14:creationId xmlns:p14="http://schemas.microsoft.com/office/powerpoint/2010/main" val="168617104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lvl="0" indent="-285750" defTabSz="779069">
              <a:spcBef>
                <a:spcPts val="600"/>
              </a:spcBef>
              <a:spcAft>
                <a:spcPts val="600"/>
              </a:spcAft>
              <a:buFont typeface="Arial" panose="020B0604020202020204" pitchFamily="34" charset="0"/>
              <a:buChar char="•"/>
            </a:pPr>
            <a:r>
              <a:rPr lang="en-US" sz="1050" dirty="0" smtClean="0">
                <a:solidFill>
                  <a:srgbClr val="0E3837"/>
                </a:solidFill>
                <a:cs typeface="+mn-cs"/>
              </a:rPr>
              <a:t>Loan forgiveness will be reduced if you do not maintain your staff and payroll. Average staff and payroll levels for the 8 weeks after receiving the loan will be compared to average staff and payroll levels during </a:t>
            </a:r>
            <a:r>
              <a:rPr lang="en-US" sz="1050" b="1" dirty="0" smtClean="0">
                <a:solidFill>
                  <a:srgbClr val="0E3837"/>
                </a:solidFill>
                <a:cs typeface="+mn-cs"/>
              </a:rPr>
              <a:t>January 1</a:t>
            </a:r>
            <a:r>
              <a:rPr lang="en-US" sz="1050" b="1" baseline="30000" dirty="0" smtClean="0">
                <a:solidFill>
                  <a:srgbClr val="0E3837"/>
                </a:solidFill>
                <a:cs typeface="+mn-cs"/>
              </a:rPr>
              <a:t>st</a:t>
            </a:r>
            <a:r>
              <a:rPr lang="en-US" sz="1050" b="1" dirty="0" smtClean="0">
                <a:solidFill>
                  <a:srgbClr val="0E3837"/>
                </a:solidFill>
                <a:cs typeface="+mn-cs"/>
              </a:rPr>
              <a:t> – February 29</a:t>
            </a:r>
            <a:r>
              <a:rPr lang="en-US" sz="1050" b="1" baseline="30000" dirty="0" smtClean="0">
                <a:solidFill>
                  <a:srgbClr val="0E3837"/>
                </a:solidFill>
                <a:cs typeface="+mn-cs"/>
              </a:rPr>
              <a:t>th</a:t>
            </a:r>
            <a:r>
              <a:rPr lang="en-US" sz="1050" b="1" dirty="0" smtClean="0">
                <a:solidFill>
                  <a:srgbClr val="0E3837"/>
                </a:solidFill>
                <a:cs typeface="+mn-cs"/>
              </a:rPr>
              <a:t>, 2020</a:t>
            </a:r>
            <a:r>
              <a:rPr lang="en-US" sz="1050" b="1" baseline="0" dirty="0" smtClean="0">
                <a:solidFill>
                  <a:srgbClr val="0E3837"/>
                </a:solidFill>
                <a:cs typeface="+mn-cs"/>
              </a:rPr>
              <a:t> OR Feb 15 – June 30, 2019</a:t>
            </a:r>
          </a:p>
          <a:p>
            <a:pPr marL="675284" marR="0" lvl="1" indent="-285750" algn="l" defTabSz="779069" rtl="0" eaLnBrk="1" fontAlgn="auto" latinLnBrk="0" hangingPunct="1">
              <a:lnSpc>
                <a:spcPct val="100000"/>
              </a:lnSpc>
              <a:spcBef>
                <a:spcPts val="600"/>
              </a:spcBef>
              <a:spcAft>
                <a:spcPts val="600"/>
              </a:spcAft>
              <a:buClrTx/>
              <a:buSzTx/>
              <a:buFont typeface="+mj-lt"/>
              <a:buAutoNum type="arabicPeriod"/>
              <a:tabLst/>
              <a:defRPr/>
            </a:pPr>
            <a:r>
              <a:rPr lang="en-US" sz="1050" dirty="0" smtClean="0">
                <a:solidFill>
                  <a:srgbClr val="0E3837"/>
                </a:solidFill>
                <a:cs typeface="+mn-cs"/>
              </a:rPr>
              <a:t>FTE</a:t>
            </a:r>
            <a:r>
              <a:rPr lang="en-US" sz="1050" baseline="0" dirty="0" smtClean="0">
                <a:solidFill>
                  <a:srgbClr val="0E3837"/>
                </a:solidFill>
                <a:cs typeface="+mn-cs"/>
              </a:rPr>
              <a:t> base period = LESSER of:</a:t>
            </a:r>
          </a:p>
          <a:p>
            <a:pPr marL="1064819" marR="0" lvl="2" indent="-285750" algn="l" defTabSz="779069" rtl="0" eaLnBrk="1" fontAlgn="auto" latinLnBrk="0" hangingPunct="1">
              <a:lnSpc>
                <a:spcPct val="100000"/>
              </a:lnSpc>
              <a:spcBef>
                <a:spcPts val="600"/>
              </a:spcBef>
              <a:spcAft>
                <a:spcPts val="600"/>
              </a:spcAft>
              <a:buClrTx/>
              <a:buSzTx/>
              <a:buFont typeface="+mj-lt"/>
              <a:buAutoNum type="alphaLcParenR"/>
              <a:tabLst/>
              <a:defRPr/>
            </a:pPr>
            <a:r>
              <a:rPr lang="en-US" sz="1050" baseline="0" dirty="0" smtClean="0">
                <a:solidFill>
                  <a:srgbClr val="0E3837"/>
                </a:solidFill>
                <a:cs typeface="+mn-cs"/>
              </a:rPr>
              <a:t>Average FTEs from 2/15/19-6/30/19</a:t>
            </a:r>
          </a:p>
          <a:p>
            <a:pPr marL="1064819" marR="0" lvl="2" indent="-285750" algn="l" defTabSz="779069" rtl="0" eaLnBrk="1" fontAlgn="auto" latinLnBrk="0" hangingPunct="1">
              <a:lnSpc>
                <a:spcPct val="100000"/>
              </a:lnSpc>
              <a:spcBef>
                <a:spcPts val="600"/>
              </a:spcBef>
              <a:spcAft>
                <a:spcPts val="600"/>
              </a:spcAft>
              <a:buClrTx/>
              <a:buSzTx/>
              <a:buFont typeface="+mj-lt"/>
              <a:buAutoNum type="alphaLcParenR"/>
              <a:tabLst/>
              <a:defRPr/>
            </a:pPr>
            <a:r>
              <a:rPr lang="en-US" sz="1050" baseline="0" dirty="0" smtClean="0">
                <a:solidFill>
                  <a:srgbClr val="0E3837"/>
                </a:solidFill>
                <a:cs typeface="+mn-cs"/>
              </a:rPr>
              <a:t>Average FTEs from 1/1/20-2/15/20</a:t>
            </a:r>
            <a:endParaRPr lang="en-US" sz="1050" dirty="0" smtClean="0">
              <a:solidFill>
                <a:srgbClr val="0E3837"/>
              </a:solidFill>
              <a:cs typeface="+mn-cs"/>
            </a:endParaRPr>
          </a:p>
          <a:p>
            <a:pPr marL="675284" marR="0" lvl="1" indent="-285750" algn="l" defTabSz="779069" rtl="0" eaLnBrk="1" fontAlgn="auto" latinLnBrk="0" hangingPunct="1">
              <a:lnSpc>
                <a:spcPct val="100000"/>
              </a:lnSpc>
              <a:spcBef>
                <a:spcPts val="600"/>
              </a:spcBef>
              <a:spcAft>
                <a:spcPts val="600"/>
              </a:spcAft>
              <a:buClrTx/>
              <a:buSzTx/>
              <a:buFont typeface="+mj-lt"/>
              <a:buAutoNum type="arabicPeriod"/>
              <a:tabLst/>
              <a:defRPr/>
            </a:pPr>
            <a:r>
              <a:rPr lang="en-US" sz="1050" dirty="0" smtClean="0">
                <a:solidFill>
                  <a:srgbClr val="0E3837"/>
                </a:solidFill>
                <a:cs typeface="+mn-cs"/>
              </a:rPr>
              <a:t>Re-Hiring: You have until June 30, 2020 to restore your FTE levels for any changes made between February 15, 2020 and April 26, 2020</a:t>
            </a:r>
          </a:p>
          <a:p>
            <a:pPr marL="1007669" lvl="2" indent="-228600">
              <a:buFont typeface="+mj-lt"/>
              <a:buAutoNum type="alphaLcParenR"/>
            </a:pPr>
            <a:r>
              <a:rPr lang="en-US" sz="1050" b="1" i="0" u="none" strike="noStrike" kern="1200" baseline="0" dirty="0" smtClean="0">
                <a:solidFill>
                  <a:schemeClr val="tx1"/>
                </a:solidFill>
                <a:latin typeface="+mn-lt"/>
                <a:ea typeface="+mn-ea"/>
                <a:cs typeface="+mn-cs"/>
              </a:rPr>
              <a:t>FTE Reduction Safe Harbor </a:t>
            </a:r>
            <a:endParaRPr lang="en-US" sz="1050" b="0" i="0" u="none" strike="noStrike" kern="1200" baseline="0" dirty="0" smtClean="0">
              <a:solidFill>
                <a:schemeClr val="tx1"/>
              </a:solidFill>
              <a:latin typeface="+mn-lt"/>
              <a:ea typeface="+mn-ea"/>
              <a:cs typeface="+mn-cs"/>
            </a:endParaRPr>
          </a:p>
          <a:p>
            <a:r>
              <a:rPr lang="en-US" sz="1050" b="0" i="0" u="none" strike="noStrike" kern="1200" baseline="0" dirty="0" smtClean="0">
                <a:solidFill>
                  <a:schemeClr val="tx1"/>
                </a:solidFill>
                <a:latin typeface="+mn-lt"/>
                <a:ea typeface="+mn-ea"/>
                <a:cs typeface="+mn-cs"/>
              </a:rPr>
              <a:t>		A safe harbor under applicable law and regulation exempts certain borrowers from the loan forgiveness reduction based on FTE employee levels. Specifically, the Borrower is exempt from the reduction in loan forgiveness based on FTE 		employees described above if both of the following conditions are met: (1) the Borrower reduced its FTE employee levels in the period beginning February 15, 2020, and ending April 26, 2020; and (2) the Borrower then restored its FTE 		employee levels by not later than June 30, 2020 to its FTE employee levels in the Borrower’s pay period that included February 15, 2020. </a:t>
            </a:r>
            <a:endParaRPr lang="en-US" sz="1100" dirty="0" smtClean="0">
              <a:solidFill>
                <a:srgbClr val="0E3837"/>
              </a:solidFill>
              <a:cs typeface="+mn-cs"/>
            </a:endParaRPr>
          </a:p>
          <a:p>
            <a:pPr marL="675284" marR="0" lvl="1" indent="-285750" algn="l" defTabSz="779069" rtl="0" eaLnBrk="1" fontAlgn="auto" latinLnBrk="0" hangingPunct="1">
              <a:lnSpc>
                <a:spcPct val="100000"/>
              </a:lnSpc>
              <a:spcBef>
                <a:spcPts val="600"/>
              </a:spcBef>
              <a:spcAft>
                <a:spcPts val="600"/>
              </a:spcAft>
              <a:buClrTx/>
              <a:buSzTx/>
              <a:buFont typeface="+mj-lt"/>
              <a:buAutoNum type="arabicPeriod"/>
              <a:tabLst/>
              <a:defRPr/>
            </a:pPr>
            <a:r>
              <a:rPr lang="en-US" sz="1050" dirty="0" smtClean="0">
                <a:solidFill>
                  <a:srgbClr val="0E3837"/>
                </a:solidFill>
                <a:cs typeface="+mn-cs"/>
              </a:rPr>
              <a:t>If you try</a:t>
            </a:r>
            <a:r>
              <a:rPr lang="en-US" sz="1050" baseline="0" dirty="0" smtClean="0">
                <a:solidFill>
                  <a:srgbClr val="0E3837"/>
                </a:solidFill>
                <a:cs typeface="+mn-cs"/>
              </a:rPr>
              <a:t> to re-hire an employee and they refuse (i.e. in some cases, unemployment compensation is higher than what the offer of employment is), you can exclude them from this haircut. To qualify:</a:t>
            </a:r>
          </a:p>
          <a:p>
            <a:pPr marL="1064819" marR="0" lvl="2" indent="-285750" algn="l" defTabSz="779069" rtl="0" eaLnBrk="1" fontAlgn="auto" latinLnBrk="0" hangingPunct="1">
              <a:lnSpc>
                <a:spcPct val="100000"/>
              </a:lnSpc>
              <a:spcBef>
                <a:spcPts val="600"/>
              </a:spcBef>
              <a:spcAft>
                <a:spcPts val="600"/>
              </a:spcAft>
              <a:buClrTx/>
              <a:buSzTx/>
              <a:buFont typeface="+mj-lt"/>
              <a:buAutoNum type="alphaLcParenR"/>
              <a:tabLst/>
              <a:defRPr/>
            </a:pPr>
            <a:r>
              <a:rPr lang="en-US" sz="1050" baseline="0" dirty="0" smtClean="0">
                <a:solidFill>
                  <a:srgbClr val="0E3837"/>
                </a:solidFill>
                <a:cs typeface="+mn-cs"/>
              </a:rPr>
              <a:t>Employer must have made a good faith, written offer of rehire AND</a:t>
            </a:r>
          </a:p>
          <a:p>
            <a:pPr marL="1064819" marR="0" lvl="2" indent="-285750" algn="l" defTabSz="779069" rtl="0" eaLnBrk="1" fontAlgn="auto" latinLnBrk="0" hangingPunct="1">
              <a:lnSpc>
                <a:spcPct val="100000"/>
              </a:lnSpc>
              <a:spcBef>
                <a:spcPts val="600"/>
              </a:spcBef>
              <a:spcAft>
                <a:spcPts val="600"/>
              </a:spcAft>
              <a:buClrTx/>
              <a:buSzTx/>
              <a:buFont typeface="+mj-lt"/>
              <a:buAutoNum type="alphaLcParenR"/>
              <a:tabLst/>
              <a:defRPr/>
            </a:pPr>
            <a:r>
              <a:rPr lang="en-US" sz="1050" baseline="0" dirty="0" smtClean="0">
                <a:solidFill>
                  <a:srgbClr val="0E3837"/>
                </a:solidFill>
                <a:cs typeface="+mn-cs"/>
              </a:rPr>
              <a:t>Employee’s rejection of that offer must be documented by the borrower (employee does not have to reject in writing)</a:t>
            </a:r>
          </a:p>
          <a:p>
            <a:pPr marL="675284" marR="0" lvl="1" indent="-285750" algn="l" defTabSz="779069" rtl="0" eaLnBrk="1" fontAlgn="auto" latinLnBrk="0" hangingPunct="1">
              <a:lnSpc>
                <a:spcPct val="100000"/>
              </a:lnSpc>
              <a:spcBef>
                <a:spcPts val="600"/>
              </a:spcBef>
              <a:spcAft>
                <a:spcPts val="600"/>
              </a:spcAft>
              <a:buClrTx/>
              <a:buSzTx/>
              <a:buFont typeface="+mj-lt"/>
              <a:buAutoNum type="arabicPeriod"/>
              <a:tabLst/>
              <a:defRPr/>
            </a:pPr>
            <a:r>
              <a:rPr lang="en-US" sz="1050" baseline="0" dirty="0" smtClean="0">
                <a:solidFill>
                  <a:srgbClr val="0E3837"/>
                </a:solidFill>
                <a:cs typeface="+mn-cs"/>
              </a:rPr>
              <a:t>New Safe Harbor from loan application:  if FTEs are the same on 1/1/20 and end of covered period</a:t>
            </a:r>
            <a:endParaRPr lang="en-US" sz="1050" dirty="0" smtClean="0">
              <a:solidFill>
                <a:srgbClr val="0E3837"/>
              </a:solidFill>
              <a:cs typeface="+mn-cs"/>
            </a:endParaRPr>
          </a:p>
          <a:p>
            <a:pPr marL="285750" lvl="0" indent="-285750" defTabSz="779069">
              <a:spcBef>
                <a:spcPts val="600"/>
              </a:spcBef>
              <a:spcAft>
                <a:spcPts val="600"/>
              </a:spcAft>
              <a:buFont typeface="Arial" panose="020B0604020202020204" pitchFamily="34" charset="0"/>
              <a:buChar char="•"/>
            </a:pPr>
            <a:endParaRPr lang="en-US" sz="1050" b="1" dirty="0" smtClean="0">
              <a:solidFill>
                <a:srgbClr val="0E3837"/>
              </a:solidFill>
              <a:cs typeface="+mn-cs"/>
            </a:endParaRPr>
          </a:p>
          <a:p>
            <a:pPr marL="285750" lvl="0" indent="-285750" defTabSz="779069">
              <a:spcBef>
                <a:spcPts val="600"/>
              </a:spcBef>
              <a:spcAft>
                <a:spcPts val="600"/>
              </a:spcAft>
              <a:buFont typeface="Arial" panose="020B0604020202020204" pitchFamily="34" charset="0"/>
              <a:buChar char="•"/>
            </a:pPr>
            <a:r>
              <a:rPr lang="en-US" sz="1050" dirty="0" smtClean="0">
                <a:solidFill>
                  <a:srgbClr val="0E3837"/>
                </a:solidFill>
                <a:cs typeface="+mn-cs"/>
              </a:rPr>
              <a:t>Level of Payroll: Your loan forgiveness will also be reduced if you decrease wages by more than 25% for any employee that made less than $100,000 annualized in 2019.</a:t>
            </a:r>
          </a:p>
          <a:p>
            <a:pPr marL="0" lvl="0" indent="0" defTabSz="779069">
              <a:spcBef>
                <a:spcPts val="600"/>
              </a:spcBef>
              <a:spcAft>
                <a:spcPts val="600"/>
              </a:spcAft>
              <a:buFont typeface="Arial" panose="020B0604020202020204" pitchFamily="34" charset="0"/>
              <a:buNone/>
            </a:pPr>
            <a:endParaRPr lang="en-US" sz="1050" dirty="0" smtClean="0">
              <a:solidFill>
                <a:srgbClr val="0E3837"/>
              </a:solidFill>
              <a:cs typeface="+mn-cs"/>
            </a:endParaRPr>
          </a:p>
        </p:txBody>
      </p:sp>
      <p:sp>
        <p:nvSpPr>
          <p:cNvPr id="4" name="Slide Number Placeholder 3"/>
          <p:cNvSpPr>
            <a:spLocks noGrp="1"/>
          </p:cNvSpPr>
          <p:nvPr>
            <p:ph type="sldNum" sz="quarter" idx="10"/>
          </p:nvPr>
        </p:nvSpPr>
        <p:spPr/>
        <p:txBody>
          <a:bodyPr/>
          <a:lstStyle/>
          <a:p>
            <a:fld id="{6C4A30A5-A51C-4509-B8D4-E11AD1E72DF0}" type="slidenum">
              <a:rPr lang="en-US" smtClean="0"/>
              <a:t>8</a:t>
            </a:fld>
            <a:endParaRPr lang="en-US" dirty="0"/>
          </a:p>
        </p:txBody>
      </p:sp>
    </p:spTree>
    <p:extLst>
      <p:ext uri="{BB962C8B-B14F-4D97-AF65-F5344CB8AC3E}">
        <p14:creationId xmlns:p14="http://schemas.microsoft.com/office/powerpoint/2010/main" val="19305978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Walk through how the calculation works and then highlight</a:t>
            </a:r>
            <a:r>
              <a:rPr lang="en-US" baseline="0" dirty="0" smtClean="0"/>
              <a:t> how changing certain factors changes the results:</a:t>
            </a:r>
          </a:p>
          <a:p>
            <a:r>
              <a:rPr lang="en-US" baseline="0" dirty="0" smtClean="0"/>
              <a:t>Biggest driver: Employee count</a:t>
            </a:r>
          </a:p>
          <a:p>
            <a:endParaRPr lang="en-US"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9</a:t>
            </a:fld>
            <a:endPar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34842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77906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dirty="0" smtClean="0">
                <a:solidFill>
                  <a:srgbClr val="0E3837"/>
                </a:solidFill>
                <a:cs typeface="+mn-cs"/>
              </a:rPr>
              <a:t>Debt forgiveness in not taxable income for federal income tax purposes: Currently</a:t>
            </a:r>
            <a:r>
              <a:rPr lang="en-US" sz="1000" baseline="0" dirty="0" smtClean="0">
                <a:solidFill>
                  <a:srgbClr val="0E3837"/>
                </a:solidFill>
                <a:cs typeface="+mn-cs"/>
              </a:rPr>
              <a:t> the IRS maintains that the expenses will be non-deductible; however, Senate bill was dropped first week in May with bi-partisan support to make all aspects of loan forgiveness non-taxable. </a:t>
            </a:r>
            <a:endParaRPr lang="en-US" sz="1000" dirty="0" smtClean="0">
              <a:solidFill>
                <a:srgbClr val="0E3837"/>
              </a:solidFill>
              <a:cs typeface="+mn-cs"/>
            </a:endParaRPr>
          </a:p>
          <a:p>
            <a:pPr marL="171450" indent="-171450">
              <a:buFont typeface="Arial" panose="020B0604020202020204" pitchFamily="34" charset="0"/>
              <a:buChar char="•"/>
            </a:pPr>
            <a:r>
              <a:rPr lang="en-US" dirty="0" smtClean="0"/>
              <a:t>Per the loan application, owner-employee non-compensation payroll costs appear</a:t>
            </a:r>
            <a:r>
              <a:rPr lang="en-US" baseline="0" dirty="0" smtClean="0"/>
              <a:t> to be excluded, however, this is a gray area and is not specifically stated elsewhere</a:t>
            </a: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10</a:t>
            </a:fld>
            <a:endParaRPr lang="en-US" dirty="0"/>
          </a:p>
        </p:txBody>
      </p:sp>
    </p:spTree>
    <p:extLst>
      <p:ext uri="{BB962C8B-B14F-4D97-AF65-F5344CB8AC3E}">
        <p14:creationId xmlns:p14="http://schemas.microsoft.com/office/powerpoint/2010/main" val="16235401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022" b="0" i="0" kern="1200" dirty="0" smtClean="0">
                <a:solidFill>
                  <a:schemeClr val="tx1"/>
                </a:solidFill>
                <a:effectLst/>
                <a:latin typeface="+mn-lt"/>
                <a:ea typeface="+mn-ea"/>
                <a:cs typeface="+mn-cs"/>
              </a:rPr>
              <a:t>Specific rules govern the “paid and incurred” treatment of payroll costs. Payroll costs are </a:t>
            </a:r>
            <a:r>
              <a:rPr lang="en-US" sz="1022" b="0" i="1" kern="1200" dirty="0" smtClean="0">
                <a:solidFill>
                  <a:schemeClr val="tx1"/>
                </a:solidFill>
                <a:effectLst/>
                <a:latin typeface="+mn-lt"/>
                <a:ea typeface="+mn-ea"/>
                <a:cs typeface="+mn-cs"/>
              </a:rPr>
              <a:t>paid</a:t>
            </a:r>
            <a:r>
              <a:rPr lang="en-US" sz="1022" b="0" i="0" kern="1200" dirty="0" smtClean="0">
                <a:solidFill>
                  <a:schemeClr val="tx1"/>
                </a:solidFill>
                <a:effectLst/>
                <a:latin typeface="+mn-lt"/>
                <a:ea typeface="+mn-ea"/>
                <a:cs typeface="+mn-cs"/>
              </a:rPr>
              <a:t> on the day the paychecks are distributed or the borrower originates an ACH credit transaction. Thus, you could presumably receive PPP loans on April 26 and immediately pay – as part of your regular payroll process – wages that had been earned by the employees for the previous two weeks, and include the amounts in the forgiveness calculation because the amounts had been PAID within the covered period. What is not clear, however, is how far in arrears you may pay wages with PPP funds and continue to count those wages towards forgiveness. If you had not yet paid your employees for March wages but did so immediately after receiving PPP funds in April, are those amounts eligible for forgiveness? At the moment, nothing appears to prevent such a result.</a:t>
            </a:r>
          </a:p>
          <a:p>
            <a:pPr marL="171450" indent="-171450">
              <a:buFont typeface="Arial" panose="020B0604020202020204" pitchFamily="34" charset="0"/>
              <a:buChar char="•"/>
            </a:pPr>
            <a:r>
              <a:rPr lang="en-US" sz="1022" b="0" i="0" kern="1200" dirty="0" smtClean="0">
                <a:solidFill>
                  <a:schemeClr val="tx1"/>
                </a:solidFill>
                <a:effectLst/>
                <a:latin typeface="+mn-lt"/>
                <a:ea typeface="+mn-ea"/>
                <a:cs typeface="+mn-cs"/>
              </a:rPr>
              <a:t>The application instructions further provide that payroll costs are </a:t>
            </a:r>
            <a:r>
              <a:rPr lang="en-US" sz="1022" b="0" i="1" kern="1200" dirty="0" smtClean="0">
                <a:solidFill>
                  <a:schemeClr val="tx1"/>
                </a:solidFill>
                <a:effectLst/>
                <a:latin typeface="+mn-lt"/>
                <a:ea typeface="+mn-ea"/>
                <a:cs typeface="+mn-cs"/>
              </a:rPr>
              <a:t>incurred</a:t>
            </a:r>
            <a:r>
              <a:rPr lang="en-US" sz="1022" b="0" i="0" kern="1200" dirty="0" smtClean="0">
                <a:solidFill>
                  <a:schemeClr val="tx1"/>
                </a:solidFill>
                <a:effectLst/>
                <a:latin typeface="+mn-lt"/>
                <a:ea typeface="+mn-ea"/>
                <a:cs typeface="+mn-cs"/>
              </a:rPr>
              <a:t> on the day they are earned, before providing additional flexibility by allowing the payroll costs incurred for your last pay period of the 8-week period to be eligible for forgiveness as long as they are paid no later than the next regular payroll date.</a:t>
            </a:r>
          </a:p>
          <a:p>
            <a:pPr marL="171450" indent="-171450">
              <a:buFont typeface="Arial" panose="020B0604020202020204" pitchFamily="34" charset="0"/>
              <a:buChar char="•"/>
            </a:pPr>
            <a:r>
              <a:rPr lang="en-US" sz="1022" b="0" i="0" kern="1200" dirty="0" smtClean="0">
                <a:solidFill>
                  <a:schemeClr val="tx1"/>
                </a:solidFill>
                <a:effectLst/>
                <a:latin typeface="+mn-lt"/>
                <a:ea typeface="+mn-ea"/>
                <a:cs typeface="+mn-cs"/>
              </a:rPr>
              <a:t>For non-payroll costs such as mortgage interest, rent and utilities, to qualify for forgiveness, these expenses must either be: 1) paid DURING the 8-week covered period, or 2) incurred during the 8-week period, and paid by its next regular due date, even if that due date is outside the 8-week period.</a:t>
            </a:r>
          </a:p>
          <a:p>
            <a:pPr marL="171450" indent="-171450">
              <a:buFont typeface="Arial" panose="020B0604020202020204" pitchFamily="34" charset="0"/>
              <a:buChar char="•"/>
            </a:pPr>
            <a:r>
              <a:rPr lang="en-US" sz="1022" b="0" i="0" kern="1200" dirty="0" smtClean="0">
                <a:solidFill>
                  <a:schemeClr val="tx1"/>
                </a:solidFill>
                <a:effectLst/>
                <a:latin typeface="+mn-lt"/>
                <a:ea typeface="+mn-ea"/>
                <a:cs typeface="+mn-cs"/>
              </a:rPr>
              <a:t>Once again, it would appear that by allowing all payments made DURING the period to be eligible for forgiveness, borrowers are permitted to pay rent, interest, or utilities related to periods prior to the 8-week period and have those expenses forgiven.</a:t>
            </a:r>
          </a:p>
          <a:p>
            <a:pPr marL="171450" indent="-171450">
              <a:buFont typeface="Arial" panose="020B0604020202020204" pitchFamily="34" charset="0"/>
              <a:buChar char="•"/>
            </a:pPr>
            <a:r>
              <a:rPr lang="en-US" sz="1022" b="1" i="1" kern="1200" dirty="0" smtClean="0">
                <a:solidFill>
                  <a:schemeClr val="tx1"/>
                </a:solidFill>
                <a:effectLst/>
                <a:latin typeface="+mn-lt"/>
                <a:ea typeface="+mn-ea"/>
                <a:cs typeface="+mn-cs"/>
              </a:rPr>
              <a:t>Alternative Payroll Covered Period, if applicable: </a:t>
            </a:r>
            <a:r>
              <a:rPr lang="en-US" sz="1022" b="0" i="0" kern="1200" dirty="0" smtClean="0">
                <a:solidFill>
                  <a:schemeClr val="tx1"/>
                </a:solidFill>
                <a:effectLst/>
                <a:latin typeface="+mn-lt"/>
                <a:ea typeface="+mn-ea"/>
                <a:cs typeface="+mn-cs"/>
              </a:rPr>
              <a:t>The instructions to the application allow for as-yet-unseen flexibility in choosing your 8-week covered period </a:t>
            </a:r>
            <a:r>
              <a:rPr lang="en-US" sz="1022" b="0" i="1" kern="1200" dirty="0" smtClean="0">
                <a:solidFill>
                  <a:schemeClr val="tx1"/>
                </a:solidFill>
                <a:effectLst/>
                <a:latin typeface="+mn-lt"/>
                <a:ea typeface="+mn-ea"/>
                <a:cs typeface="+mn-cs"/>
              </a:rPr>
              <a:t>specific to payroll costs. </a:t>
            </a:r>
            <a:r>
              <a:rPr lang="en-US" sz="1022" b="0" i="0" kern="1200" dirty="0" smtClean="0">
                <a:solidFill>
                  <a:schemeClr val="tx1"/>
                </a:solidFill>
                <a:effectLst/>
                <a:latin typeface="+mn-lt"/>
                <a:ea typeface="+mn-ea"/>
                <a:cs typeface="+mn-cs"/>
              </a:rPr>
              <a:t>You are permitted to choose an “alternative payroll covered period,” which is the 8-week (56 day) period beginning on the first day of the first pay period </a:t>
            </a:r>
            <a:r>
              <a:rPr lang="en-US" sz="1022" b="0" i="1" kern="1200" dirty="0" smtClean="0">
                <a:solidFill>
                  <a:schemeClr val="tx1"/>
                </a:solidFill>
                <a:effectLst/>
                <a:latin typeface="+mn-lt"/>
                <a:ea typeface="+mn-ea"/>
                <a:cs typeface="+mn-cs"/>
              </a:rPr>
              <a:t>following the disbursement date</a:t>
            </a:r>
            <a:r>
              <a:rPr lang="en-US" sz="1022" b="0" i="0" kern="1200" dirty="0" smtClean="0">
                <a:solidFill>
                  <a:schemeClr val="tx1"/>
                </a:solidFill>
                <a:effectLst/>
                <a:latin typeface="+mn-lt"/>
                <a:ea typeface="+mn-ea"/>
                <a:cs typeface="+mn-cs"/>
              </a:rPr>
              <a:t>, allowing a business to neatly align its covered period with the beginning of a pay period. Thus, if you received your PPP loan on April 20, 2020, and the first day of your next pay period is April 26, 2020, you may elect to count the payroll costs — and only the payroll costs — for the 8-week period beginning April 26, 2020, rather than the 8-week period beginning April 20, 2020.</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11</a:t>
            </a:fld>
            <a:endParaRPr lang="en-US" dirty="0"/>
          </a:p>
        </p:txBody>
      </p:sp>
    </p:spTree>
    <p:extLst>
      <p:ext uri="{BB962C8B-B14F-4D97-AF65-F5344CB8AC3E}">
        <p14:creationId xmlns:p14="http://schemas.microsoft.com/office/powerpoint/2010/main" val="112157962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22" b="1" kern="1200" dirty="0" smtClean="0">
                <a:solidFill>
                  <a:schemeClr val="tx1"/>
                </a:solidFill>
                <a:effectLst/>
                <a:latin typeface="+mn-lt"/>
                <a:ea typeface="+mn-ea"/>
                <a:cs typeface="+mn-cs"/>
              </a:rPr>
              <a:t>Payroll Tax Deferral</a:t>
            </a:r>
            <a:r>
              <a:rPr lang="en-US" sz="1022" kern="1200" dirty="0" smtClean="0">
                <a:solidFill>
                  <a:schemeClr val="tx1"/>
                </a:solidFill>
                <a:effectLst/>
                <a:latin typeface="+mn-lt"/>
                <a:ea typeface="+mn-ea"/>
                <a:cs typeface="+mn-cs"/>
              </a:rPr>
              <a:t>: specifically the ER portion of SS is deferred until the lender approves the PPP loan forgiveness information </a:t>
            </a:r>
          </a:p>
          <a:p>
            <a:endParaRPr lang="en-US" sz="1022" b="1" kern="1200" dirty="0" smtClean="0">
              <a:solidFill>
                <a:schemeClr val="tx1"/>
              </a:solidFill>
              <a:effectLst/>
              <a:latin typeface="+mn-lt"/>
              <a:ea typeface="+mn-ea"/>
              <a:cs typeface="+mn-cs"/>
            </a:endParaRPr>
          </a:p>
          <a:p>
            <a:r>
              <a:rPr lang="en-US" sz="1022" b="1" kern="1200" dirty="0" smtClean="0">
                <a:solidFill>
                  <a:schemeClr val="tx1"/>
                </a:solidFill>
                <a:effectLst/>
                <a:latin typeface="+mn-lt"/>
                <a:ea typeface="+mn-ea"/>
                <a:cs typeface="+mn-cs"/>
              </a:rPr>
              <a:t>Employee Retention Credit: E</a:t>
            </a:r>
            <a:r>
              <a:rPr lang="en-US" sz="1022" kern="1200" dirty="0" smtClean="0">
                <a:solidFill>
                  <a:schemeClr val="tx1"/>
                </a:solidFill>
                <a:effectLst/>
                <a:latin typeface="+mn-lt"/>
                <a:ea typeface="+mn-ea"/>
                <a:cs typeface="+mn-cs"/>
              </a:rPr>
              <a:t>mployee Retention Tax Credit (ERTC)</a:t>
            </a:r>
          </a:p>
          <a:p>
            <a:r>
              <a:rPr lang="en-US" sz="1022" kern="1200" dirty="0" smtClean="0">
                <a:solidFill>
                  <a:schemeClr val="tx1"/>
                </a:solidFill>
                <a:effectLst/>
                <a:latin typeface="+mn-lt"/>
                <a:ea typeface="+mn-ea"/>
                <a:cs typeface="+mn-cs"/>
              </a:rPr>
              <a:t>As part of H.R. 748, Coronavirus Aid, Relief and Economic Security Act (CARES), beginning March 12, 2020, eligible employers may generate a tax credit used to offset their employment taxes, and apply for a refund for any excess credit generated.</a:t>
            </a:r>
          </a:p>
          <a:p>
            <a:r>
              <a:rPr lang="en-US" sz="1022" kern="1200" dirty="0" smtClean="0">
                <a:solidFill>
                  <a:schemeClr val="tx1"/>
                </a:solidFill>
                <a:effectLst/>
                <a:latin typeface="+mn-lt"/>
                <a:ea typeface="+mn-ea"/>
                <a:cs typeface="+mn-cs"/>
              </a:rPr>
              <a:t>Who Is Eligible</a:t>
            </a:r>
          </a:p>
          <a:p>
            <a:r>
              <a:rPr lang="en-US" sz="1022" kern="1200" dirty="0" smtClean="0">
                <a:solidFill>
                  <a:schemeClr val="tx1"/>
                </a:solidFill>
                <a:effectLst/>
                <a:latin typeface="+mn-lt"/>
                <a:ea typeface="+mn-ea"/>
                <a:cs typeface="+mn-cs"/>
              </a:rPr>
              <a:t>Employers, including tax-exempt employers, that meet one of the following conditions:</a:t>
            </a:r>
          </a:p>
          <a:p>
            <a:r>
              <a:rPr lang="en-US" sz="1022" kern="1200" dirty="0" smtClean="0">
                <a:solidFill>
                  <a:schemeClr val="tx1"/>
                </a:solidFill>
                <a:effectLst/>
                <a:latin typeface="+mn-lt"/>
                <a:ea typeface="+mn-ea"/>
                <a:cs typeface="+mn-cs"/>
              </a:rPr>
              <a:t>Had business fully or partially suspended due to emergency orders from an appropriate government authority limiting commerce, travel or group meetings</a:t>
            </a:r>
          </a:p>
          <a:p>
            <a:r>
              <a:rPr lang="en-US" sz="1022" kern="1200" dirty="0" smtClean="0">
                <a:solidFill>
                  <a:schemeClr val="tx1"/>
                </a:solidFill>
                <a:effectLst/>
                <a:latin typeface="+mn-lt"/>
                <a:ea typeface="+mn-ea"/>
                <a:cs typeface="+mn-cs"/>
              </a:rPr>
              <a:t>Had gross receipts for the 2020 calendar quarter that are less than 50% of gross receipts for the same calendar quarter in 2019</a:t>
            </a:r>
          </a:p>
          <a:p>
            <a:r>
              <a:rPr lang="en-US" sz="1022" kern="1200" dirty="0" smtClean="0">
                <a:solidFill>
                  <a:schemeClr val="tx1"/>
                </a:solidFill>
                <a:effectLst/>
                <a:latin typeface="+mn-lt"/>
                <a:ea typeface="+mn-ea"/>
                <a:cs typeface="+mn-cs"/>
              </a:rPr>
              <a:t>For employers with under 100 full-time employees, measured as average employment in 2019, the credit applies to wages paid to all employees. For employers with more than 100 full-time employees, the credit only applies to wages paid to employees who aren’t providing services.  This may include the excess of wages paid to an employee who is paid full-time wages but only working part-time hours.</a:t>
            </a:r>
          </a:p>
          <a:p>
            <a:endParaRPr lang="en-US" sz="1022" b="1" kern="1200" dirty="0" smtClean="0">
              <a:solidFill>
                <a:schemeClr val="tx1"/>
              </a:solidFill>
              <a:effectLst/>
              <a:latin typeface="+mn-lt"/>
              <a:ea typeface="+mn-ea"/>
              <a:cs typeface="+mn-cs"/>
            </a:endParaRPr>
          </a:p>
          <a:p>
            <a:r>
              <a:rPr lang="en-US" sz="1022" b="1" kern="1200" dirty="0" smtClean="0">
                <a:solidFill>
                  <a:schemeClr val="tx1"/>
                </a:solidFill>
                <a:effectLst/>
                <a:latin typeface="+mn-lt"/>
                <a:ea typeface="+mn-ea"/>
                <a:cs typeface="+mn-cs"/>
              </a:rPr>
              <a:t>Paid Sick Leave Credit</a:t>
            </a:r>
            <a:endParaRPr lang="en-US" sz="1022" kern="1200" dirty="0" smtClean="0">
              <a:solidFill>
                <a:schemeClr val="tx1"/>
              </a:solidFill>
              <a:effectLst/>
              <a:latin typeface="+mn-lt"/>
              <a:ea typeface="+mn-ea"/>
              <a:cs typeface="+mn-cs"/>
            </a:endParaRPr>
          </a:p>
          <a:p>
            <a:r>
              <a:rPr lang="en-US" sz="1022" kern="1200" dirty="0" smtClean="0">
                <a:solidFill>
                  <a:schemeClr val="tx1"/>
                </a:solidFill>
                <a:effectLst/>
                <a:latin typeface="+mn-lt"/>
                <a:ea typeface="+mn-ea"/>
                <a:cs typeface="+mn-cs"/>
              </a:rPr>
              <a:t>For employees who must self-isolate or those who obtain a diagnosis, as described in the previous section, employers may generate a credit, per employee, for qualified sick wages paid at 100% rate of normal pay, but capped at $511 per day, for up to an aggregate total of 10 days or $5,110 in wages.</a:t>
            </a:r>
          </a:p>
          <a:p>
            <a:r>
              <a:rPr lang="en-US" sz="1022" kern="1200" dirty="0" smtClean="0">
                <a:solidFill>
                  <a:schemeClr val="tx1"/>
                </a:solidFill>
                <a:effectLst/>
                <a:latin typeface="+mn-lt"/>
                <a:ea typeface="+mn-ea"/>
                <a:cs typeface="+mn-cs"/>
              </a:rPr>
              <a:t>For employees who need to care for a family member or child, employers may generate a credit, per employee, for qualified sick wages paid at 2/3 rate of normal pay, but capped at $200 per day, for up to an aggregate total of 10 days or $2,000.</a:t>
            </a:r>
          </a:p>
          <a:p>
            <a:endParaRPr lang="en-US" sz="1022" b="1" kern="1200" dirty="0" smtClean="0">
              <a:solidFill>
                <a:schemeClr val="tx1"/>
              </a:solidFill>
              <a:effectLst/>
              <a:latin typeface="+mn-lt"/>
              <a:ea typeface="+mn-ea"/>
              <a:cs typeface="+mn-cs"/>
            </a:endParaRPr>
          </a:p>
          <a:p>
            <a:r>
              <a:rPr lang="en-US" sz="1022" b="1" kern="1200" dirty="0" smtClean="0">
                <a:solidFill>
                  <a:schemeClr val="tx1"/>
                </a:solidFill>
                <a:effectLst/>
                <a:latin typeface="+mn-lt"/>
                <a:ea typeface="+mn-ea"/>
                <a:cs typeface="+mn-cs"/>
              </a:rPr>
              <a:t>Paid Family Leave Credit</a:t>
            </a:r>
            <a:endParaRPr lang="en-US" sz="1022" kern="1200" dirty="0" smtClean="0">
              <a:solidFill>
                <a:schemeClr val="tx1"/>
              </a:solidFill>
              <a:effectLst/>
              <a:latin typeface="+mn-lt"/>
              <a:ea typeface="+mn-ea"/>
              <a:cs typeface="+mn-cs"/>
            </a:endParaRPr>
          </a:p>
          <a:p>
            <a:r>
              <a:rPr lang="en-US" sz="1022" kern="1200" dirty="0" smtClean="0">
                <a:solidFill>
                  <a:schemeClr val="tx1"/>
                </a:solidFill>
                <a:effectLst/>
                <a:latin typeface="+mn-lt"/>
                <a:ea typeface="+mn-ea"/>
                <a:cs typeface="+mn-cs"/>
              </a:rPr>
              <a:t>For employees who’ve worked for the employer for 30 days and who need to care for a family member or child, employers may generate a credit for qualified paid leave wages paid at 2/3 rate of normal pay, but are capped at $200 per day, for up to an aggregate 10 weeks or $10,000 for all calendar quarters.</a:t>
            </a:r>
          </a:p>
          <a:p>
            <a:r>
              <a:rPr lang="en-US" sz="1022" kern="1200" dirty="0" smtClean="0">
                <a:solidFill>
                  <a:schemeClr val="tx1"/>
                </a:solidFill>
                <a:effectLst/>
                <a:latin typeface="+mn-lt"/>
                <a:ea typeface="+mn-ea"/>
                <a:cs typeface="+mn-cs"/>
              </a:rPr>
              <a:t>Leave credits can’t be used in conjunction with the Paycheck Protection Program loans. Additionally, the same wages can’t be used to calculate the ERTC, the federal Employer Paid Family &amp; Medical Leave credit (IRC 45S) or WOTC.</a:t>
            </a:r>
          </a:p>
          <a:p>
            <a:endParaRPr lang="en-US" sz="1022" kern="1200" dirty="0" smtClean="0">
              <a:solidFill>
                <a:schemeClr val="tx1"/>
              </a:solidFill>
              <a:effectLst/>
              <a:latin typeface="+mn-lt"/>
              <a:ea typeface="+mn-ea"/>
              <a:cs typeface="+mn-cs"/>
            </a:endParaRPr>
          </a:p>
          <a:p>
            <a:r>
              <a:rPr lang="en-US" sz="1022" b="1" kern="1200" dirty="0" smtClean="0">
                <a:solidFill>
                  <a:schemeClr val="tx1"/>
                </a:solidFill>
                <a:effectLst/>
                <a:latin typeface="+mn-lt"/>
                <a:ea typeface="+mn-ea"/>
                <a:cs typeface="+mn-cs"/>
              </a:rPr>
              <a:t>CARES ACT – FEDERAL INCOME TAX PROVISIONS</a:t>
            </a:r>
          </a:p>
          <a:p>
            <a:pPr lvl="0"/>
            <a:r>
              <a:rPr lang="en-US" sz="1022" kern="1200" dirty="0" smtClean="0">
                <a:solidFill>
                  <a:schemeClr val="tx1"/>
                </a:solidFill>
                <a:effectLst/>
                <a:latin typeface="+mn-lt"/>
                <a:ea typeface="+mn-ea"/>
                <a:cs typeface="+mn-cs"/>
              </a:rPr>
              <a:t>Loss limitation changes</a:t>
            </a:r>
          </a:p>
          <a:p>
            <a:pPr lvl="0"/>
            <a:r>
              <a:rPr lang="en-US" sz="1022" kern="1200" dirty="0" smtClean="0">
                <a:solidFill>
                  <a:schemeClr val="tx1"/>
                </a:solidFill>
                <a:effectLst/>
                <a:latin typeface="+mn-lt"/>
                <a:ea typeface="+mn-ea"/>
                <a:cs typeface="+mn-cs"/>
              </a:rPr>
              <a:t>Qualified Improvement Property changes</a:t>
            </a:r>
          </a:p>
          <a:p>
            <a:pPr lvl="0"/>
            <a:r>
              <a:rPr lang="en-US" sz="1022" kern="1200" dirty="0" smtClean="0">
                <a:solidFill>
                  <a:schemeClr val="tx1"/>
                </a:solidFill>
                <a:effectLst/>
                <a:latin typeface="+mn-lt"/>
                <a:ea typeface="+mn-ea"/>
                <a:cs typeface="+mn-cs"/>
              </a:rPr>
              <a:t>Interest expense limitation</a:t>
            </a:r>
          </a:p>
          <a:p>
            <a:pPr lvl="0"/>
            <a:r>
              <a:rPr lang="en-US" sz="1022" kern="1200" dirty="0" smtClean="0">
                <a:solidFill>
                  <a:schemeClr val="tx1"/>
                </a:solidFill>
                <a:effectLst/>
                <a:latin typeface="+mn-lt"/>
                <a:ea typeface="+mn-ea"/>
                <a:cs typeface="+mn-cs"/>
              </a:rPr>
              <a:t>Re-visiting all elections made on 2018 and 2019 filed returns to identify opportunities</a:t>
            </a:r>
          </a:p>
          <a:p>
            <a:endParaRPr lang="en-US" sz="1022" b="0" i="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14</a:t>
            </a:fld>
            <a:endParaRPr kumimoji="0" lang="en-US"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12388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17</a:t>
            </a:fld>
            <a:endParaRPr lang="en-US"/>
          </a:p>
        </p:txBody>
      </p:sp>
    </p:spTree>
    <p:extLst>
      <p:ext uri="{BB962C8B-B14F-4D97-AF65-F5344CB8AC3E}">
        <p14:creationId xmlns:p14="http://schemas.microsoft.com/office/powerpoint/2010/main" val="19892330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18</a:t>
            </a:fld>
            <a:endParaRPr lang="en-US"/>
          </a:p>
        </p:txBody>
      </p:sp>
    </p:spTree>
    <p:extLst>
      <p:ext uri="{BB962C8B-B14F-4D97-AF65-F5344CB8AC3E}">
        <p14:creationId xmlns:p14="http://schemas.microsoft.com/office/powerpoint/2010/main" val="184567799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19</a:t>
            </a:fld>
            <a:endParaRPr lang="en-US"/>
          </a:p>
        </p:txBody>
      </p:sp>
    </p:spTree>
    <p:extLst>
      <p:ext uri="{BB962C8B-B14F-4D97-AF65-F5344CB8AC3E}">
        <p14:creationId xmlns:p14="http://schemas.microsoft.com/office/powerpoint/2010/main" val="7623353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71653" y="2853383"/>
            <a:ext cx="6922948"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1"/>
              </a:lnSpc>
              <a:spcAft>
                <a:spcPts val="0"/>
              </a:spcAft>
              <a:buNone/>
              <a:defRPr sz="28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a:t>Prepared </a:t>
            </a:r>
            <a:r>
              <a:rPr lang="en-US" dirty="0"/>
              <a:t>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10058401" cy="402559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Footer Placeholder 7">
            <a:extLst>
              <a:ext uri="{FF2B5EF4-FFF2-40B4-BE49-F238E27FC236}">
                <a16:creationId xmlns:a16="http://schemas.microsoft.com/office/drawing/2014/main" id="{B702D683-ED23-9745-BC7E-C807D7602645}"/>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660400" y="457200"/>
            <a:ext cx="3352799" cy="2057400"/>
          </a:xfrm>
        </p:spPr>
        <p:txBody>
          <a:bodyPr anchor="b"/>
          <a:lstStyle>
            <a:lvl1pPr>
              <a:defRPr>
                <a:solidFill>
                  <a:schemeClr val="bg1"/>
                </a:solidFill>
              </a:defRPr>
            </a:lvl1pPr>
          </a:lstStyle>
          <a:p>
            <a:endParaRPr lang="en-US" dirty="0"/>
          </a:p>
        </p:txBody>
      </p:sp>
      <p:cxnSp>
        <p:nvCxnSpPr>
          <p:cNvPr id="57" name="Stat-Hash"/>
          <p:cNvCxnSpPr/>
          <p:nvPr/>
        </p:nvCxnSpPr>
        <p:spPr>
          <a:xfrm rot="10800000" flipH="1">
            <a:off x="6888915" y="51340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10800000" flipH="1">
            <a:off x="6888915" y="3818980"/>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10800000" flipH="1">
            <a:off x="6888915" y="11975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10800000" flipH="1">
            <a:off x="6888915" y="2512675"/>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2" name="Text Placeholder - Stat4"/>
          <p:cNvSpPr>
            <a:spLocks noGrp="1"/>
          </p:cNvSpPr>
          <p:nvPr>
            <p:ph type="body" sz="quarter" idx="30" hasCustomPrompt="1"/>
          </p:nvPr>
        </p:nvSpPr>
        <p:spPr>
          <a:xfrm>
            <a:off x="7372026" y="4561954"/>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7372026" y="3246857"/>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7372026" y="1940552"/>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7372026" y="625455"/>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5"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1"/>
                </a:solidFill>
                <a:latin typeface="+mj-lt"/>
              </a:rPr>
              <a:t>Expertise</a:t>
            </a:r>
          </a:p>
        </p:txBody>
      </p:sp>
      <p:sp>
        <p:nvSpPr>
          <p:cNvPr id="36"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grpSp>
        <p:nvGrpSpPr>
          <p:cNvPr id="33" name="DEEP"/>
          <p:cNvGrpSpPr>
            <a:grpSpLocks noChangeAspect="1"/>
          </p:cNvGrpSpPr>
          <p:nvPr/>
        </p:nvGrpSpPr>
        <p:grpSpPr>
          <a:xfrm>
            <a:off x="6070176" y="876576"/>
            <a:ext cx="413691" cy="4645152"/>
            <a:chOff x="8970963" y="438150"/>
            <a:chExt cx="444500" cy="4991101"/>
          </a:xfrm>
          <a:solidFill>
            <a:schemeClr val="accent2"/>
          </a:solidFill>
        </p:grpSpPr>
        <p:sp>
          <p:nvSpPr>
            <p:cNvPr id="34"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32"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RuleLine - Mid">
            <a:extLst>
              <a:ext uri="{FF2B5EF4-FFF2-40B4-BE49-F238E27FC236}">
                <a16:creationId xmlns:a16="http://schemas.microsoft.com/office/drawing/2014/main" id="{FA4D8580-FEE7-5D49-8C8A-37735F00F484}"/>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Footer Placeholder 7">
            <a:extLst>
              <a:ext uri="{FF2B5EF4-FFF2-40B4-BE49-F238E27FC236}">
                <a16:creationId xmlns:a16="http://schemas.microsoft.com/office/drawing/2014/main" id="{F7B4A2FE-C7BA-BA43-8F5F-BAE3B8B85905}"/>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249666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sp>
        <p:nvSpPr>
          <p:cNvPr id="24" name="Rectangle 2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4842843"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1"/>
                </a:solidFill>
                <a:latin typeface="+mj-lt"/>
              </a:rPr>
              <a:t>Reach</a:t>
            </a:r>
          </a:p>
        </p:txBody>
      </p:sp>
      <p:sp>
        <p:nvSpPr>
          <p:cNvPr id="81" name="Title Placeholder - Mid"/>
          <p:cNvSpPr>
            <a:spLocks noGrp="1"/>
          </p:cNvSpPr>
          <p:nvPr>
            <p:ph type="title"/>
          </p:nvPr>
        </p:nvSpPr>
        <p:spPr>
          <a:xfrm>
            <a:off x="660400" y="457200"/>
            <a:ext cx="3352797"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0"/>
          </p:nvPr>
        </p:nvSpPr>
        <p:spPr/>
        <p:txBody>
          <a:bodyPr/>
          <a:lstStyle/>
          <a:p>
            <a:fld id="{D80659BF-CB79-4A8E-8A5E-9707540CF6F7}" type="slidenum">
              <a:rPr lang="en-US" smtClean="0"/>
              <a:pPr/>
              <a:t>‹#›</a:t>
            </a:fld>
            <a:endParaRPr lang="en-US" dirty="0"/>
          </a:p>
        </p:txBody>
      </p:sp>
      <p:sp>
        <p:nvSpPr>
          <p:cNvPr id="22"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cxnSp>
        <p:nvCxnSpPr>
          <p:cNvPr id="19" name="RuleLine - Mid">
            <a:extLst>
              <a:ext uri="{FF2B5EF4-FFF2-40B4-BE49-F238E27FC236}">
                <a16:creationId xmlns:a16="http://schemas.microsoft.com/office/drawing/2014/main" id="{A80B76B7-F3BA-C040-ACEC-048479B762F9}"/>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Footer Placeholder 7">
            <a:extLst>
              <a:ext uri="{FF2B5EF4-FFF2-40B4-BE49-F238E27FC236}">
                <a16:creationId xmlns:a16="http://schemas.microsoft.com/office/drawing/2014/main" id="{C9310A29-7D65-4149-A3C2-801746B198A1}"/>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272046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sp>
        <p:nvSpPr>
          <p:cNvPr id="33" name="Rectangle 3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880350" y="3722500"/>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4775199" y="3708391"/>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3" name="Stat-Bar"/>
          <p:cNvCxnSpPr/>
          <p:nvPr/>
        </p:nvCxnSpPr>
        <p:spPr>
          <a:xfrm flipH="1">
            <a:off x="7718965" y="3314495"/>
            <a:ext cx="311667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923847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Bar"/>
          <p:cNvCxnSpPr/>
          <p:nvPr/>
        </p:nvCxnSpPr>
        <p:spPr>
          <a:xfrm flipH="1">
            <a:off x="4775199" y="3314492"/>
            <a:ext cx="295540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6133326"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5" name="WIDE"/>
          <p:cNvGrpSpPr/>
          <p:nvPr userDrawn="1"/>
        </p:nvGrpSpPr>
        <p:grpSpPr>
          <a:xfrm>
            <a:off x="4842843"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Title Placeholder - Mid"/>
          <p:cNvSpPr>
            <a:spLocks noGrp="1"/>
          </p:cNvSpPr>
          <p:nvPr userDrawn="1">
            <p:ph type="title"/>
          </p:nvPr>
        </p:nvSpPr>
        <p:spPr>
          <a:xfrm>
            <a:off x="660400" y="457200"/>
            <a:ext cx="3352799"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1"/>
                </a:solidFill>
                <a:latin typeface="+mj-lt"/>
              </a:rPr>
              <a:t>Reach</a:t>
            </a:r>
          </a:p>
        </p:txBody>
      </p:sp>
      <p:sp>
        <p:nvSpPr>
          <p:cNvPr id="2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cxnSp>
        <p:nvCxnSpPr>
          <p:cNvPr id="21" name="RuleLine - Mid">
            <a:extLst>
              <a:ext uri="{FF2B5EF4-FFF2-40B4-BE49-F238E27FC236}">
                <a16:creationId xmlns:a16="http://schemas.microsoft.com/office/drawing/2014/main" id="{F223A405-B320-4E43-82B1-BA40E311B894}"/>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Footer Placeholder 7">
            <a:extLst>
              <a:ext uri="{FF2B5EF4-FFF2-40B4-BE49-F238E27FC236}">
                <a16:creationId xmlns:a16="http://schemas.microsoft.com/office/drawing/2014/main" id="{E5D3FBAD-7BE7-B444-8AD5-27BFC4FC5AB3}"/>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50937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777044"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7757337"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737630"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Title Placeholder - Mid"/>
          <p:cNvSpPr>
            <a:spLocks noGrp="1"/>
          </p:cNvSpPr>
          <p:nvPr userDrawn="1">
            <p:ph type="title"/>
          </p:nvPr>
        </p:nvSpPr>
        <p:spPr>
          <a:xfrm>
            <a:off x="660400" y="457200"/>
            <a:ext cx="3352799"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1"/>
                </a:solidFill>
                <a:latin typeface="+mj-lt"/>
              </a:rPr>
              <a:t>Reach</a:t>
            </a:r>
          </a:p>
        </p:txBody>
      </p:sp>
      <p:sp>
        <p:nvSpPr>
          <p:cNvPr id="3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cxnSp>
        <p:nvCxnSpPr>
          <p:cNvPr id="24" name="RuleLine - Mid">
            <a:extLst>
              <a:ext uri="{FF2B5EF4-FFF2-40B4-BE49-F238E27FC236}">
                <a16:creationId xmlns:a16="http://schemas.microsoft.com/office/drawing/2014/main" id="{EDCFD8EA-BA53-5E40-A7A5-408D36280FDE}"/>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Footer Placeholder 7">
            <a:extLst>
              <a:ext uri="{FF2B5EF4-FFF2-40B4-BE49-F238E27FC236}">
                <a16:creationId xmlns:a16="http://schemas.microsoft.com/office/drawing/2014/main" id="{52D22C9A-F7FE-F94C-A13B-F9220DD64654}"/>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532532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STATS (G) - Wide Reach 4">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Title Placeholder - Mid"/>
          <p:cNvSpPr>
            <a:spLocks noGrp="1"/>
          </p:cNvSpPr>
          <p:nvPr userDrawn="1">
            <p:ph type="title"/>
          </p:nvPr>
        </p:nvSpPr>
        <p:spPr>
          <a:xfrm>
            <a:off x="660400" y="457200"/>
            <a:ext cx="3352799"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1"/>
                </a:solidFill>
                <a:latin typeface="+mj-lt"/>
              </a:rPr>
              <a:t>Reach</a:t>
            </a:r>
          </a:p>
        </p:txBody>
      </p:sp>
      <p:sp>
        <p:nvSpPr>
          <p:cNvPr id="3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
        <p:nvSpPr>
          <p:cNvPr id="29" name="Text Placeholder - Stat3"/>
          <p:cNvSpPr>
            <a:spLocks noGrp="1"/>
          </p:cNvSpPr>
          <p:nvPr userDrawn="1">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972778"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userDrawn="1"/>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userDrawn="1"/>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userDrawn="1"/>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RuleLine - Mid">
            <a:extLst>
              <a:ext uri="{FF2B5EF4-FFF2-40B4-BE49-F238E27FC236}">
                <a16:creationId xmlns:a16="http://schemas.microsoft.com/office/drawing/2014/main" id="{76D4046B-8F14-684B-8E67-B85474D84F51}"/>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Footer Placeholder 7">
            <a:extLst>
              <a:ext uri="{FF2B5EF4-FFF2-40B4-BE49-F238E27FC236}">
                <a16:creationId xmlns:a16="http://schemas.microsoft.com/office/drawing/2014/main" id="{4FEE118E-DC6A-1E4B-A0F3-95328061A328}"/>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MAP- Region 2_Dark">
    <p:bg>
      <p:bgPr>
        <a:solidFill>
          <a:schemeClr val="accent1"/>
        </a:solidFill>
        <a:effectLst/>
      </p:bgPr>
    </p:bg>
    <p:spTree>
      <p:nvGrpSpPr>
        <p:cNvPr id="1" name=""/>
        <p:cNvGrpSpPr/>
        <p:nvPr/>
      </p:nvGrpSpPr>
      <p:grpSpPr>
        <a:xfrm>
          <a:off x="0" y="0"/>
          <a:ext cx="0" cy="0"/>
          <a:chOff x="0" y="0"/>
          <a:chExt cx="0" cy="0"/>
        </a:xfrm>
      </p:grpSpPr>
      <p:sp>
        <p:nvSpPr>
          <p:cNvPr id="66" name="Rectangle 6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1"/>
                </a:solidFill>
              </a:defRPr>
            </a:lvl1pPr>
          </a:lstStyle>
          <a:p>
            <a:r>
              <a:rPr lang="en-US" dirty="0"/>
              <a:t>Add Slide Title</a:t>
            </a:r>
          </a:p>
        </p:txBody>
      </p:sp>
      <p:sp>
        <p:nvSpPr>
          <p:cNvPr id="27"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5" name="Stat-Bar"/>
          <p:cNvCxnSpPr/>
          <p:nvPr/>
        </p:nvCxnSpPr>
        <p:spPr>
          <a:xfrm flipH="1">
            <a:off x="3329227" y="2857189"/>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4681974" y="2929044"/>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2" name="Text Placeholder - Left, Mid"/>
          <p:cNvSpPr>
            <a:spLocks noGrp="1"/>
          </p:cNvSpPr>
          <p:nvPr userDrawn="1">
            <p:ph type="body" sz="quarter" idx="12" hasCustomPrompt="1"/>
          </p:nvPr>
        </p:nvSpPr>
        <p:spPr>
          <a:xfrm>
            <a:off x="660400" y="4444035"/>
            <a:ext cx="6705599" cy="1462244"/>
          </a:xfrm>
        </p:spPr>
        <p:txBody>
          <a:bodyPr numCol="2" spcCol="274320"/>
          <a:lstStyle>
            <a:lvl1pPr>
              <a:lnSpc>
                <a:spcPct val="100000"/>
              </a:lnSpc>
              <a:spcBef>
                <a:spcPts val="0"/>
              </a:spcBef>
              <a:spcAft>
                <a:spcPts val="1000"/>
              </a:spcAft>
              <a:defRPr sz="2400" baseline="0">
                <a:solidFill>
                  <a:schemeClr val="bg1"/>
                </a:solidFill>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20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63" name="Footer Placeholder 7">
            <a:extLst>
              <a:ext uri="{FF2B5EF4-FFF2-40B4-BE49-F238E27FC236}">
                <a16:creationId xmlns:a16="http://schemas.microsoft.com/office/drawing/2014/main" id="{8EF0CD86-034F-4A47-84AF-65C0EC026513}"/>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481619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43" name="Rectangle 42"/>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199" cy="2057400"/>
          </a:xfrm>
        </p:spPr>
        <p:txBody>
          <a:bodyPr anchor="b"/>
          <a:lstStyle/>
          <a:p>
            <a:r>
              <a:rPr lang="en-US" dirty="0"/>
              <a:t>Add Slide Title</a:t>
            </a:r>
          </a:p>
        </p:txBody>
      </p: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42" name="Text Placeholder - Left, Mid"/>
          <p:cNvSpPr>
            <a:spLocks noGrp="1"/>
          </p:cNvSpPr>
          <p:nvPr>
            <p:ph type="body" sz="quarter" idx="12" hasCustomPrompt="1"/>
          </p:nvPr>
        </p:nvSpPr>
        <p:spPr>
          <a:xfrm>
            <a:off x="660400" y="4444035"/>
            <a:ext cx="6705599" cy="1462244"/>
          </a:xfrm>
        </p:spPr>
        <p:txBody>
          <a:bodyPr numCol="2" spcCol="274320"/>
          <a:lstStyle>
            <a:lvl1pPr>
              <a:lnSpc>
                <a:spcPct val="100000"/>
              </a:lnSpc>
              <a:spcBef>
                <a:spcPts val="0"/>
              </a:spcBef>
              <a:spcAft>
                <a:spcPts val="1000"/>
              </a:spcAft>
              <a:defRPr sz="2400" baseline="0">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accent5"/>
                </a:solidFill>
              </a:defRPr>
            </a:lvl3pPr>
            <a:lvl4pPr marL="166688" indent="-166688">
              <a:lnSpc>
                <a:spcPct val="100000"/>
              </a:lnSpc>
              <a:spcAft>
                <a:spcPts val="600"/>
              </a:spcAft>
              <a:buFont typeface="Arial" panose="020B0604020202020204" pitchFamily="34" charset="0"/>
              <a:buChar char="•"/>
              <a:defRPr sz="20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1"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50"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userDrawn="1"/>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Stat-Ba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userDrawn="1"/>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40" name="Footer Placeholder 7">
            <a:extLst>
              <a:ext uri="{FF2B5EF4-FFF2-40B4-BE49-F238E27FC236}">
                <a16:creationId xmlns:a16="http://schemas.microsoft.com/office/drawing/2014/main" id="{0E478450-98DA-E641-AD41-E29171B8E1EE}"/>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89573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MAP- Region 3_Dark">
    <p:bg>
      <p:bgPr>
        <a:solidFill>
          <a:schemeClr val="accent1"/>
        </a:solidFill>
        <a:effectLst/>
      </p:bgPr>
    </p:bg>
    <p:spTree>
      <p:nvGrpSpPr>
        <p:cNvPr id="1" name=""/>
        <p:cNvGrpSpPr/>
        <p:nvPr/>
      </p:nvGrpSpPr>
      <p:grpSpPr>
        <a:xfrm>
          <a:off x="0" y="0"/>
          <a:ext cx="0" cy="0"/>
          <a:chOff x="0" y="0"/>
          <a:chExt cx="0" cy="0"/>
        </a:xfrm>
      </p:grpSpPr>
      <p:sp>
        <p:nvSpPr>
          <p:cNvPr id="55" name="Rectangle 5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lvl1pPr>
              <a:defRPr>
                <a:solidFill>
                  <a:schemeClr val="bg1"/>
                </a:solidFill>
              </a:defRPr>
            </a:lvl1pPr>
          </a:lstStyle>
          <a:p>
            <a:r>
              <a:rPr lang="en-US" dirty="0"/>
              <a:t>Add Slide Title</a:t>
            </a:r>
          </a:p>
        </p:txBody>
      </p:sp>
      <p:sp>
        <p:nvSpPr>
          <p:cNvPr id="13"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4793163" y="2864105"/>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a:endCxn id="13"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p:cNvCxnSpPr/>
          <p:nvPr userDrawn="1"/>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a:endCxn id="14"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Bar"/>
          <p:cNvCxnSpPr/>
          <p:nvPr userDrawn="1"/>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a:endCxn id="16"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MAP - States"/>
          <p:cNvGrpSpPr/>
          <p:nvPr userDrawn="1"/>
        </p:nvGrpSpPr>
        <p:grpSpPr>
          <a:xfrm>
            <a:off x="6908800" y="781413"/>
            <a:ext cx="4470400" cy="483797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4" name="Text Placeholder - Left, Mid"/>
          <p:cNvSpPr>
            <a:spLocks noGrp="1"/>
          </p:cNvSpPr>
          <p:nvPr userDrawn="1">
            <p:ph type="body" sz="quarter" idx="12" hasCustomPrompt="1"/>
          </p:nvPr>
        </p:nvSpPr>
        <p:spPr>
          <a:xfrm>
            <a:off x="660400" y="4444035"/>
            <a:ext cx="6705599" cy="1462244"/>
          </a:xfrm>
        </p:spPr>
        <p:txBody>
          <a:bodyPr numCol="2" spcCol="274320"/>
          <a:lstStyle>
            <a:lvl1pPr>
              <a:lnSpc>
                <a:spcPct val="100000"/>
              </a:lnSpc>
              <a:spcBef>
                <a:spcPts val="0"/>
              </a:spcBef>
              <a:spcAft>
                <a:spcPts val="1000"/>
              </a:spcAft>
              <a:defRPr sz="2400" baseline="0">
                <a:solidFill>
                  <a:schemeClr val="bg1"/>
                </a:solidFill>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20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56" name="Footer Placeholder 7">
            <a:extLst>
              <a:ext uri="{FF2B5EF4-FFF2-40B4-BE49-F238E27FC236}">
                <a16:creationId xmlns:a16="http://schemas.microsoft.com/office/drawing/2014/main" id="{4E711BBB-B7E7-6045-A686-50EEA3F687D1}"/>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42300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60" name="Rectangle 59"/>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457200"/>
            <a:ext cx="5022335" cy="2057400"/>
          </a:xfrm>
        </p:spPr>
        <p:txBody>
          <a:bodyPr anchor="b"/>
          <a:lstStyle/>
          <a:p>
            <a:r>
              <a:rPr lang="en-US" dirty="0"/>
              <a:t>Add Slide Title</a:t>
            </a:r>
          </a:p>
        </p:txBody>
      </p:sp>
      <p:grpSp>
        <p:nvGrpSpPr>
          <p:cNvPr id="21" name="MAP - States"/>
          <p:cNvGrpSpPr/>
          <p:nvPr userDrawn="1"/>
        </p:nvGrpSpPr>
        <p:grpSpPr>
          <a:xfrm>
            <a:off x="6908800" y="781413"/>
            <a:ext cx="4470400" cy="483797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Text Placeholder - Left, Mid"/>
          <p:cNvSpPr>
            <a:spLocks noGrp="1"/>
          </p:cNvSpPr>
          <p:nvPr>
            <p:ph type="body" sz="quarter" idx="12" hasCustomPrompt="1"/>
          </p:nvPr>
        </p:nvSpPr>
        <p:spPr>
          <a:xfrm>
            <a:off x="667265" y="4444035"/>
            <a:ext cx="6698735" cy="1462243"/>
          </a:xfrm>
        </p:spPr>
        <p:txBody>
          <a:bodyPr numCol="2" spcCol="274320"/>
          <a:lstStyle>
            <a:lvl1pPr>
              <a:lnSpc>
                <a:spcPct val="100000"/>
              </a:lnSpc>
              <a:spcBef>
                <a:spcPts val="0"/>
              </a:spcBef>
              <a:spcAft>
                <a:spcPts val="1000"/>
              </a:spcAft>
              <a:defRPr sz="2400" baseline="0">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accent5"/>
                </a:solidFill>
              </a:defRPr>
            </a:lvl3pPr>
            <a:lvl4pPr marL="166688" indent="-166688">
              <a:lnSpc>
                <a:spcPct val="100000"/>
              </a:lnSpc>
              <a:spcAft>
                <a:spcPts val="600"/>
              </a:spcAft>
              <a:buFont typeface="Arial" panose="020B0604020202020204" pitchFamily="34" charset="0"/>
              <a:buChar char="•"/>
              <a:defRPr sz="20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61"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2"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3"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64" name="Stat-Bar"/>
          <p:cNvCxnSpPr/>
          <p:nvPr userDrawn="1"/>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a:endCxn id="61" idx="0"/>
          </p:cNvCxnSpPr>
          <p:nvPr userDrawn="1"/>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at-Bar"/>
          <p:cNvCxnSpPr/>
          <p:nvPr userDrawn="1"/>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a:endCxn id="62"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at-Bar"/>
          <p:cNvCxnSpPr/>
          <p:nvPr userDrawn="1"/>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at-Hash"/>
          <p:cNvCxnSpPr>
            <a:endCxn id="63"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70" name="Footer Placeholder 7">
            <a:extLst>
              <a:ext uri="{FF2B5EF4-FFF2-40B4-BE49-F238E27FC236}">
                <a16:creationId xmlns:a16="http://schemas.microsoft.com/office/drawing/2014/main" id="{92E7210E-02D7-894B-924C-D6E3DFD9450B}"/>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00991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MAP- Region_Dark">
    <p:bg>
      <p:bgPr>
        <a:solidFill>
          <a:schemeClr val="accent1"/>
        </a:solidFill>
        <a:effectLst/>
      </p:bgPr>
    </p:bg>
    <p:spTree>
      <p:nvGrpSpPr>
        <p:cNvPr id="1" name=""/>
        <p:cNvGrpSpPr/>
        <p:nvPr/>
      </p:nvGrpSpPr>
      <p:grpSpPr>
        <a:xfrm>
          <a:off x="0" y="0"/>
          <a:ext cx="0" cy="0"/>
          <a:chOff x="0" y="0"/>
          <a:chExt cx="0" cy="0"/>
        </a:xfrm>
      </p:grpSpPr>
      <p:sp>
        <p:nvSpPr>
          <p:cNvPr id="62" name="Rectangle 6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1"/>
                </a:solidFill>
              </a:defRPr>
            </a:lvl1pPr>
          </a:lstStyle>
          <a:p>
            <a:r>
              <a:rPr lang="en-US" dirty="0"/>
              <a:t>Add Slide Title</a:t>
            </a:r>
          </a:p>
        </p:txBody>
      </p: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4" name="Text Placeholder - Left, Mid"/>
          <p:cNvSpPr>
            <a:spLocks noGrp="1"/>
          </p:cNvSpPr>
          <p:nvPr>
            <p:ph type="body" sz="quarter" idx="12"/>
          </p:nvPr>
        </p:nvSpPr>
        <p:spPr>
          <a:xfrm>
            <a:off x="660400" y="3200400"/>
            <a:ext cx="5029199" cy="2724539"/>
          </a:xfrm>
        </p:spPr>
        <p:txBody>
          <a:bodyPr/>
          <a:lstStyle>
            <a:lvl1pPr>
              <a:lnSpc>
                <a:spcPct val="100000"/>
              </a:lnSpc>
              <a:spcBef>
                <a:spcPts val="0"/>
              </a:spcBef>
              <a:spcAft>
                <a:spcPts val="1000"/>
              </a:spcAft>
              <a:defRPr sz="2400" baseline="0">
                <a:solidFill>
                  <a:schemeClr val="accent3"/>
                </a:solidFill>
                <a:latin typeface="+mn-lt"/>
              </a:defRPr>
            </a:lvl1pPr>
          </a:lstStyle>
          <a:p>
            <a:pPr lvl="0"/>
            <a:r>
              <a:rPr lang="en-US" dirty="0"/>
              <a:t>Edit Master text styles</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34" name="RuleLine - Mid">
            <a:extLst>
              <a:ext uri="{FF2B5EF4-FFF2-40B4-BE49-F238E27FC236}">
                <a16:creationId xmlns:a16="http://schemas.microsoft.com/office/drawing/2014/main" id="{B444014E-7463-474E-A77B-BB5B037E38F4}"/>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5" name="Footer Placeholder 7">
            <a:extLst>
              <a:ext uri="{FF2B5EF4-FFF2-40B4-BE49-F238E27FC236}">
                <a16:creationId xmlns:a16="http://schemas.microsoft.com/office/drawing/2014/main" id="{5B4EAF14-CB91-4F44-879A-7D12E3945AAA}"/>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49021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0" y="1828798"/>
            <a:ext cx="10058400" cy="4023360"/>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ooter Placeholder 7">
            <a:extLst>
              <a:ext uri="{FF2B5EF4-FFF2-40B4-BE49-F238E27FC236}">
                <a16:creationId xmlns:a16="http://schemas.microsoft.com/office/drawing/2014/main" id="{582EBAEB-6F09-9542-B126-0B776DE0A88F}"/>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MAP - Region">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82" name="Title Placeholder - Mid"/>
          <p:cNvSpPr>
            <a:spLocks noGrp="1"/>
          </p:cNvSpPr>
          <p:nvPr>
            <p:ph type="title" hasCustomPrompt="1"/>
          </p:nvPr>
        </p:nvSpPr>
        <p:spPr>
          <a:xfrm>
            <a:off x="660400" y="457200"/>
            <a:ext cx="5029199" cy="2057400"/>
          </a:xfrm>
        </p:spPr>
        <p:txBody>
          <a:bodyPr anchor="b"/>
          <a:lstStyle>
            <a:lvl1pPr>
              <a:defRPr>
                <a:solidFill>
                  <a:schemeClr val="accent1"/>
                </a:solidFill>
              </a:defRPr>
            </a:lvl1pPr>
          </a:lstStyle>
          <a:p>
            <a:r>
              <a:rPr lang="en-US" dirty="0"/>
              <a:t>Add Slide Title</a:t>
            </a:r>
          </a:p>
        </p:txBody>
      </p:sp>
      <p:sp>
        <p:nvSpPr>
          <p:cNvPr id="84" name="Text Placeholder - Left, Mid"/>
          <p:cNvSpPr>
            <a:spLocks noGrp="1"/>
          </p:cNvSpPr>
          <p:nvPr>
            <p:ph type="body" sz="quarter" idx="12"/>
          </p:nvPr>
        </p:nvSpPr>
        <p:spPr>
          <a:xfrm>
            <a:off x="660400" y="3200400"/>
            <a:ext cx="5029199" cy="2724539"/>
          </a:xfrm>
        </p:spPr>
        <p:txBody>
          <a:bodyPr/>
          <a:lstStyle>
            <a:lvl1pPr>
              <a:lnSpc>
                <a:spcPct val="100000"/>
              </a:lnSpc>
              <a:spcBef>
                <a:spcPts val="0"/>
              </a:spcBef>
              <a:spcAft>
                <a:spcPts val="1000"/>
              </a:spcAft>
              <a:defRPr sz="2400" baseline="0">
                <a:solidFill>
                  <a:schemeClr val="accent1"/>
                </a:solidFill>
                <a:latin typeface="+mn-lt"/>
              </a:defRPr>
            </a:lvl1pPr>
          </a:lstStyle>
          <a:p>
            <a:pPr lvl="0"/>
            <a:r>
              <a:rPr lang="en-US" dirty="0"/>
              <a:t>Edit Master text styles</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34" name="RuleLine - Mid">
            <a:extLst>
              <a:ext uri="{FF2B5EF4-FFF2-40B4-BE49-F238E27FC236}">
                <a16:creationId xmlns:a16="http://schemas.microsoft.com/office/drawing/2014/main" id="{406F3B15-4E8B-2041-A156-3CBA1C0599A5}"/>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5" name="Footer Placeholder 7">
            <a:extLst>
              <a:ext uri="{FF2B5EF4-FFF2-40B4-BE49-F238E27FC236}">
                <a16:creationId xmlns:a16="http://schemas.microsoft.com/office/drawing/2014/main" id="{4298111F-F32C-5C47-A4E5-56B1A47C085B}"/>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054154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MAP B- Regional 3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8" name="Title Placeholder - Top"/>
          <p:cNvSpPr>
            <a:spLocks noGrp="1"/>
          </p:cNvSpPr>
          <p:nvPr>
            <p:ph type="title" hasCustomPrompt="1"/>
          </p:nvPr>
        </p:nvSpPr>
        <p:spPr>
          <a:xfrm>
            <a:off x="660400" y="457201"/>
            <a:ext cx="10058400" cy="685802"/>
          </a:xfrm>
        </p:spPr>
        <p:txBody>
          <a:bodyPr/>
          <a:lstStyle>
            <a:lvl1pPr>
              <a:defRPr>
                <a:solidFill>
                  <a:schemeClr val="bg1"/>
                </a:solidFill>
              </a:defRPr>
            </a:lvl1pPr>
          </a:lstStyle>
          <a:p>
            <a:r>
              <a:rPr lang="en-US" dirty="0"/>
              <a:t>Click to add Region/State</a:t>
            </a:r>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8"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Ba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cxnSp>
        <p:nvCxnSpPr>
          <p:cNvPr id="17" name="RuleLine - Top">
            <a:extLst>
              <a:ext uri="{FF2B5EF4-FFF2-40B4-BE49-F238E27FC236}">
                <a16:creationId xmlns:a16="http://schemas.microsoft.com/office/drawing/2014/main" id="{C42ADB82-CDA3-5749-8FEC-7783B8E36DD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ooter Placeholder 7">
            <a:extLst>
              <a:ext uri="{FF2B5EF4-FFF2-40B4-BE49-F238E27FC236}">
                <a16:creationId xmlns:a16="http://schemas.microsoft.com/office/drawing/2014/main" id="{6B4BAA54-E8E4-8F40-BC65-6B8ED91128EB}"/>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20079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MAP B - Regional 3">
    <p:spTree>
      <p:nvGrpSpPr>
        <p:cNvPr id="1" name=""/>
        <p:cNvGrpSpPr/>
        <p:nvPr/>
      </p:nvGrpSpPr>
      <p:grpSpPr>
        <a:xfrm>
          <a:off x="0" y="0"/>
          <a:ext cx="0" cy="0"/>
          <a:chOff x="0" y="0"/>
          <a:chExt cx="0" cy="0"/>
        </a:xfrm>
      </p:grpSpPr>
      <p:sp>
        <p:nvSpPr>
          <p:cNvPr id="23" name="Rectangle 22"/>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667265" y="457201"/>
            <a:ext cx="9936080" cy="685801"/>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660400" y="1828800"/>
            <a:ext cx="3733800" cy="2790922"/>
          </a:xfrm>
        </p:spPr>
        <p:txBody>
          <a:bodyPr numCol="1"/>
          <a:lstStyle>
            <a:lvl1pPr>
              <a:lnSpc>
                <a:spcPct val="100000"/>
              </a:lnSpc>
              <a:spcBef>
                <a:spcPts val="1400"/>
              </a:spcBef>
              <a:spcAft>
                <a:spcPts val="0"/>
              </a:spcAft>
              <a:defRPr lang="en-US" sz="2400" b="1" kern="1200" cap="all" spc="57" dirty="0" smtClean="0">
                <a:solidFill>
                  <a:schemeClr val="tx2"/>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rgbClr val="0E3837"/>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21"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2"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33"/>
          </p:nvPr>
        </p:nvSpPr>
        <p:spPr/>
        <p:txBody>
          <a:bodyPr/>
          <a:lstStyle/>
          <a:p>
            <a:fld id="{D80659BF-CB79-4A8E-8A5E-9707540CF6F7}" type="slidenum">
              <a:rPr lang="en-US" smtClean="0"/>
              <a:pPr/>
              <a:t>‹#›</a:t>
            </a:fld>
            <a:endParaRPr lang="en-US" dirty="0"/>
          </a:p>
        </p:txBody>
      </p:sp>
      <p:cxnSp>
        <p:nvCxnSpPr>
          <p:cNvPr id="18" name="RuleLine - Top">
            <a:extLst>
              <a:ext uri="{FF2B5EF4-FFF2-40B4-BE49-F238E27FC236}">
                <a16:creationId xmlns:a16="http://schemas.microsoft.com/office/drawing/2014/main" id="{4A580C16-C949-974E-B112-CDF4F743D4E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Footer Placeholder 7">
            <a:extLst>
              <a:ext uri="{FF2B5EF4-FFF2-40B4-BE49-F238E27FC236}">
                <a16:creationId xmlns:a16="http://schemas.microsoft.com/office/drawing/2014/main" id="{A2058461-174F-2648-8611-37A0AA4C39B4}"/>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90968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MAP- State 1_Dark">
    <p:bg>
      <p:bgPr>
        <a:solidFill>
          <a:schemeClr val="accent1"/>
        </a:solidFill>
        <a:effectLst/>
      </p:bgPr>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3733799" cy="20574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5"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8"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3200" baseline="0">
                <a:solidFill>
                  <a:schemeClr val="bg1"/>
                </a:solidFill>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4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24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Footer Placeholder 7">
            <a:extLst>
              <a:ext uri="{FF2B5EF4-FFF2-40B4-BE49-F238E27FC236}">
                <a16:creationId xmlns:a16="http://schemas.microsoft.com/office/drawing/2014/main" id="{CE83FADC-BB84-6041-B86F-1BA8D7FF18B1}"/>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375412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4" name="Rectangle 1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9" y="914400"/>
            <a:ext cx="3557069"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3200" baseline="0">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400" baseline="0">
                <a:solidFill>
                  <a:schemeClr val="accent5"/>
                </a:solidFill>
              </a:defRPr>
            </a:lvl3pPr>
            <a:lvl4pPr marL="230188" indent="-230188">
              <a:lnSpc>
                <a:spcPct val="100000"/>
              </a:lnSpc>
              <a:spcAft>
                <a:spcPts val="600"/>
              </a:spcAft>
              <a:buFont typeface="Arial" panose="020B0604020202020204" pitchFamily="34" charset="0"/>
              <a:buChar char="•"/>
              <a:defRPr sz="24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17"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Footer Placeholder 7">
            <a:extLst>
              <a:ext uri="{FF2B5EF4-FFF2-40B4-BE49-F238E27FC236}">
                <a16:creationId xmlns:a16="http://schemas.microsoft.com/office/drawing/2014/main" id="{D54DF24C-E9B6-C647-80E1-054DCEA3F024}"/>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50655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MAP - State 2_Dark">
    <p:bg>
      <p:bgPr>
        <a:solidFill>
          <a:schemeClr val="accent1"/>
        </a:solidFill>
        <a:effectLst/>
      </p:bgPr>
    </p:bg>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1" name="Rectangle 2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at-Ba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Left, Mid"/>
          <p:cNvSpPr>
            <a:spLocks noGrp="1"/>
          </p:cNvSpPr>
          <p:nvPr userDrawn="1">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2400" baseline="0">
                <a:solidFill>
                  <a:schemeClr val="bg1"/>
                </a:solidFill>
                <a:latin typeface="+mn-lt"/>
              </a:defRPr>
            </a:lvl1pPr>
            <a:lvl2pPr>
              <a:lnSpc>
                <a:spcPct val="100000"/>
              </a:lnSpc>
              <a:defRPr sz="2400" b="0">
                <a:solidFill>
                  <a:schemeClr val="accent3"/>
                </a:solidFill>
              </a:defRPr>
            </a:lvl2pPr>
            <a:lvl3pPr marL="0" indent="0">
              <a:lnSpc>
                <a:spcPct val="100000"/>
              </a:lnSpc>
              <a:buFont typeface="Arial" panose="020B0604020202020204" pitchFamily="34" charset="0"/>
              <a:buNone/>
              <a:defRPr sz="20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20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Footer Placeholder 7">
            <a:extLst>
              <a:ext uri="{FF2B5EF4-FFF2-40B4-BE49-F238E27FC236}">
                <a16:creationId xmlns:a16="http://schemas.microsoft.com/office/drawing/2014/main" id="{FE3CE26E-5A7E-7449-B78A-7F74F6FBA591}"/>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29812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1" name="Rectangle 20"/>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2400" baseline="0">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accent5"/>
                </a:solidFill>
              </a:defRPr>
            </a:lvl3pPr>
            <a:lvl4pPr marL="166688" indent="-166688">
              <a:lnSpc>
                <a:spcPct val="100000"/>
              </a:lnSpc>
              <a:spcAft>
                <a:spcPts val="600"/>
              </a:spcAft>
              <a:buFont typeface="Arial" panose="020B0604020202020204" pitchFamily="34" charset="0"/>
              <a:buChar char="•"/>
              <a:defRPr sz="20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3"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Footer Placeholder 7">
            <a:extLst>
              <a:ext uri="{FF2B5EF4-FFF2-40B4-BE49-F238E27FC236}">
                <a16:creationId xmlns:a16="http://schemas.microsoft.com/office/drawing/2014/main" id="{A117D967-7236-2246-B326-44B4611BBFDC}"/>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868266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MAP - State 3_Dark">
    <p:bg>
      <p:bgPr>
        <a:solidFill>
          <a:schemeClr val="accent1"/>
        </a:solidFill>
        <a:effectLst/>
      </p:bgPr>
    </p:bg>
    <p:spTree>
      <p:nvGrpSpPr>
        <p:cNvPr id="1" name=""/>
        <p:cNvGrpSpPr/>
        <p:nvPr/>
      </p:nvGrpSpPr>
      <p:grpSpPr>
        <a:xfrm>
          <a:off x="0" y="0"/>
          <a:ext cx="0" cy="0"/>
          <a:chOff x="0" y="0"/>
          <a:chExt cx="0" cy="0"/>
        </a:xfrm>
      </p:grpSpPr>
      <p:sp>
        <p:nvSpPr>
          <p:cNvPr id="28" name="Rectangle 27"/>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7" name="Rectangle 2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76"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Ba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userDrawn="1">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2400" baseline="0">
                <a:solidFill>
                  <a:schemeClr val="bg1"/>
                </a:solidFill>
                <a:latin typeface="+mn-lt"/>
              </a:defRPr>
            </a:lvl1pPr>
            <a:lvl2pPr>
              <a:lnSpc>
                <a:spcPct val="100000"/>
              </a:lnSpc>
              <a:defRPr sz="2400" b="0">
                <a:solidFill>
                  <a:schemeClr val="accent3"/>
                </a:solidFill>
              </a:defRPr>
            </a:lvl2pPr>
            <a:lvl3pPr marL="0" indent="0">
              <a:lnSpc>
                <a:spcPct val="100000"/>
              </a:lnSpc>
              <a:buFont typeface="Arial" panose="020B0604020202020204" pitchFamily="34" charset="0"/>
              <a:buNone/>
              <a:defRPr sz="20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20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1" name="Footer Placeholder 7">
            <a:extLst>
              <a:ext uri="{FF2B5EF4-FFF2-40B4-BE49-F238E27FC236}">
                <a16:creationId xmlns:a16="http://schemas.microsoft.com/office/drawing/2014/main" id="{9355E34A-444B-0041-AB34-C43447C0CFEB}"/>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408995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27" name="Rectangle 2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6" name="Rectangle 2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2400" baseline="0">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accent5"/>
                </a:solidFill>
              </a:defRPr>
            </a:lvl3pPr>
            <a:lvl4pPr marL="166688" indent="-166688">
              <a:lnSpc>
                <a:spcPct val="100000"/>
              </a:lnSpc>
              <a:spcAft>
                <a:spcPts val="600"/>
              </a:spcAft>
              <a:buFont typeface="Arial" panose="020B0604020202020204" pitchFamily="34" charset="0"/>
              <a:buChar char="•"/>
              <a:defRPr sz="20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9"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0"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1" name="Stat-Bar"/>
          <p:cNvCxnSpPr/>
          <p:nvPr userDrawn="1"/>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userDrawn="1"/>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userDrawn="1"/>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1" name="Footer Placeholder 7">
            <a:extLst>
              <a:ext uri="{FF2B5EF4-FFF2-40B4-BE49-F238E27FC236}">
                <a16:creationId xmlns:a16="http://schemas.microsoft.com/office/drawing/2014/main" id="{42C23A37-9358-544E-922D-8BAB3E1455CB}"/>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025904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Core Stats_Dark">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5934646" y="408507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5934646" y="2311719"/>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5934646" y="53836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1"/>
                </a:solidFill>
                <a:latin typeface="+mj-lt"/>
              </a:rPr>
              <a:t>Expertise</a:t>
            </a:r>
          </a:p>
        </p:txBody>
      </p:sp>
      <p:cxnSp>
        <p:nvCxnSpPr>
          <p:cNvPr id="28" name="Stat-Bar"/>
          <p:cNvCxnSpPr/>
          <p:nvPr userDrawn="1"/>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 Stat 3"/>
          <p:cNvSpPr>
            <a:spLocks noGrp="1"/>
          </p:cNvSpPr>
          <p:nvPr>
            <p:ph type="body" sz="quarter" idx="33" hasCustomPrompt="1"/>
          </p:nvPr>
        </p:nvSpPr>
        <p:spPr>
          <a:xfrm>
            <a:off x="8649855" y="408507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6" name="Text Placeholder - Stat 2"/>
          <p:cNvSpPr>
            <a:spLocks noGrp="1"/>
          </p:cNvSpPr>
          <p:nvPr>
            <p:ph type="body" sz="quarter" idx="34" hasCustomPrompt="1"/>
          </p:nvPr>
        </p:nvSpPr>
        <p:spPr>
          <a:xfrm>
            <a:off x="8649855" y="2311719"/>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7" name="Text Placeholder - Stat 1"/>
          <p:cNvSpPr>
            <a:spLocks noGrp="1"/>
          </p:cNvSpPr>
          <p:nvPr>
            <p:ph type="body" sz="quarter" idx="35" hasCustomPrompt="1"/>
          </p:nvPr>
        </p:nvSpPr>
        <p:spPr>
          <a:xfrm>
            <a:off x="8649855" y="53836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9" name="Stat-Bar"/>
          <p:cNvCxnSpPr/>
          <p:nvPr userDrawn="1"/>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33" name="RuleLine - Mid">
            <a:extLst>
              <a:ext uri="{FF2B5EF4-FFF2-40B4-BE49-F238E27FC236}">
                <a16:creationId xmlns:a16="http://schemas.microsoft.com/office/drawing/2014/main" id="{B2EBCF61-397C-A640-BA68-F354983F9363}"/>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Footer Placeholder 7">
            <a:extLst>
              <a:ext uri="{FF2B5EF4-FFF2-40B4-BE49-F238E27FC236}">
                <a16:creationId xmlns:a16="http://schemas.microsoft.com/office/drawing/2014/main" id="{5DA7E10C-70F2-3C4D-93E2-952DF9EE997A}"/>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ntent B">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1" y="2514600"/>
            <a:ext cx="10058399" cy="333756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3"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660400" y="1842654"/>
            <a:ext cx="10058401" cy="671945"/>
          </a:xfrm>
        </p:spPr>
        <p:txBody>
          <a:bodyPr/>
          <a:lstStyle>
            <a:lvl1pPr>
              <a:lnSpc>
                <a:spcPts val="1800"/>
              </a:lnSpc>
              <a:spcBef>
                <a:spcPts val="0"/>
              </a:spcBef>
              <a:spcAft>
                <a:spcPts val="600"/>
              </a:spcAft>
              <a:defRPr sz="2400" baseline="0">
                <a:latin typeface="+mn-lt"/>
              </a:defRPr>
            </a:lvl1pPr>
          </a:lstStyle>
          <a:p>
            <a:pPr lvl="0"/>
            <a:r>
              <a:rPr lang="en-US" dirty="0"/>
              <a:t>Edit Master text styles</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Top">
            <a:extLst>
              <a:ext uri="{FF2B5EF4-FFF2-40B4-BE49-F238E27FC236}">
                <a16:creationId xmlns:a16="http://schemas.microsoft.com/office/drawing/2014/main" id="{8E3AD6E2-1824-3B40-8D89-2FDCEE57E8F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FBCDCAFE-15AB-9448-848E-4E77B42336F7}"/>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836507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re Stats">
    <p:bg>
      <p:bgPr>
        <a:solidFill>
          <a:schemeClr val="bg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6" name="Picture - CraterLake"/>
          <p:cNvPicPr>
            <a:picLocks noChangeAspect="1"/>
          </p:cNvPicPr>
          <p:nvPr userDrawn="1"/>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tx2"/>
                </a:solidFill>
              </a:defRPr>
            </a:lvl1p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tx2"/>
                </a:solidFill>
                <a:latin typeface="+mj-lt"/>
              </a:rPr>
              <a:t>Expertise</a:t>
            </a:r>
          </a:p>
        </p:txBody>
      </p:sp>
      <p:cxnSp>
        <p:nvCxnSpPr>
          <p:cNvPr id="28" name="Stat-Bar"/>
          <p:cNvCxnSpPr/>
          <p:nvPr userDrawn="1"/>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5"/>
                </a:solidFill>
                <a:effectLst/>
                <a:uLnTx/>
                <a:uFillTx/>
                <a:latin typeface="Georgia"/>
                <a:ea typeface="+mn-ea"/>
                <a:cs typeface="+mn-cs"/>
              </a:rPr>
            </a:br>
            <a:r>
              <a:rPr kumimoji="0" lang="en-US" sz="1600" b="0" i="1" u="none" strike="noStrike" kern="1200" cap="none" spc="0" normalizeH="0" baseline="0" noProof="0" dirty="0">
                <a:ln>
                  <a:noFill/>
                </a:ln>
                <a:solidFill>
                  <a:schemeClr val="accent5"/>
                </a:solidFill>
                <a:effectLst/>
                <a:uLnTx/>
                <a:uFillTx/>
                <a:latin typeface="Georgia"/>
                <a:ea typeface="+mn-ea"/>
                <a:cs typeface="+mn-cs"/>
              </a:rPr>
              <a:t>North America’s deepest lake filled to 1,949 feet over 720 years. </a:t>
            </a:r>
          </a:p>
        </p:txBody>
      </p:sp>
      <p:sp>
        <p:nvSpPr>
          <p:cNvPr id="32" name="Text Placeholder - Stat 1"/>
          <p:cNvSpPr>
            <a:spLocks noGrp="1"/>
          </p:cNvSpPr>
          <p:nvPr>
            <p:ph type="body" sz="quarter" idx="36" hasCustomPrompt="1"/>
          </p:nvPr>
        </p:nvSpPr>
        <p:spPr>
          <a:xfrm>
            <a:off x="5934645" y="53836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3" name="Text Placeholder - Stat 1"/>
          <p:cNvSpPr>
            <a:spLocks noGrp="1"/>
          </p:cNvSpPr>
          <p:nvPr>
            <p:ph type="body" sz="quarter" idx="37" hasCustomPrompt="1"/>
          </p:nvPr>
        </p:nvSpPr>
        <p:spPr>
          <a:xfrm>
            <a:off x="5934645" y="2311719"/>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4" name="Text Placeholder - Stat 1"/>
          <p:cNvSpPr>
            <a:spLocks noGrp="1"/>
          </p:cNvSpPr>
          <p:nvPr>
            <p:ph type="body" sz="quarter" idx="38" hasCustomPrompt="1"/>
          </p:nvPr>
        </p:nvSpPr>
        <p:spPr>
          <a:xfrm>
            <a:off x="5934645" y="408507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5" name="Text Placeholder - Stat 1"/>
          <p:cNvSpPr>
            <a:spLocks noGrp="1"/>
          </p:cNvSpPr>
          <p:nvPr>
            <p:ph type="body" sz="quarter" idx="39" hasCustomPrompt="1"/>
          </p:nvPr>
        </p:nvSpPr>
        <p:spPr>
          <a:xfrm>
            <a:off x="8637636" y="541811"/>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7" name="Text Placeholder - Stat 1"/>
          <p:cNvSpPr>
            <a:spLocks noGrp="1"/>
          </p:cNvSpPr>
          <p:nvPr>
            <p:ph type="body" sz="quarter" idx="40" hasCustomPrompt="1"/>
          </p:nvPr>
        </p:nvSpPr>
        <p:spPr>
          <a:xfrm>
            <a:off x="8637636" y="2311719"/>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8" name="Text Placeholder - Stat 1"/>
          <p:cNvSpPr>
            <a:spLocks noGrp="1"/>
          </p:cNvSpPr>
          <p:nvPr>
            <p:ph type="body" sz="quarter" idx="41" hasCustomPrompt="1"/>
          </p:nvPr>
        </p:nvSpPr>
        <p:spPr>
          <a:xfrm>
            <a:off x="8637636" y="4085074"/>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9" name="RuleLine - Mid">
            <a:extLst>
              <a:ext uri="{FF2B5EF4-FFF2-40B4-BE49-F238E27FC236}">
                <a16:creationId xmlns:a16="http://schemas.microsoft.com/office/drawing/2014/main" id="{08D9156A-634F-2441-9275-E944E87907CE}"/>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Footer Placeholder 7">
            <a:extLst>
              <a:ext uri="{FF2B5EF4-FFF2-40B4-BE49-F238E27FC236}">
                <a16:creationId xmlns:a16="http://schemas.microsoft.com/office/drawing/2014/main" id="{8331135B-C960-F049-AE09-B1B89D60BAB2}"/>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MAP All Locations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8" name="Title Placeholder - Top"/>
          <p:cNvSpPr>
            <a:spLocks noGrp="1"/>
          </p:cNvSpPr>
          <p:nvPr>
            <p:ph type="title" hasCustomPrompt="1"/>
          </p:nvPr>
        </p:nvSpPr>
        <p:spPr>
          <a:xfrm>
            <a:off x="660400" y="457201"/>
            <a:ext cx="10058400" cy="685802"/>
          </a:xfrm>
        </p:spPr>
        <p:txBody>
          <a:bodyPr/>
          <a:lstStyle>
            <a:lvl1pPr>
              <a:defRPr baseline="0">
                <a:solidFill>
                  <a:schemeClr val="bg1"/>
                </a:solidFill>
              </a:defRPr>
            </a:lvl1pPr>
          </a:lstStyle>
          <a:p>
            <a:r>
              <a:rPr lang="en-US" dirty="0"/>
              <a:t>Add Slide Title</a:t>
            </a:r>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399" y="1828800"/>
            <a:ext cx="3750572" cy="4021494"/>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grpSp>
        <p:nvGrpSpPr>
          <p:cNvPr id="60" name="MAP - States"/>
          <p:cNvGrpSpPr/>
          <p:nvPr userDrawn="1"/>
        </p:nvGrpSpPr>
        <p:grpSpPr>
          <a:xfrm>
            <a:off x="5228488" y="1633395"/>
            <a:ext cx="6655826" cy="4089401"/>
            <a:chOff x="3629254" y="1658063"/>
            <a:chExt cx="5883275" cy="3614738"/>
          </a:xfrm>
          <a:noFill/>
        </p:grpSpPr>
        <p:sp>
          <p:nvSpPr>
            <p:cNvPr id="61"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8"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9"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0"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31"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2"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3"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4"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5"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6"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7"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8"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9"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0"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1"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2"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3"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4"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5"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6"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7"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8"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9"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0"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1"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2"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3"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4"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5"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6"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7"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8"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9"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57" name="RuleLine - Top">
            <a:extLst>
              <a:ext uri="{FF2B5EF4-FFF2-40B4-BE49-F238E27FC236}">
                <a16:creationId xmlns:a16="http://schemas.microsoft.com/office/drawing/2014/main" id="{ECBB6CC6-16DA-0B42-B1B0-600E5C39A7F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Footer Placeholder 7">
            <a:extLst>
              <a:ext uri="{FF2B5EF4-FFF2-40B4-BE49-F238E27FC236}">
                <a16:creationId xmlns:a16="http://schemas.microsoft.com/office/drawing/2014/main" id="{B77F5B4F-C1E2-6E4B-9B7D-417B7D7B2876}"/>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6881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78688"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547104" y="457200"/>
            <a:ext cx="4171695" cy="5395437"/>
          </a:xfrm>
        </p:spPr>
        <p:txBody>
          <a:bodyPr/>
          <a:lstStyle>
            <a:lvl1pPr marL="0" indent="0" algn="r">
              <a:lnSpc>
                <a:spcPct val="100000"/>
              </a:lnSpc>
              <a:spcBef>
                <a:spcPts val="1358"/>
              </a:spcBef>
              <a:spcAft>
                <a:spcPts val="0"/>
              </a:spcAft>
              <a:buFont typeface="Arial" panose="020B0604020202020204" pitchFamily="34" charset="0"/>
              <a:buNone/>
              <a:defRPr sz="2400" b="1" baseline="0">
                <a:latin typeface="+mj-lt"/>
              </a:defRPr>
            </a:lvl1pPr>
            <a:lvl2pPr marL="0" indent="0" algn="r">
              <a:lnSpc>
                <a:spcPct val="100000"/>
              </a:lnSpc>
              <a:spcBef>
                <a:spcPts val="0"/>
              </a:spcBef>
              <a:spcAft>
                <a:spcPts val="400"/>
              </a:spcAft>
              <a:buNone/>
              <a:defRPr sz="3200" b="0" i="1" cap="none" spc="0" baseline="0">
                <a:latin typeface="+mj-lt"/>
              </a:defRPr>
            </a:lvl2pPr>
            <a:lvl3pPr marL="0" indent="0" algn="r">
              <a:lnSpc>
                <a:spcPct val="100000"/>
              </a:lnSpc>
              <a:spcBef>
                <a:spcPts val="679"/>
              </a:spcBef>
              <a:spcAft>
                <a:spcPts val="1358"/>
              </a:spcAft>
              <a:buNone/>
              <a:defRPr sz="2000">
                <a:solidFill>
                  <a:schemeClr val="tx2">
                    <a:lumMod val="75000"/>
                    <a:lumOff val="25000"/>
                  </a:schemeClr>
                </a:solidFill>
              </a:defRPr>
            </a:lvl3pPr>
            <a:lvl4pPr marL="0" indent="0" algn="r">
              <a:lnSpc>
                <a:spcPct val="100000"/>
              </a:lnSpc>
              <a:spcBef>
                <a:spcPts val="0"/>
              </a:spcBef>
              <a:spcAft>
                <a:spcPts val="600"/>
              </a:spcAft>
              <a:buNone/>
              <a:defRPr sz="2800" baseline="0">
                <a:solidFill>
                  <a:schemeClr val="tx2">
                    <a:lumMod val="50000"/>
                  </a:schemeClr>
                </a:solidFill>
              </a:defRPr>
            </a:lvl4pPr>
            <a:lvl5pPr marL="103446" indent="-103446" algn="r">
              <a:lnSpc>
                <a:spcPct val="100000"/>
              </a:lnSpc>
              <a:spcBef>
                <a:spcPts val="0"/>
              </a:spcBef>
              <a:spcAft>
                <a:spcPts val="600"/>
              </a:spcAft>
              <a:buFont typeface="Arial" panose="020B0604020202020204" pitchFamily="34" charset="0"/>
              <a:buChar char="-"/>
              <a:defRPr sz="2800" baseline="0"/>
            </a:lvl5pPr>
            <a:lvl6pPr marL="0" indent="0" algn="r">
              <a:lnSpc>
                <a:spcPct val="100000"/>
              </a:lnSpc>
              <a:spcBef>
                <a:spcPts val="679"/>
              </a:spcBef>
              <a:spcAft>
                <a:spcPts val="226"/>
              </a:spcAft>
              <a:buNone/>
              <a:defRPr sz="20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660400" y="1524000"/>
            <a:ext cx="5029200" cy="4328637"/>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4DF8BEC9-4095-3743-B751-43D9A58D4FF1}"/>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54519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Letter - Lef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8"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4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597748" y="457200"/>
            <a:ext cx="4121051" cy="5395437"/>
          </a:xfrm>
        </p:spPr>
        <p:txBody>
          <a:bodyPr/>
          <a:lstStyle>
            <a:lvl1pPr marL="0" indent="0" algn="r">
              <a:lnSpc>
                <a:spcPct val="100000"/>
              </a:lnSpc>
              <a:spcBef>
                <a:spcPts val="1358"/>
              </a:spcBef>
              <a:spcAft>
                <a:spcPts val="0"/>
              </a:spcAft>
              <a:buFont typeface="Arial" panose="020B0604020202020204" pitchFamily="34" charset="0"/>
              <a:buNone/>
              <a:defRPr sz="2400" b="1" baseline="0">
                <a:solidFill>
                  <a:schemeClr val="accent3"/>
                </a:solidFill>
                <a:latin typeface="+mj-lt"/>
              </a:defRPr>
            </a:lvl1pPr>
            <a:lvl2pPr marL="0" indent="0" algn="r">
              <a:lnSpc>
                <a:spcPct val="100000"/>
              </a:lnSpc>
              <a:spcBef>
                <a:spcPts val="0"/>
              </a:spcBef>
              <a:spcAft>
                <a:spcPts val="400"/>
              </a:spcAft>
              <a:buNone/>
              <a:defRPr sz="3200" b="0" i="1" cap="none" spc="0" baseline="0">
                <a:solidFill>
                  <a:schemeClr val="accent4"/>
                </a:solidFill>
                <a:latin typeface="+mj-lt"/>
              </a:defRPr>
            </a:lvl2pPr>
            <a:lvl3pPr marL="0" indent="0" algn="r">
              <a:lnSpc>
                <a:spcPct val="100000"/>
              </a:lnSpc>
              <a:spcBef>
                <a:spcPts val="679"/>
              </a:spcBef>
              <a:spcAft>
                <a:spcPts val="1358"/>
              </a:spcAft>
              <a:buNone/>
              <a:defRPr sz="2000">
                <a:solidFill>
                  <a:schemeClr val="accent2"/>
                </a:solidFill>
              </a:defRPr>
            </a:lvl3pPr>
            <a:lvl4pPr marL="0" indent="0" algn="r">
              <a:lnSpc>
                <a:spcPct val="100000"/>
              </a:lnSpc>
              <a:spcBef>
                <a:spcPts val="0"/>
              </a:spcBef>
              <a:spcAft>
                <a:spcPts val="600"/>
              </a:spcAft>
              <a:buNone/>
              <a:defRPr sz="2800" baseline="0">
                <a:solidFill>
                  <a:schemeClr val="accent3"/>
                </a:solidFill>
              </a:defRPr>
            </a:lvl4pPr>
            <a:lvl5pPr marL="103446" indent="-103446" algn="r">
              <a:lnSpc>
                <a:spcPct val="100000"/>
              </a:lnSpc>
              <a:spcBef>
                <a:spcPts val="0"/>
              </a:spcBef>
              <a:spcAft>
                <a:spcPts val="600"/>
              </a:spcAft>
              <a:buFont typeface="Arial" panose="020B0604020202020204" pitchFamily="34" charset="0"/>
              <a:buChar char="-"/>
              <a:defRPr sz="2800" baseline="0"/>
            </a:lvl5pPr>
            <a:lvl6pPr marL="0" indent="0" algn="r">
              <a:lnSpc>
                <a:spcPct val="100000"/>
              </a:lnSpc>
              <a:spcBef>
                <a:spcPts val="679"/>
              </a:spcBef>
              <a:spcAft>
                <a:spcPts val="226"/>
              </a:spcAft>
              <a:buNone/>
              <a:defRPr sz="20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660400" y="1524000"/>
            <a:ext cx="5029200" cy="4328637"/>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17476F54-1D14-8B44-8FA1-F85CE361DD58}"/>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0500893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60400" y="457200"/>
            <a:ext cx="4171695" cy="5352872"/>
          </a:xfrm>
        </p:spPr>
        <p:txBody>
          <a:bodyPr/>
          <a:lstStyle>
            <a:lvl1pPr marL="0" indent="0" algn="l">
              <a:lnSpc>
                <a:spcPct val="100000"/>
              </a:lnSpc>
              <a:spcBef>
                <a:spcPts val="1358"/>
              </a:spcBef>
              <a:spcAft>
                <a:spcPts val="0"/>
              </a:spcAft>
              <a:buFont typeface="Arial" panose="020B0604020202020204" pitchFamily="34" charset="0"/>
              <a:buNone/>
              <a:defRPr sz="2400" b="1" baseline="0">
                <a:latin typeface="+mj-lt"/>
              </a:defRPr>
            </a:lvl1pPr>
            <a:lvl2pPr marL="0" indent="0" algn="l">
              <a:lnSpc>
                <a:spcPct val="100000"/>
              </a:lnSpc>
              <a:spcBef>
                <a:spcPts val="0"/>
              </a:spcBef>
              <a:spcAft>
                <a:spcPts val="400"/>
              </a:spcAft>
              <a:buNone/>
              <a:defRPr sz="3200" b="0" i="1" cap="none" spc="0" baseline="0">
                <a:latin typeface="+mj-lt"/>
              </a:defRPr>
            </a:lvl2pPr>
            <a:lvl3pPr marL="0" indent="0" algn="l">
              <a:lnSpc>
                <a:spcPct val="100000"/>
              </a:lnSpc>
              <a:spcBef>
                <a:spcPts val="679"/>
              </a:spcBef>
              <a:spcAft>
                <a:spcPts val="1358"/>
              </a:spcAft>
              <a:buNone/>
              <a:defRPr sz="2000">
                <a:solidFill>
                  <a:schemeClr val="tx2">
                    <a:lumMod val="75000"/>
                    <a:lumOff val="25000"/>
                  </a:schemeClr>
                </a:solidFill>
              </a:defRPr>
            </a:lvl3pPr>
            <a:lvl4pPr marL="0" indent="0" algn="l">
              <a:lnSpc>
                <a:spcPct val="100000"/>
              </a:lnSpc>
              <a:spcBef>
                <a:spcPts val="0"/>
              </a:spcBef>
              <a:spcAft>
                <a:spcPts val="600"/>
              </a:spcAft>
              <a:buNone/>
              <a:defRPr sz="2800" baseline="0">
                <a:solidFill>
                  <a:schemeClr val="tx2">
                    <a:lumMod val="50000"/>
                  </a:schemeClr>
                </a:solidFill>
              </a:defRPr>
            </a:lvl4pPr>
            <a:lvl5pPr marL="103446" indent="-103446" algn="l">
              <a:lnSpc>
                <a:spcPct val="100000"/>
              </a:lnSpc>
              <a:spcBef>
                <a:spcPts val="0"/>
              </a:spcBef>
              <a:spcAft>
                <a:spcPts val="600"/>
              </a:spcAft>
              <a:buFont typeface="Arial" panose="020B0604020202020204" pitchFamily="34" charset="0"/>
              <a:buChar char="-"/>
              <a:defRPr sz="2800" baseline="0"/>
            </a:lvl5pPr>
            <a:lvl6pPr marL="0" indent="0" algn="l">
              <a:lnSpc>
                <a:spcPct val="100000"/>
              </a:lnSpc>
              <a:spcBef>
                <a:spcPts val="679"/>
              </a:spcBef>
              <a:spcAft>
                <a:spcPts val="226"/>
              </a:spcAft>
              <a:buNone/>
              <a:defRPr sz="20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5689600" y="1524000"/>
            <a:ext cx="5029200" cy="4286072"/>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DAC040F6-75BD-CB43-B248-0F395D3DA76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Letter - Righ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8"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grpSp>
      <p:sp>
        <p:nvSpPr>
          <p:cNvPr id="23" name="Text Placeholder - Bio Name 1-2"/>
          <p:cNvSpPr>
            <a:spLocks noGrp="1"/>
          </p:cNvSpPr>
          <p:nvPr>
            <p:ph type="body" sz="quarter" idx="22" hasCustomPrompt="1"/>
          </p:nvPr>
        </p:nvSpPr>
        <p:spPr>
          <a:xfrm>
            <a:off x="660400" y="457200"/>
            <a:ext cx="4121051" cy="5352872"/>
          </a:xfrm>
        </p:spPr>
        <p:txBody>
          <a:bodyPr/>
          <a:lstStyle>
            <a:lvl1pPr marL="0" indent="0" algn="l">
              <a:lnSpc>
                <a:spcPct val="100000"/>
              </a:lnSpc>
              <a:spcBef>
                <a:spcPts val="1358"/>
              </a:spcBef>
              <a:spcAft>
                <a:spcPts val="0"/>
              </a:spcAft>
              <a:buFont typeface="Arial" panose="020B0604020202020204" pitchFamily="34" charset="0"/>
              <a:buNone/>
              <a:defRPr sz="2400" b="1" baseline="0">
                <a:solidFill>
                  <a:schemeClr val="accent3"/>
                </a:solidFill>
                <a:latin typeface="+mj-lt"/>
              </a:defRPr>
            </a:lvl1pPr>
            <a:lvl2pPr marL="0" indent="0" algn="l">
              <a:lnSpc>
                <a:spcPct val="100000"/>
              </a:lnSpc>
              <a:spcBef>
                <a:spcPts val="0"/>
              </a:spcBef>
              <a:spcAft>
                <a:spcPts val="400"/>
              </a:spcAft>
              <a:buNone/>
              <a:defRPr sz="3200" b="0" i="1" cap="none" spc="0" baseline="0">
                <a:solidFill>
                  <a:schemeClr val="accent4"/>
                </a:solidFill>
                <a:latin typeface="+mj-lt"/>
              </a:defRPr>
            </a:lvl2pPr>
            <a:lvl3pPr marL="0" indent="0" algn="l">
              <a:lnSpc>
                <a:spcPct val="100000"/>
              </a:lnSpc>
              <a:spcBef>
                <a:spcPts val="679"/>
              </a:spcBef>
              <a:spcAft>
                <a:spcPts val="1358"/>
              </a:spcAft>
              <a:buNone/>
              <a:defRPr sz="2000">
                <a:solidFill>
                  <a:schemeClr val="accent2"/>
                </a:solidFill>
              </a:defRPr>
            </a:lvl3pPr>
            <a:lvl4pPr marL="0" indent="0" algn="l">
              <a:lnSpc>
                <a:spcPct val="100000"/>
              </a:lnSpc>
              <a:spcBef>
                <a:spcPts val="0"/>
              </a:spcBef>
              <a:spcAft>
                <a:spcPts val="600"/>
              </a:spcAft>
              <a:buNone/>
              <a:defRPr sz="2800" baseline="0">
                <a:solidFill>
                  <a:schemeClr val="accent3"/>
                </a:solidFill>
              </a:defRPr>
            </a:lvl4pPr>
            <a:lvl5pPr marL="103446" indent="-103446" algn="l">
              <a:lnSpc>
                <a:spcPct val="100000"/>
              </a:lnSpc>
              <a:spcBef>
                <a:spcPts val="0"/>
              </a:spcBef>
              <a:spcAft>
                <a:spcPts val="600"/>
              </a:spcAft>
              <a:buFont typeface="Arial" panose="020B0604020202020204" pitchFamily="34" charset="0"/>
              <a:buChar char="-"/>
              <a:defRPr sz="2800" baseline="0"/>
            </a:lvl5pPr>
            <a:lvl6pPr marL="0" indent="0" algn="l">
              <a:lnSpc>
                <a:spcPct val="100000"/>
              </a:lnSpc>
              <a:spcBef>
                <a:spcPts val="679"/>
              </a:spcBef>
              <a:spcAft>
                <a:spcPts val="226"/>
              </a:spcAft>
              <a:buNone/>
              <a:defRPr sz="20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5689600" y="1524000"/>
            <a:ext cx="5029200" cy="4286072"/>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CE49AF95-CCF3-524C-A451-0486646CEDFB}"/>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2_Full Content C">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524000"/>
            <a:ext cx="10058400" cy="449580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1" name="Title Placeholder - Top"/>
          <p:cNvSpPr>
            <a:spLocks noGrp="1"/>
          </p:cNvSpPr>
          <p:nvPr>
            <p:ph type="title"/>
          </p:nvPr>
        </p:nvSpPr>
        <p:spPr>
          <a:xfrm>
            <a:off x="669852" y="457201"/>
            <a:ext cx="10060575"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669852" y="132641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6484096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71652" y="2853383"/>
            <a:ext cx="6922949" cy="1199888"/>
          </a:xfrm>
        </p:spPr>
        <p:txBody>
          <a:bodyPr anchor="b"/>
          <a:lstStyle>
            <a:lvl1pPr algn="l">
              <a:lnSpc>
                <a:spcPct val="100000"/>
              </a:lnSpc>
              <a:defRPr sz="3889"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009"/>
              </a:lnSpc>
              <a:spcAft>
                <a:spcPts val="0"/>
              </a:spcAft>
              <a:buNone/>
              <a:defRPr sz="2475" baseline="0">
                <a:solidFill>
                  <a:schemeClr val="accent6">
                    <a:lumMod val="75000"/>
                  </a:schemeClr>
                </a:solidFill>
                <a:latin typeface="+mn-lt"/>
                <a:cs typeface="Arial" panose="020B0604020202020204" pitchFamily="34" charset="0"/>
              </a:defRPr>
            </a:lvl1pPr>
            <a:lvl2pPr marL="345717" indent="0" algn="ctr">
              <a:buNone/>
              <a:defRPr sz="1512"/>
            </a:lvl2pPr>
            <a:lvl3pPr marL="691434" indent="0" algn="ctr">
              <a:buNone/>
              <a:defRPr sz="1361"/>
            </a:lvl3pPr>
            <a:lvl4pPr marL="1037151" indent="0" algn="ctr">
              <a:buNone/>
              <a:defRPr sz="1210"/>
            </a:lvl4pPr>
            <a:lvl5pPr marL="1382868" indent="0" algn="ctr">
              <a:buNone/>
              <a:defRPr sz="1210"/>
            </a:lvl5pPr>
            <a:lvl6pPr marL="1728586" indent="0" algn="ctr">
              <a:buNone/>
              <a:defRPr sz="1210"/>
            </a:lvl6pPr>
            <a:lvl7pPr marL="2074302" indent="0" algn="ctr">
              <a:buNone/>
              <a:defRPr sz="1210"/>
            </a:lvl7pPr>
            <a:lvl8pPr marL="2420020" indent="0" algn="ctr">
              <a:buNone/>
              <a:defRPr sz="1210"/>
            </a:lvl8pPr>
            <a:lvl9pPr marL="2765736" indent="0" algn="ctr">
              <a:buNone/>
              <a:defRPr sz="1210"/>
            </a:lvl9pPr>
          </a:lstStyle>
          <a:p>
            <a:r>
              <a:rPr lang="en-US"/>
              <a:t>Prepared </a:t>
            </a:r>
            <a:r>
              <a:rPr lang="en-US" dirty="0"/>
              <a:t>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5" y="478631"/>
            <a:ext cx="2059966"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
        <p:nvSpPr>
          <p:cNvPr id="40" name="MOSS ADAMS Logo"/>
          <p:cNvSpPr>
            <a:spLocks noChangeAspect="1" noEditPoints="1"/>
          </p:cNvSpPr>
          <p:nvPr userDrawn="1"/>
        </p:nvSpPr>
        <p:spPr bwMode="auto">
          <a:xfrm>
            <a:off x="660401"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p>
        </p:txBody>
      </p:sp>
    </p:spTree>
    <p:extLst>
      <p:ext uri="{BB962C8B-B14F-4D97-AF65-F5344CB8AC3E}">
        <p14:creationId xmlns:p14="http://schemas.microsoft.com/office/powerpoint/2010/main" val="1909858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itle" preserve="1">
  <p:cSld name="Title - Cover_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60399" y="2853383"/>
            <a:ext cx="6934201" cy="1199888"/>
          </a:xfrm>
        </p:spPr>
        <p:txBody>
          <a:bodyPr anchor="b"/>
          <a:lstStyle>
            <a:lvl1pPr algn="l">
              <a:lnSpc>
                <a:spcPct val="100000"/>
              </a:lnSpc>
              <a:defRPr sz="3889"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009"/>
              </a:lnSpc>
              <a:spcAft>
                <a:spcPts val="0"/>
              </a:spcAft>
              <a:buNone/>
              <a:defRPr sz="2475" baseline="0">
                <a:solidFill>
                  <a:schemeClr val="accent6">
                    <a:lumMod val="75000"/>
                  </a:schemeClr>
                </a:solidFill>
                <a:latin typeface="+mn-lt"/>
                <a:cs typeface="Arial" panose="020B0604020202020204" pitchFamily="34" charset="0"/>
              </a:defRPr>
            </a:lvl1pPr>
            <a:lvl2pPr marL="345717" indent="0" algn="ctr">
              <a:buNone/>
              <a:defRPr sz="1512"/>
            </a:lvl2pPr>
            <a:lvl3pPr marL="691434" indent="0" algn="ctr">
              <a:buNone/>
              <a:defRPr sz="1361"/>
            </a:lvl3pPr>
            <a:lvl4pPr marL="1037151" indent="0" algn="ctr">
              <a:buNone/>
              <a:defRPr sz="1210"/>
            </a:lvl4pPr>
            <a:lvl5pPr marL="1382868" indent="0" algn="ctr">
              <a:buNone/>
              <a:defRPr sz="1210"/>
            </a:lvl5pPr>
            <a:lvl6pPr marL="1728586" indent="0" algn="ctr">
              <a:buNone/>
              <a:defRPr sz="1210"/>
            </a:lvl6pPr>
            <a:lvl7pPr marL="2074302" indent="0" algn="ctr">
              <a:buNone/>
              <a:defRPr sz="1210"/>
            </a:lvl7pPr>
            <a:lvl8pPr marL="2420020" indent="0" algn="ctr">
              <a:buNone/>
              <a:defRPr sz="1210"/>
            </a:lvl8pPr>
            <a:lvl9pPr marL="2765736" indent="0" algn="ctr">
              <a:buNone/>
              <a:defRPr sz="1210"/>
            </a:lvl9pPr>
          </a:lstStyle>
          <a:p>
            <a:r>
              <a:rPr lang="en-US"/>
              <a:t>Prepared </a:t>
            </a:r>
            <a:r>
              <a:rPr lang="en-US" dirty="0"/>
              <a:t>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5" y="478631"/>
            <a:ext cx="2059966" cy="5443538"/>
            <a:chOff x="7729234" y="555626"/>
            <a:chExt cx="1820863" cy="5443538"/>
          </a:xfrm>
          <a:solidFill>
            <a:schemeClr val="accent2"/>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
        <p:nvSpPr>
          <p:cNvPr id="40" name="MOSS ADAMS Logo"/>
          <p:cNvSpPr>
            <a:spLocks noChangeAspect="1" noEditPoints="1"/>
          </p:cNvSpPr>
          <p:nvPr userDrawn="1"/>
        </p:nvSpPr>
        <p:spPr bwMode="auto">
          <a:xfrm>
            <a:off x="660401"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p>
        </p:txBody>
      </p:sp>
    </p:spTree>
    <p:extLst>
      <p:ext uri="{BB962C8B-B14F-4D97-AF65-F5344CB8AC3E}">
        <p14:creationId xmlns:p14="http://schemas.microsoft.com/office/powerpoint/2010/main" val="27194365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Title - Section">
    <p:spTree>
      <p:nvGrpSpPr>
        <p:cNvPr id="1" name=""/>
        <p:cNvGrpSpPr/>
        <p:nvPr/>
      </p:nvGrpSpPr>
      <p:grpSpPr>
        <a:xfrm>
          <a:off x="0" y="0"/>
          <a:ext cx="0" cy="0"/>
          <a:chOff x="0" y="0"/>
          <a:chExt cx="0" cy="0"/>
        </a:xfrm>
      </p:grpSpPr>
      <p:sp>
        <p:nvSpPr>
          <p:cNvPr id="5" name="Footer Placeholder"/>
          <p:cNvSpPr txBox="1">
            <a:spLocks/>
          </p:cNvSpPr>
          <p:nvPr userDrawn="1"/>
        </p:nvSpPr>
        <p:spPr>
          <a:xfrm>
            <a:off x="976194" y="4750553"/>
            <a:ext cx="9626720" cy="804861"/>
          </a:xfrm>
          <a:prstGeom prst="rect">
            <a:avLst/>
          </a:prstGeom>
        </p:spPr>
        <p:txBody>
          <a:bodyPr vert="horz" lIns="24248"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1768" dirty="0">
                <a:solidFill>
                  <a:schemeClr val="accent6">
                    <a:lumMod val="75000"/>
                  </a:schemeClr>
                </a:solidFill>
              </a:rPr>
              <a:t>Better Together: Moss Adams &amp; [CLIENT]</a:t>
            </a:r>
          </a:p>
        </p:txBody>
      </p:sp>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3889" baseline="0">
                <a:solidFill>
                  <a:schemeClr val="accent1"/>
                </a:solidFill>
              </a:defRPr>
            </a:lvl1pPr>
          </a:lstStyle>
          <a:p>
            <a:r>
              <a:rPr lang="en-US" dirty="0"/>
              <a:t>Click to add section title</a:t>
            </a:r>
          </a:p>
        </p:txBody>
      </p:sp>
      <p:sp>
        <p:nvSpPr>
          <p:cNvPr id="8" name="Freeform 12"/>
          <p:cNvSpPr>
            <a:spLocks noChangeAspect="1" noEditPoints="1"/>
          </p:cNvSpPr>
          <p:nvPr userDrawn="1"/>
        </p:nvSpPr>
        <p:spPr bwMode="auto">
          <a:xfrm>
            <a:off x="975808" y="1121056"/>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Tree>
    <p:extLst>
      <p:ext uri="{BB962C8B-B14F-4D97-AF65-F5344CB8AC3E}">
        <p14:creationId xmlns:p14="http://schemas.microsoft.com/office/powerpoint/2010/main" val="4209827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ntent B_Dark">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1" y="2514599"/>
            <a:ext cx="10058400" cy="3337560"/>
          </a:xfrm>
        </p:spPr>
        <p:txBody>
          <a:bodyPr/>
          <a:lstStyle>
            <a:lvl2pPr>
              <a:defRPr b="0">
                <a:solidFill>
                  <a:schemeClr val="tx2">
                    <a:lumMod val="75000"/>
                  </a:schemeClr>
                </a:solidFill>
              </a:defRPr>
            </a:lvl2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Title Placeholder - Top"/>
          <p:cNvSpPr>
            <a:spLocks noGrp="1"/>
          </p:cNvSpPr>
          <p:nvPr>
            <p:ph type="title"/>
          </p:nvPr>
        </p:nvSpPr>
        <p:spPr>
          <a:xfrm>
            <a:off x="660400" y="457201"/>
            <a:ext cx="10058401" cy="685801"/>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660400" y="1828800"/>
            <a:ext cx="10058401" cy="685800"/>
          </a:xfrm>
        </p:spPr>
        <p:txBody>
          <a:bodyPr/>
          <a:lstStyle>
            <a:lvl1pPr>
              <a:lnSpc>
                <a:spcPts val="1800"/>
              </a:lnSpc>
              <a:spcBef>
                <a:spcPts val="0"/>
              </a:spcBef>
              <a:spcAft>
                <a:spcPts val="600"/>
              </a:spcAft>
              <a:defRPr sz="2400" baseline="0">
                <a:latin typeface="+mn-lt"/>
              </a:defRPr>
            </a:lvl1pPr>
          </a:lstStyle>
          <a:p>
            <a:pPr lvl="0"/>
            <a:r>
              <a:rPr lang="en-US" dirty="0"/>
              <a:t>Edit Master text styles</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Top">
            <a:extLst>
              <a:ext uri="{FF2B5EF4-FFF2-40B4-BE49-F238E27FC236}">
                <a16:creationId xmlns:a16="http://schemas.microsoft.com/office/drawing/2014/main" id="{A384BFBF-2C0B-8849-ADA2-20284278B43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4D1F34C3-9DE2-B340-9E47-914BF9D1817E}"/>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106506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Title - Section_Dark">
    <p:bg>
      <p:bgRef idx="1001">
        <a:schemeClr val="bg2"/>
      </p:bgRef>
    </p:bg>
    <p:spTree>
      <p:nvGrpSpPr>
        <p:cNvPr id="1" name=""/>
        <p:cNvGrpSpPr/>
        <p:nvPr/>
      </p:nvGrpSpPr>
      <p:grpSpPr>
        <a:xfrm>
          <a:off x="0" y="0"/>
          <a:ext cx="0" cy="0"/>
          <a:chOff x="0" y="0"/>
          <a:chExt cx="0" cy="0"/>
        </a:xfrm>
      </p:grpSpPr>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3889" baseline="0">
                <a:solidFill>
                  <a:schemeClr val="tx2"/>
                </a:solidFill>
              </a:defRPr>
            </a:lvl1pPr>
          </a:lstStyle>
          <a:p>
            <a:r>
              <a:rPr lang="en-US" dirty="0"/>
              <a:t>Click to add section title</a:t>
            </a:r>
          </a:p>
        </p:txBody>
      </p:sp>
      <p:sp>
        <p:nvSpPr>
          <p:cNvPr id="8" name="Freeform 12"/>
          <p:cNvSpPr>
            <a:spLocks noChangeAspect="1" noEditPoints="1"/>
          </p:cNvSpPr>
          <p:nvPr userDrawn="1"/>
        </p:nvSpPr>
        <p:spPr bwMode="auto">
          <a:xfrm>
            <a:off x="975808" y="1121056"/>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solidFill>
                <a:schemeClr val="accent6">
                  <a:lumMod val="75000"/>
                </a:schemeClr>
              </a:solidFill>
            </a:endParaRPr>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
        <p:nvSpPr>
          <p:cNvPr id="3" name="Text Placeholder 2">
            <a:extLst>
              <a:ext uri="{FF2B5EF4-FFF2-40B4-BE49-F238E27FC236}">
                <a16:creationId xmlns:a16="http://schemas.microsoft.com/office/drawing/2014/main" id="{CB747CD5-FCBF-A64C-9C60-58285A05E7FE}"/>
              </a:ext>
            </a:extLst>
          </p:cNvPr>
          <p:cNvSpPr>
            <a:spLocks noGrp="1"/>
          </p:cNvSpPr>
          <p:nvPr>
            <p:ph type="body" sz="quarter" idx="10" hasCustomPrompt="1"/>
          </p:nvPr>
        </p:nvSpPr>
        <p:spPr>
          <a:xfrm>
            <a:off x="976314" y="4770930"/>
            <a:ext cx="9626600" cy="693737"/>
          </a:xfrm>
        </p:spPr>
        <p:txBody>
          <a:bodyPr/>
          <a:lstStyle>
            <a:lvl1pPr>
              <a:defRPr sz="1768">
                <a:solidFill>
                  <a:schemeClr val="accent6">
                    <a:lumMod val="75000"/>
                  </a:schemeClr>
                </a:solidFill>
                <a:latin typeface="Arial" panose="020B0604020202020204" pitchFamily="34" charset="0"/>
                <a:cs typeface="Arial" panose="020B0604020202020204" pitchFamily="34" charset="0"/>
              </a:defRPr>
            </a:lvl1pPr>
          </a:lstStyle>
          <a:p>
            <a:pPr lvl="0"/>
            <a:r>
              <a:rPr lang="en-US" dirty="0"/>
              <a:t>Better Together: Moss Adams &amp; [CLIENT]</a:t>
            </a:r>
          </a:p>
        </p:txBody>
      </p:sp>
    </p:spTree>
    <p:extLst>
      <p:ext uri="{BB962C8B-B14F-4D97-AF65-F5344CB8AC3E}">
        <p14:creationId xmlns:p14="http://schemas.microsoft.com/office/powerpoint/2010/main" val="155147974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660401" y="1828799"/>
            <a:ext cx="10058400" cy="4023360"/>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1" name="RuleLine - Top">
            <a:extLst>
              <a:ext uri="{FF2B5EF4-FFF2-40B4-BE49-F238E27FC236}">
                <a16:creationId xmlns:a16="http://schemas.microsoft.com/office/drawing/2014/main" id="{62404D88-4142-0E42-BF51-39C4D33F14B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64FCD5EC-B8B6-6646-9A4B-B45E9FA6DF2A}"/>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5881215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Content A - No Line">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p:txBody>
          <a:bodyPr/>
          <a:lstStyle>
            <a:lvl1pPr algn="l">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1" y="1828798"/>
            <a:ext cx="10058400" cy="4023360"/>
          </a:xfrm>
        </p:spPr>
        <p:txBody>
          <a:bodyPr/>
          <a:lstStyle>
            <a:lvl2pPr>
              <a:defRPr b="0">
                <a:solidFill>
                  <a:schemeClr val="bg2">
                    <a:lumMod val="75000"/>
                  </a:schemeClr>
                </a:solidFill>
              </a:defRPr>
            </a:lvl2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8" name="Footer Placeholder 7">
            <a:extLst>
              <a:ext uri="{FF2B5EF4-FFF2-40B4-BE49-F238E27FC236}">
                <a16:creationId xmlns:a16="http://schemas.microsoft.com/office/drawing/2014/main" id="{DE661DEE-21C3-0E40-9421-6B41F6124D1A}"/>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2617577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hasCustomPrompt="1"/>
          </p:nvPr>
        </p:nvSpPr>
        <p:spPr>
          <a:xfrm>
            <a:off x="660401" y="1828800"/>
            <a:ext cx="10058401" cy="4023360"/>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CF4E0C59-A488-104D-9B4A-32473CEF1AB2}"/>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8AF589D0-30EF-9B4C-9842-4B413BCA4A60}"/>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55736929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12" name="Content Placeholder 9"/>
          <p:cNvSpPr>
            <a:spLocks noGrp="1"/>
          </p:cNvSpPr>
          <p:nvPr>
            <p:ph sz="quarter" idx="18"/>
          </p:nvPr>
        </p:nvSpPr>
        <p:spPr>
          <a:xfrm>
            <a:off x="660401" y="1828798"/>
            <a:ext cx="10058400" cy="4023360"/>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03463" indent="-203463">
              <a:buFont typeface="Arial" panose="020B0604020202020204" pitchFamily="34" charset="0"/>
              <a:buChar char="•"/>
              <a:defRPr>
                <a:solidFill>
                  <a:schemeClr val="bg1"/>
                </a:solidFill>
              </a:defRPr>
            </a:lvl4pPr>
            <a:lvl5pPr marL="406925" indent="-224511">
              <a:buFont typeface="Arial" panose="020B0604020202020204" pitchFamily="34" charset="0"/>
              <a:buChar char="•"/>
              <a:defRPr>
                <a:solidFill>
                  <a:schemeClr val="bg2"/>
                </a:solidFill>
              </a:defRPr>
            </a:lvl5pPr>
            <a:lvl6pPr marL="568293" indent="-214689">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C9E933AA-3198-EF41-A4FE-DBE6817AB074}"/>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13315818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p:txBody>
          <a:bodyPr/>
          <a:lstStyle>
            <a:lvl1pPr algn="ctr">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1" y="1828800"/>
            <a:ext cx="10058400" cy="4025591"/>
          </a:xfrm>
        </p:spPr>
        <p:txBody>
          <a:bodyPr/>
          <a:lstStyle>
            <a:lvl2pPr>
              <a:defRPr b="0">
                <a:solidFill>
                  <a:schemeClr val="bg2">
                    <a:lumMod val="75000"/>
                  </a:schemeClr>
                </a:solidFill>
              </a:defRPr>
            </a:lvl2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1A7FF438-2F48-1140-9B4D-94D8CB63BFB0}"/>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33313464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60401" y="457201"/>
            <a:ext cx="10058400" cy="685801"/>
          </a:xfrm>
        </p:spPr>
        <p:txBody>
          <a:bodyPr/>
          <a:lstStyle>
            <a:lvl1pPr algn="ctr">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1" y="1828800"/>
            <a:ext cx="10058401" cy="4025590"/>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Footer Placeholder 7">
            <a:extLst>
              <a:ext uri="{FF2B5EF4-FFF2-40B4-BE49-F238E27FC236}">
                <a16:creationId xmlns:a16="http://schemas.microsoft.com/office/drawing/2014/main" id="{B702D683-ED23-9745-BC7E-C807D7602645}"/>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4114218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60401" y="457201"/>
            <a:ext cx="10058400" cy="685801"/>
          </a:xfrm>
        </p:spPr>
        <p:txBody>
          <a:bodyPr/>
          <a:lstStyle>
            <a:lvl1pPr algn="ctr">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14" name="Content Placeholder 9"/>
          <p:cNvSpPr>
            <a:spLocks noGrp="1"/>
          </p:cNvSpPr>
          <p:nvPr>
            <p:ph sz="quarter" idx="18"/>
          </p:nvPr>
        </p:nvSpPr>
        <p:spPr>
          <a:xfrm>
            <a:off x="660401" y="1828798"/>
            <a:ext cx="10058400" cy="4023360"/>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03463" indent="-203463">
              <a:buFont typeface="Arial" panose="020B0604020202020204" pitchFamily="34" charset="0"/>
              <a:buChar char="•"/>
              <a:defRPr>
                <a:solidFill>
                  <a:schemeClr val="bg1"/>
                </a:solidFill>
              </a:defRPr>
            </a:lvl4pPr>
            <a:lvl5pPr marL="406925" indent="-224511">
              <a:buFont typeface="Arial" panose="020B0604020202020204" pitchFamily="34" charset="0"/>
              <a:buChar char="•"/>
              <a:defRPr>
                <a:solidFill>
                  <a:schemeClr val="bg2"/>
                </a:solidFill>
              </a:defRPr>
            </a:lvl5pPr>
            <a:lvl6pPr marL="568293" indent="-214689">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ooter Placeholder 7">
            <a:extLst>
              <a:ext uri="{FF2B5EF4-FFF2-40B4-BE49-F238E27FC236}">
                <a16:creationId xmlns:a16="http://schemas.microsoft.com/office/drawing/2014/main" id="{582EBAEB-6F09-9542-B126-0B776DE0A88F}"/>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2391399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ontent B">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660402" y="2514600"/>
            <a:ext cx="10058399" cy="3337560"/>
          </a:xfrm>
        </p:spPr>
        <p:txBody>
          <a:bodyPr/>
          <a:lstStyle>
            <a:lvl2pPr>
              <a:defRPr b="0">
                <a:solidFill>
                  <a:schemeClr val="bg2">
                    <a:lumMod val="75000"/>
                  </a:schemeClr>
                </a:solidFill>
              </a:defRPr>
            </a:lvl2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3"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5"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nvPr>
        </p:nvGraphicFramePr>
        <p:xfrm>
          <a:off x="11626065"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660401" y="1842656"/>
            <a:ext cx="10058401" cy="671945"/>
          </a:xfrm>
        </p:spPr>
        <p:txBody>
          <a:bodyPr/>
          <a:lstStyle>
            <a:lvl1pPr>
              <a:lnSpc>
                <a:spcPts val="1591"/>
              </a:lnSpc>
              <a:spcBef>
                <a:spcPts val="0"/>
              </a:spcBef>
              <a:spcAft>
                <a:spcPts val="530"/>
              </a:spcAft>
              <a:defRPr sz="2121" baseline="0">
                <a:latin typeface="+mn-lt"/>
              </a:defRPr>
            </a:lvl1pPr>
          </a:lstStyle>
          <a:p>
            <a:pPr lvl="0"/>
            <a:r>
              <a:rPr lang="en-US" dirty="0"/>
              <a:t>Edit Master text styles</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Top">
            <a:extLst>
              <a:ext uri="{FF2B5EF4-FFF2-40B4-BE49-F238E27FC236}">
                <a16:creationId xmlns:a16="http://schemas.microsoft.com/office/drawing/2014/main" id="{8E3AD6E2-1824-3B40-8D89-2FDCEE57E8F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FBCDCAFE-15AB-9448-848E-4E77B42336F7}"/>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52732088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Content B_Dark">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hasCustomPrompt="1"/>
          </p:nvPr>
        </p:nvSpPr>
        <p:spPr>
          <a:xfrm>
            <a:off x="660401" y="2514599"/>
            <a:ext cx="10058400" cy="3337560"/>
          </a:xfrm>
        </p:spPr>
        <p:txBody>
          <a:bodyPr/>
          <a:lstStyle>
            <a:lvl2pPr>
              <a:defRPr b="0">
                <a:solidFill>
                  <a:schemeClr val="tx2">
                    <a:lumMod val="75000"/>
                  </a:schemeClr>
                </a:solidFill>
              </a:defRPr>
            </a:lvl2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Title Placeholder - Top"/>
          <p:cNvSpPr>
            <a:spLocks noGrp="1"/>
          </p:cNvSpPr>
          <p:nvPr>
            <p:ph type="title"/>
          </p:nvPr>
        </p:nvSpPr>
        <p:spPr>
          <a:xfrm>
            <a:off x="660401" y="457201"/>
            <a:ext cx="10058401" cy="685801"/>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5"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nvPr>
        </p:nvGraphicFramePr>
        <p:xfrm>
          <a:off x="11626065"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660401" y="1828800"/>
            <a:ext cx="10058401" cy="685800"/>
          </a:xfrm>
        </p:spPr>
        <p:txBody>
          <a:bodyPr/>
          <a:lstStyle>
            <a:lvl1pPr>
              <a:lnSpc>
                <a:spcPts val="1591"/>
              </a:lnSpc>
              <a:spcBef>
                <a:spcPts val="0"/>
              </a:spcBef>
              <a:spcAft>
                <a:spcPts val="530"/>
              </a:spcAft>
              <a:defRPr sz="2121" baseline="0">
                <a:latin typeface="+mn-lt"/>
              </a:defRPr>
            </a:lvl1pPr>
          </a:lstStyle>
          <a:p>
            <a:pPr lvl="0"/>
            <a:r>
              <a:rPr lang="en-US" dirty="0"/>
              <a:t>Edit Master text styles</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Top">
            <a:extLst>
              <a:ext uri="{FF2B5EF4-FFF2-40B4-BE49-F238E27FC236}">
                <a16:creationId xmlns:a16="http://schemas.microsoft.com/office/drawing/2014/main" id="{A384BFBF-2C0B-8849-ADA2-20284278B43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4D1F34C3-9DE2-B340-9E47-914BF9D1817E}"/>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8477729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ntent B - Center">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1" y="1828799"/>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3359550"/>
            <a:ext cx="10058400" cy="2487168"/>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2" name="Footer Placeholder 7">
            <a:extLst>
              <a:ext uri="{FF2B5EF4-FFF2-40B4-BE49-F238E27FC236}">
                <a16:creationId xmlns:a16="http://schemas.microsoft.com/office/drawing/2014/main" id="{AE2C2232-D9BD-324B-85C7-2C7E4C36AC4A}"/>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63570001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Content B - Center">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660402" y="1828801"/>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1" y="3359550"/>
            <a:ext cx="10058400" cy="2487168"/>
          </a:xfrm>
        </p:spPr>
        <p:txBody>
          <a:bodyPr/>
          <a:lstStyle>
            <a:lvl2pPr>
              <a:defRPr b="0">
                <a:solidFill>
                  <a:schemeClr val="bg2">
                    <a:lumMod val="75000"/>
                  </a:schemeClr>
                </a:solidFill>
              </a:defRPr>
            </a:lvl2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2" name="Footer Placeholder 7">
            <a:extLst>
              <a:ext uri="{FF2B5EF4-FFF2-40B4-BE49-F238E27FC236}">
                <a16:creationId xmlns:a16="http://schemas.microsoft.com/office/drawing/2014/main" id="{AE2C2232-D9BD-324B-85C7-2C7E4C36AC4A}"/>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12357148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Content B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660402" y="1828801"/>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a:xfrm>
            <a:off x="660401" y="457201"/>
            <a:ext cx="10058400" cy="685801"/>
          </a:xfrm>
        </p:spPr>
        <p:txBody>
          <a:bodyPr/>
          <a:lstStyle>
            <a:lvl1pPr algn="ctr">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1" y="3359550"/>
            <a:ext cx="10058400" cy="2487168"/>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4" name="Footer Placeholder 7">
            <a:extLst>
              <a:ext uri="{FF2B5EF4-FFF2-40B4-BE49-F238E27FC236}">
                <a16:creationId xmlns:a16="http://schemas.microsoft.com/office/drawing/2014/main" id="{AB6E82F7-D46A-5141-A9F5-80A2A1BCABFB}"/>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2145608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Content B - Center_Split">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7" name="Rectangle 16"/>
          <p:cNvSpPr/>
          <p:nvPr userDrawn="1"/>
        </p:nvSpPr>
        <p:spPr>
          <a:xfrm>
            <a:off x="0" y="3200402"/>
            <a:ext cx="11379200" cy="32003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660401" y="1828801"/>
            <a:ext cx="10058399" cy="114975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ontent Placeholder 9"/>
          <p:cNvSpPr>
            <a:spLocks noGrp="1"/>
          </p:cNvSpPr>
          <p:nvPr>
            <p:ph sz="quarter" idx="16"/>
          </p:nvPr>
        </p:nvSpPr>
        <p:spPr>
          <a:xfrm>
            <a:off x="660401" y="3359550"/>
            <a:ext cx="10058399" cy="2487168"/>
          </a:xfrm>
        </p:spPr>
        <p:txBody>
          <a:bodyPr/>
          <a:lstStyle>
            <a:lvl1pPr algn="ctr">
              <a:defRPr>
                <a:solidFill>
                  <a:schemeClr val="accent1"/>
                </a:solidFill>
              </a:defRPr>
            </a:lvl1pPr>
            <a:lvl2pPr algn="ctr">
              <a:defRPr b="0">
                <a:solidFill>
                  <a:schemeClr val="tx2">
                    <a:lumMod val="75000"/>
                  </a:schemeClr>
                </a:solidFill>
              </a:defRPr>
            </a:lvl2pPr>
            <a:lvl3pPr algn="ctr">
              <a:defRPr>
                <a:solidFill>
                  <a:schemeClr val="bg1"/>
                </a:solidFill>
              </a:defRPr>
            </a:lvl3pPr>
            <a:lvl4pPr marL="203463" indent="-203463" algn="ctr">
              <a:buClr>
                <a:schemeClr val="accent1"/>
              </a:buClr>
              <a:buFont typeface="Arial" panose="020B0604020202020204" pitchFamily="34" charset="0"/>
              <a:buChar char="•"/>
              <a:defRPr>
                <a:solidFill>
                  <a:schemeClr val="bg1"/>
                </a:solidFill>
              </a:defRPr>
            </a:lvl4pPr>
            <a:lvl5pPr marL="406925" indent="-224511" algn="ctr">
              <a:buClr>
                <a:schemeClr val="accent1"/>
              </a:buClr>
              <a:buFont typeface="Arial" panose="020B0604020202020204" pitchFamily="34" charset="0"/>
              <a:buChar char="•"/>
              <a:defRPr sz="2121">
                <a:solidFill>
                  <a:schemeClr val="accent1"/>
                </a:solidFill>
              </a:defRPr>
            </a:lvl5pPr>
            <a:lvl6pPr marL="568293" indent="-214689" algn="ctr">
              <a:buClr>
                <a:schemeClr val="accent1"/>
              </a:buClr>
              <a:buFont typeface="Arial" panose="020B0604020202020204" pitchFamily="34" charset="0"/>
              <a:buChar char="•"/>
              <a:defRPr>
                <a:solidFill>
                  <a:schemeClr val="accent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cxnSp>
        <p:nvCxnSpPr>
          <p:cNvPr id="20"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2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5" name="Footer Placeholder 7">
            <a:extLst>
              <a:ext uri="{FF2B5EF4-FFF2-40B4-BE49-F238E27FC236}">
                <a16:creationId xmlns:a16="http://schemas.microsoft.com/office/drawing/2014/main" id="{1509826E-7A4A-2645-8FF3-F1281F77DA10}"/>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1465904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Content - Righ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60894" y="457202"/>
            <a:ext cx="3123740" cy="2057400"/>
          </a:xfrm>
        </p:spPr>
        <p:txBody>
          <a:bodyPr/>
          <a:lstStyle>
            <a:lvl1pPr>
              <a:defRPr/>
            </a:lvl1pPr>
          </a:lstStyle>
          <a:p>
            <a:r>
              <a:rPr lang="en-US" dirty="0"/>
              <a:t>Click to add title</a:t>
            </a:r>
          </a:p>
        </p:txBody>
      </p:sp>
      <p:cxnSp>
        <p:nvCxnSpPr>
          <p:cNvPr id="1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2" y="3200401"/>
            <a:ext cx="3124199" cy="2677887"/>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16" name="Text Placeholder"/>
          <p:cNvSpPr>
            <a:spLocks noGrp="1"/>
          </p:cNvSpPr>
          <p:nvPr>
            <p:ph idx="1"/>
          </p:nvPr>
        </p:nvSpPr>
        <p:spPr>
          <a:xfrm>
            <a:off x="4395789" y="457202"/>
            <a:ext cx="6323012" cy="5421084"/>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32A87412-9C18-944A-A3D3-8AD4F2B2C37B}"/>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EEE6C61F-AAFB-D345-88A5-9EF6124B8A06}"/>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471583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Conten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hasCustomPrompt="1"/>
          </p:nvPr>
        </p:nvSpPr>
        <p:spPr>
          <a:xfrm>
            <a:off x="4396509" y="457203"/>
            <a:ext cx="6322291" cy="5421085"/>
          </a:xfrm>
        </p:spPr>
        <p:txBody>
          <a:bodyPr/>
          <a:lstStyle>
            <a:lvl2pPr>
              <a:defRPr b="0">
                <a:solidFill>
                  <a:schemeClr val="tx2">
                    <a:lumMod val="75000"/>
                  </a:schemeClr>
                </a:solidFill>
              </a:defRPr>
            </a:lvl2pPr>
            <a:lvl4pPr>
              <a:buClr>
                <a:schemeClr val="accent3"/>
              </a:buClr>
              <a:defRPr/>
            </a:lvl4pPr>
            <a:lvl5pPr>
              <a:buClr>
                <a:schemeClr val="accent3"/>
              </a:buClr>
              <a:defRPr sz="2121">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660401" y="457202"/>
            <a:ext cx="3124202" cy="2057400"/>
          </a:xfrm>
        </p:spPr>
        <p:txBody>
          <a:bodyPr/>
          <a:lstStyle>
            <a:lvl1pPr>
              <a:defRPr/>
            </a:lvl1pPr>
          </a:lstStyle>
          <a:p>
            <a:r>
              <a:rPr lang="en-US" dirty="0"/>
              <a:t>Click to add title</a:t>
            </a:r>
          </a:p>
        </p:txBody>
      </p:sp>
      <p:cxnSp>
        <p:nvCxnSpPr>
          <p:cNvPr id="1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2" y="3200403"/>
            <a:ext cx="3124199" cy="2677885"/>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Mid">
            <a:extLst>
              <a:ext uri="{FF2B5EF4-FFF2-40B4-BE49-F238E27FC236}">
                <a16:creationId xmlns:a16="http://schemas.microsoft.com/office/drawing/2014/main" id="{53F91E22-9079-1F42-BEB2-CCDE15E25040}"/>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E495E7F4-F694-C84D-92BC-F7CC50ACBC0B}"/>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3403881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Content - Righ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8" name="Rectangle 17"/>
          <p:cNvSpPr/>
          <p:nvPr userDrawn="1"/>
        </p:nvSpPr>
        <p:spPr>
          <a:xfrm>
            <a:off x="4172988" y="2"/>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60401"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2"/>
            <a:ext cx="3124200" cy="2705877"/>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4545106" y="457200"/>
            <a:ext cx="6173695" cy="5449078"/>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03463" indent="-203463">
              <a:buClr>
                <a:schemeClr val="accent1"/>
              </a:buClr>
              <a:buFont typeface="Arial" panose="020B0604020202020204" pitchFamily="34" charset="0"/>
              <a:buChar char="•"/>
              <a:defRPr>
                <a:solidFill>
                  <a:schemeClr val="bg1"/>
                </a:solidFill>
              </a:defRPr>
            </a:lvl4pPr>
            <a:lvl5pPr marL="406925" indent="-224511">
              <a:buClr>
                <a:schemeClr val="accent1"/>
              </a:buClr>
              <a:buFont typeface="Arial" panose="020B0604020202020204" pitchFamily="34" charset="0"/>
              <a:buChar char="•"/>
              <a:defRPr>
                <a:solidFill>
                  <a:schemeClr val="bg1"/>
                </a:solidFill>
              </a:defRPr>
            </a:lvl5pPr>
            <a:lvl6pPr marL="568293" indent="-214689">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4" name="RuleLine - Mid">
            <a:extLst>
              <a:ext uri="{FF2B5EF4-FFF2-40B4-BE49-F238E27FC236}">
                <a16:creationId xmlns:a16="http://schemas.microsoft.com/office/drawing/2014/main" id="{BBB163D3-EC94-9A46-8265-9A3EE5DA8B32}"/>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A0525598-B473-4046-B6F7-4028E46A6888}"/>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318660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Content - Lef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7595058" y="457202"/>
            <a:ext cx="3123741" cy="2057400"/>
          </a:xfrm>
        </p:spPr>
        <p:txBody>
          <a:bodyPr/>
          <a:lstStyle>
            <a:lvl1pPr>
              <a:defRPr/>
            </a:lvl1pPr>
          </a:lstStyle>
          <a:p>
            <a:r>
              <a:rPr lang="en-US" dirty="0"/>
              <a:t>Click to add title</a:t>
            </a:r>
          </a:p>
        </p:txBody>
      </p:sp>
      <p:cxnSp>
        <p:nvCxnSpPr>
          <p:cNvPr id="1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401"/>
            <a:ext cx="3124200" cy="2669061"/>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16" name="Text Placeholder"/>
          <p:cNvSpPr>
            <a:spLocks noGrp="1"/>
          </p:cNvSpPr>
          <p:nvPr>
            <p:ph idx="1"/>
          </p:nvPr>
        </p:nvSpPr>
        <p:spPr>
          <a:xfrm>
            <a:off x="660400" y="457202"/>
            <a:ext cx="6323012" cy="5412258"/>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cxnSp>
        <p:nvCxnSpPr>
          <p:cNvPr id="13"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FD9AF6DD-5BF7-744D-8C9F-6DD3BB6B2F50}"/>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2535629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Conten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hasCustomPrompt="1"/>
          </p:nvPr>
        </p:nvSpPr>
        <p:spPr>
          <a:xfrm>
            <a:off x="660401" y="457202"/>
            <a:ext cx="6322291" cy="5412258"/>
          </a:xfrm>
        </p:spPr>
        <p:txBody>
          <a:bodyPr/>
          <a:lstStyle>
            <a:lvl2pPr>
              <a:defRPr b="0">
                <a:solidFill>
                  <a:schemeClr val="tx2">
                    <a:lumMod val="75000"/>
                  </a:schemeClr>
                </a:solidFill>
              </a:defRPr>
            </a:lvl2pPr>
            <a:lvl4pPr>
              <a:buClr>
                <a:schemeClr val="accent3"/>
              </a:buClr>
              <a:defRPr/>
            </a:lvl4pPr>
            <a:lvl5pPr>
              <a:buClr>
                <a:schemeClr val="accent3"/>
              </a:buClr>
              <a:defRPr sz="2121">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7594599" y="457202"/>
            <a:ext cx="3124202" cy="2057400"/>
          </a:xfrm>
        </p:spPr>
        <p:txBody>
          <a:bodyPr/>
          <a:lstStyle>
            <a:lvl1pPr>
              <a:defRPr/>
            </a:lvl1pPr>
          </a:lstStyle>
          <a:p>
            <a:r>
              <a:rPr lang="en-US" dirty="0"/>
              <a:t>Click to add title</a:t>
            </a:r>
          </a:p>
        </p:txBody>
      </p:sp>
      <p:cxnSp>
        <p:nvCxnSpPr>
          <p:cNvPr id="1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1" y="3200403"/>
            <a:ext cx="3124199" cy="2669059"/>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8D409AE3-A57B-444C-8387-035E75B0559D}"/>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9648980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Content - Lef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8" name="Rectangle 17"/>
          <p:cNvSpPr/>
          <p:nvPr userDrawn="1"/>
        </p:nvSpPr>
        <p:spPr>
          <a:xfrm>
            <a:off x="1" y="385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7594600"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7594600" y="3200402"/>
            <a:ext cx="3124200" cy="2669059"/>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671033" y="457202"/>
            <a:ext cx="6173695" cy="5412259"/>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03463" indent="-203463">
              <a:buClr>
                <a:schemeClr val="accent1"/>
              </a:buClr>
              <a:buFont typeface="Arial" panose="020B0604020202020204" pitchFamily="34" charset="0"/>
              <a:buChar char="•"/>
              <a:defRPr>
                <a:solidFill>
                  <a:schemeClr val="bg1"/>
                </a:solidFill>
              </a:defRPr>
            </a:lvl4pPr>
            <a:lvl5pPr marL="406925" indent="-224511">
              <a:buClr>
                <a:schemeClr val="accent1"/>
              </a:buClr>
              <a:buFont typeface="Arial" panose="020B0604020202020204" pitchFamily="34" charset="0"/>
              <a:buChar char="•"/>
              <a:defRPr>
                <a:solidFill>
                  <a:schemeClr val="bg1"/>
                </a:solidFill>
              </a:defRPr>
            </a:lvl5pPr>
            <a:lvl6pPr marL="568293" indent="-214689">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7">
            <a:extLst>
              <a:ext uri="{FF2B5EF4-FFF2-40B4-BE49-F238E27FC236}">
                <a16:creationId xmlns:a16="http://schemas.microsoft.com/office/drawing/2014/main" id="{54627FE0-48BB-C346-A256-723B8707ED17}"/>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2112883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Content - Righ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60403" y="457203"/>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5029200" cy="2677886"/>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8" y="457200"/>
            <a:ext cx="4582933" cy="5421086"/>
          </a:xfrm>
        </p:spPr>
        <p:txBody>
          <a:bodyPr/>
          <a:lstStyle>
            <a:lvl1pPr marL="0" marR="0" indent="0" algn="l" defTabSz="782220" rtl="0" eaLnBrk="1" fontAlgn="auto" latinLnBrk="0" hangingPunct="1">
              <a:lnSpc>
                <a:spcPct val="100000"/>
              </a:lnSpc>
              <a:spcBef>
                <a:spcPts val="1591"/>
              </a:spcBef>
              <a:spcAft>
                <a:spcPts val="1061"/>
              </a:spcAft>
              <a:buClrTx/>
              <a:buSzTx/>
              <a:buFont typeface="Arial" panose="020B0604020202020204" pitchFamily="34" charset="0"/>
              <a:buNone/>
              <a:tabLst/>
              <a:defRPr>
                <a:solidFill>
                  <a:schemeClr val="tx2"/>
                </a:solidFill>
              </a:defRPr>
            </a:lvl1pPr>
            <a:lvl2pPr marL="0" marR="0" indent="0" algn="l" defTabSz="782220" rtl="0" eaLnBrk="1" fontAlgn="auto" latinLnBrk="0" hangingPunct="1">
              <a:lnSpc>
                <a:spcPct val="100000"/>
              </a:lnSpc>
              <a:spcBef>
                <a:spcPts val="1061"/>
              </a:spcBef>
              <a:spcAft>
                <a:spcPts val="177"/>
              </a:spcAft>
              <a:buClrTx/>
              <a:buSzTx/>
              <a:buFontTx/>
              <a:buNone/>
              <a:tabLst/>
              <a:defRPr b="0">
                <a:solidFill>
                  <a:schemeClr val="bg2">
                    <a:lumMod val="75000"/>
                  </a:schemeClr>
                </a:solidFill>
              </a:defRPr>
            </a:lvl2pPr>
            <a:lvl3pPr marL="0" marR="0" indent="0" algn="l" defTabSz="782220" rtl="0" eaLnBrk="1" fontAlgn="auto" latinLnBrk="0" hangingPunct="1">
              <a:lnSpc>
                <a:spcPct val="100000"/>
              </a:lnSpc>
              <a:spcBef>
                <a:spcPts val="0"/>
              </a:spcBef>
              <a:spcAft>
                <a:spcPts val="1061"/>
              </a:spcAft>
              <a:buClrTx/>
              <a:buSzTx/>
              <a:buFont typeface="Arial" panose="020B0604020202020204" pitchFamily="34" charset="0"/>
              <a:buNone/>
              <a:tabLst/>
              <a:defRPr>
                <a:solidFill>
                  <a:schemeClr val="tx2"/>
                </a:solidFill>
              </a:defRPr>
            </a:lvl3pPr>
            <a:lvl4pPr marL="203463" marR="0" indent="-203463" algn="l" defTabSz="782220" rtl="0" eaLnBrk="1" fontAlgn="auto" latinLnBrk="0" hangingPunct="1">
              <a:lnSpc>
                <a:spcPct val="100000"/>
              </a:lnSpc>
              <a:spcBef>
                <a:spcPts val="0"/>
              </a:spcBef>
              <a:spcAft>
                <a:spcPts val="707"/>
              </a:spcAft>
              <a:buClr>
                <a:srgbClr val="004F50"/>
              </a:buClr>
              <a:buSzTx/>
              <a:buFont typeface="Arial" charset="0"/>
              <a:buChar char="•"/>
              <a:tabLst/>
              <a:defRPr>
                <a:solidFill>
                  <a:schemeClr val="tx2"/>
                </a:solidFill>
              </a:defRPr>
            </a:lvl4pPr>
            <a:lvl5pPr marL="406925" marR="0" indent="-224511" algn="l" defTabSz="782220" rtl="0" eaLnBrk="1" fontAlgn="auto" latinLnBrk="0" hangingPunct="1">
              <a:lnSpc>
                <a:spcPct val="100000"/>
              </a:lnSpc>
              <a:spcBef>
                <a:spcPts val="0"/>
              </a:spcBef>
              <a:spcAft>
                <a:spcPts val="707"/>
              </a:spcAft>
              <a:buClr>
                <a:srgbClr val="004F50"/>
              </a:buClr>
              <a:buSzTx/>
              <a:buFont typeface="Arial" charset="0"/>
              <a:buChar char="•"/>
              <a:tabLst/>
              <a:defRPr>
                <a:solidFill>
                  <a:schemeClr val="tx2"/>
                </a:solidFill>
              </a:defRPr>
            </a:lvl5pPr>
            <a:lvl6pPr marL="568293" marR="0" indent="-214689" algn="l" defTabSz="782220" rtl="0" eaLnBrk="1" fontAlgn="auto" latinLnBrk="0" hangingPunct="1">
              <a:lnSpc>
                <a:spcPct val="100000"/>
              </a:lnSpc>
              <a:spcBef>
                <a:spcPts val="428"/>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121" b="0" i="0" u="none" strike="noStrike" kern="1200" cap="none" spc="0" normalizeH="0" baseline="0" noProof="0" dirty="0">
              <a:ln>
                <a:noFill/>
              </a:ln>
              <a:solidFill>
                <a:srgbClr val="0E3837"/>
              </a:solidFill>
              <a:effectLst/>
              <a:uLnTx/>
              <a:uFillTx/>
              <a:latin typeface="+mn-lt"/>
              <a:ea typeface="+mn-ea"/>
              <a:cs typeface="+mn-cs"/>
            </a:endParaRP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Mid">
            <a:extLst>
              <a:ext uri="{FF2B5EF4-FFF2-40B4-BE49-F238E27FC236}">
                <a16:creationId xmlns:a16="http://schemas.microsoft.com/office/drawing/2014/main" id="{CD11064E-3EAC-CA42-8573-110719175F1B}"/>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EA847F29-0B0D-3B4D-B529-FEE6357D6602}"/>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09424498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ent B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1" y="1828799"/>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3359550"/>
            <a:ext cx="10058400" cy="2487168"/>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4" name="Footer Placeholder 7">
            <a:extLst>
              <a:ext uri="{FF2B5EF4-FFF2-40B4-BE49-F238E27FC236}">
                <a16:creationId xmlns:a16="http://schemas.microsoft.com/office/drawing/2014/main" id="{AB6E82F7-D46A-5141-A9F5-80A2A1BCABFB}"/>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516782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Content - Righ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60401" y="457203"/>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1"/>
            <a:ext cx="5029199" cy="2677886"/>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3"/>
            <a:ext cx="4582934" cy="5421085"/>
          </a:xfrm>
        </p:spPr>
        <p:txBody>
          <a:bodyPr/>
          <a:lstStyle>
            <a:lvl2pPr>
              <a:defRPr b="0">
                <a:solidFill>
                  <a:schemeClr val="tx2">
                    <a:lumMod val="75000"/>
                  </a:schemeClr>
                </a:solidFill>
              </a:defRPr>
            </a:lvl2pPr>
            <a:lvl4pPr>
              <a:buClr>
                <a:schemeClr val="accent3"/>
              </a:buClr>
              <a:defRPr/>
            </a:lvl4pPr>
            <a:lvl5pPr>
              <a:buClr>
                <a:schemeClr val="accent3"/>
              </a:buClr>
              <a:defRPr sz="2121">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9" name="RuleLine - Mid">
            <a:extLst>
              <a:ext uri="{FF2B5EF4-FFF2-40B4-BE49-F238E27FC236}">
                <a16:creationId xmlns:a16="http://schemas.microsoft.com/office/drawing/2014/main" id="{33BF6E8A-1F7E-324D-9271-71A28B34C719}"/>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37200C53-7ED9-AA49-BA7B-15E2BC992633}"/>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05087900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Content - Righ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Rectangle 14"/>
          <p:cNvSpPr/>
          <p:nvPr userDrawn="1"/>
        </p:nvSpPr>
        <p:spPr>
          <a:xfrm>
            <a:off x="5683170" y="2"/>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sz="1356" dirty="0"/>
          </a:p>
        </p:txBody>
      </p:sp>
      <p:sp>
        <p:nvSpPr>
          <p:cNvPr id="2" name="Title Placeholder - Top"/>
          <p:cNvSpPr>
            <a:spLocks noGrp="1"/>
          </p:cNvSpPr>
          <p:nvPr>
            <p:ph type="title" hasCustomPrompt="1"/>
          </p:nvPr>
        </p:nvSpPr>
        <p:spPr>
          <a:xfrm>
            <a:off x="660401" y="457203"/>
            <a:ext cx="4582933"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2"/>
            <a:ext cx="4582933" cy="2677884"/>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16" name="Content Placeholder 9"/>
          <p:cNvSpPr>
            <a:spLocks noGrp="1"/>
          </p:cNvSpPr>
          <p:nvPr>
            <p:ph sz="quarter" idx="15" hasCustomPrompt="1"/>
          </p:nvPr>
        </p:nvSpPr>
        <p:spPr>
          <a:xfrm>
            <a:off x="6142297" y="457200"/>
            <a:ext cx="4576503" cy="5421086"/>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03463" indent="-203463">
              <a:buClr>
                <a:schemeClr val="accent5"/>
              </a:buClr>
              <a:buFont typeface="Arial" panose="020B0604020202020204" pitchFamily="34" charset="0"/>
              <a:buChar char="•"/>
              <a:defRPr>
                <a:solidFill>
                  <a:schemeClr val="bg1"/>
                </a:solidFill>
              </a:defRPr>
            </a:lvl4pPr>
            <a:lvl5pPr marL="406925" indent="-224511">
              <a:buClr>
                <a:schemeClr val="accent5"/>
              </a:buClr>
              <a:buFont typeface="Arial" panose="020B0604020202020204" pitchFamily="34" charset="0"/>
              <a:buChar char="•"/>
              <a:defRPr>
                <a:solidFill>
                  <a:schemeClr val="bg1"/>
                </a:solidFill>
              </a:defRPr>
            </a:lvl5pPr>
            <a:lvl6pPr marL="568293" indent="-214689">
              <a:buClr>
                <a:schemeClr val="accent5"/>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2BF457B0-F315-FF45-B100-1C113577F7FC}"/>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53124BDC-C280-944A-B3C9-E6EA4DEAD55D}"/>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5842872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Content - Lef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5689601" y="457203"/>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2"/>
            <a:ext cx="5029200" cy="2669059"/>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1" y="457202"/>
            <a:ext cx="4582933" cy="5412259"/>
          </a:xfrm>
        </p:spPr>
        <p:txBody>
          <a:bodyPr/>
          <a:lstStyle>
            <a:lvl1pPr marL="0" marR="0" indent="0" algn="l" defTabSz="782220" rtl="0" eaLnBrk="1" fontAlgn="auto" latinLnBrk="0" hangingPunct="1">
              <a:lnSpc>
                <a:spcPct val="100000"/>
              </a:lnSpc>
              <a:spcBef>
                <a:spcPts val="1591"/>
              </a:spcBef>
              <a:spcAft>
                <a:spcPts val="1061"/>
              </a:spcAft>
              <a:buClrTx/>
              <a:buSzTx/>
              <a:buFont typeface="Arial" panose="020B0604020202020204" pitchFamily="34" charset="0"/>
              <a:buNone/>
              <a:tabLst/>
              <a:defRPr>
                <a:solidFill>
                  <a:schemeClr val="tx2"/>
                </a:solidFill>
              </a:defRPr>
            </a:lvl1pPr>
            <a:lvl2pPr marL="0" marR="0" indent="0" algn="l" defTabSz="782220" rtl="0" eaLnBrk="1" fontAlgn="auto" latinLnBrk="0" hangingPunct="1">
              <a:lnSpc>
                <a:spcPct val="100000"/>
              </a:lnSpc>
              <a:spcBef>
                <a:spcPts val="1061"/>
              </a:spcBef>
              <a:spcAft>
                <a:spcPts val="177"/>
              </a:spcAft>
              <a:buClrTx/>
              <a:buSzTx/>
              <a:buFontTx/>
              <a:buNone/>
              <a:tabLst/>
              <a:defRPr b="0">
                <a:solidFill>
                  <a:schemeClr val="bg2">
                    <a:lumMod val="75000"/>
                  </a:schemeClr>
                </a:solidFill>
              </a:defRPr>
            </a:lvl2pPr>
            <a:lvl3pPr marL="0" marR="0" indent="0" algn="l" defTabSz="782220" rtl="0" eaLnBrk="1" fontAlgn="auto" latinLnBrk="0" hangingPunct="1">
              <a:lnSpc>
                <a:spcPct val="100000"/>
              </a:lnSpc>
              <a:spcBef>
                <a:spcPts val="0"/>
              </a:spcBef>
              <a:spcAft>
                <a:spcPts val="1061"/>
              </a:spcAft>
              <a:buClrTx/>
              <a:buSzTx/>
              <a:buFont typeface="Arial" panose="020B0604020202020204" pitchFamily="34" charset="0"/>
              <a:buNone/>
              <a:tabLst/>
              <a:defRPr>
                <a:solidFill>
                  <a:schemeClr val="tx2"/>
                </a:solidFill>
              </a:defRPr>
            </a:lvl3pPr>
            <a:lvl4pPr marL="203463" marR="0" indent="-203463" algn="l" defTabSz="782220" rtl="0" eaLnBrk="1" fontAlgn="auto" latinLnBrk="0" hangingPunct="1">
              <a:lnSpc>
                <a:spcPct val="100000"/>
              </a:lnSpc>
              <a:spcBef>
                <a:spcPts val="0"/>
              </a:spcBef>
              <a:spcAft>
                <a:spcPts val="707"/>
              </a:spcAft>
              <a:buClr>
                <a:srgbClr val="004F50"/>
              </a:buClr>
              <a:buSzTx/>
              <a:buFont typeface="Arial" charset="0"/>
              <a:buChar char="•"/>
              <a:tabLst/>
              <a:defRPr>
                <a:solidFill>
                  <a:schemeClr val="tx2"/>
                </a:solidFill>
              </a:defRPr>
            </a:lvl4pPr>
            <a:lvl5pPr marL="406925" marR="0" indent="-224511" algn="l" defTabSz="782220" rtl="0" eaLnBrk="1" fontAlgn="auto" latinLnBrk="0" hangingPunct="1">
              <a:lnSpc>
                <a:spcPct val="100000"/>
              </a:lnSpc>
              <a:spcBef>
                <a:spcPts val="0"/>
              </a:spcBef>
              <a:spcAft>
                <a:spcPts val="707"/>
              </a:spcAft>
              <a:buClr>
                <a:srgbClr val="004F50"/>
              </a:buClr>
              <a:buSzTx/>
              <a:buFont typeface="Arial" charset="0"/>
              <a:buChar char="•"/>
              <a:tabLst/>
              <a:defRPr>
                <a:solidFill>
                  <a:schemeClr val="tx2"/>
                </a:solidFill>
              </a:defRPr>
            </a:lvl5pPr>
            <a:lvl6pPr marL="568293" marR="0" indent="-214689" algn="l" defTabSz="782220" rtl="0" eaLnBrk="1" fontAlgn="auto" latinLnBrk="0" hangingPunct="1">
              <a:lnSpc>
                <a:spcPct val="100000"/>
              </a:lnSpc>
              <a:spcBef>
                <a:spcPts val="428"/>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121" b="0" i="0" u="none" strike="noStrike" kern="1200" cap="none" spc="0" normalizeH="0" baseline="0" noProof="0" dirty="0">
              <a:ln>
                <a:noFill/>
              </a:ln>
              <a:solidFill>
                <a:srgbClr val="0E3837"/>
              </a:solidFill>
              <a:effectLst/>
              <a:uLnTx/>
              <a:uFillTx/>
              <a:latin typeface="+mn-lt"/>
              <a:ea typeface="+mn-ea"/>
              <a:cs typeface="+mn-cs"/>
            </a:endParaRP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3E0E4D6B-20FE-624A-B6C1-8265980557C5}"/>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34419061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Content - Lef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5689601" y="457203"/>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1" y="3200401"/>
            <a:ext cx="5029199" cy="2743201"/>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485880"/>
          </a:xfrm>
        </p:spPr>
        <p:txBody>
          <a:bodyPr/>
          <a:lstStyle>
            <a:lvl2pPr>
              <a:defRPr b="0">
                <a:solidFill>
                  <a:schemeClr val="tx2">
                    <a:lumMod val="75000"/>
                  </a:schemeClr>
                </a:solidFill>
              </a:defRPr>
            </a:lvl2pPr>
            <a:lvl4pPr>
              <a:buClr>
                <a:schemeClr val="accent3"/>
              </a:buClr>
              <a:defRPr/>
            </a:lvl4pPr>
            <a:lvl5pPr>
              <a:buClr>
                <a:schemeClr val="accent3"/>
              </a:buClr>
              <a:defRPr sz="2121">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ooter Placeholder 7">
            <a:extLst>
              <a:ext uri="{FF2B5EF4-FFF2-40B4-BE49-F238E27FC236}">
                <a16:creationId xmlns:a16="http://schemas.microsoft.com/office/drawing/2014/main" id="{0215BEC4-B961-C34F-A386-58A2AEB73795}"/>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6138255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Content - Lef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Rectangle 14"/>
          <p:cNvSpPr/>
          <p:nvPr userDrawn="1"/>
        </p:nvSpPr>
        <p:spPr>
          <a:xfrm>
            <a:off x="5683170" y="2"/>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sz="1356" dirty="0"/>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cxnSp>
        <p:nvCxnSpPr>
          <p:cNvPr id="12" name="RuleLine - Mid"/>
          <p:cNvCxnSpPr/>
          <p:nvPr userDrawn="1"/>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ontent Placeholder 9"/>
          <p:cNvSpPr>
            <a:spLocks noGrp="1"/>
          </p:cNvSpPr>
          <p:nvPr>
            <p:ph sz="quarter" idx="18" hasCustomPrompt="1"/>
          </p:nvPr>
        </p:nvSpPr>
        <p:spPr>
          <a:xfrm>
            <a:off x="660400" y="457202"/>
            <a:ext cx="4582934" cy="5486399"/>
          </a:xfrm>
        </p:spPr>
        <p:txBody>
          <a:bodyPr/>
          <a:lstStyle>
            <a:lvl2pPr>
              <a:defRPr b="0">
                <a:solidFill>
                  <a:schemeClr val="tx2">
                    <a:lumMod val="75000"/>
                  </a:schemeClr>
                </a:solidFill>
              </a:defRPr>
            </a:lvl2pPr>
            <a:lvl4pPr>
              <a:buClr>
                <a:schemeClr val="accent3"/>
              </a:buClr>
              <a:defRPr/>
            </a:lvl4pPr>
            <a:lvl5pPr>
              <a:buClr>
                <a:schemeClr val="accent3"/>
              </a:buClr>
              <a:defRPr sz="2121">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7" name="Title Placeholder - Top"/>
          <p:cNvSpPr>
            <a:spLocks noGrp="1"/>
          </p:cNvSpPr>
          <p:nvPr>
            <p:ph type="title" hasCustomPrompt="1"/>
          </p:nvPr>
        </p:nvSpPr>
        <p:spPr>
          <a:xfrm>
            <a:off x="6134987" y="457203"/>
            <a:ext cx="4583813" cy="2057399"/>
          </a:xfrm>
        </p:spPr>
        <p:txBody>
          <a:bodyPr/>
          <a:lstStyle>
            <a:lvl1pPr>
              <a:defRPr>
                <a:solidFill>
                  <a:schemeClr val="accent1"/>
                </a:solidFill>
              </a:defRPr>
            </a:lvl1pPr>
          </a:lstStyle>
          <a:p>
            <a:r>
              <a:rPr lang="en-US" dirty="0"/>
              <a:t>Click to add title</a:t>
            </a:r>
          </a:p>
        </p:txBody>
      </p:sp>
      <p:sp>
        <p:nvSpPr>
          <p:cNvPr id="28" name="Text Placeholder - Left, Mid"/>
          <p:cNvSpPr>
            <a:spLocks noGrp="1"/>
          </p:cNvSpPr>
          <p:nvPr>
            <p:ph type="body" sz="quarter" idx="12"/>
          </p:nvPr>
        </p:nvSpPr>
        <p:spPr>
          <a:xfrm>
            <a:off x="6134985" y="3200400"/>
            <a:ext cx="4583814" cy="2743200"/>
          </a:xfrm>
        </p:spPr>
        <p:txBody>
          <a:bodyPr/>
          <a:lstStyle>
            <a:lvl1pPr>
              <a:lnSpc>
                <a:spcPct val="100000"/>
              </a:lnSpc>
              <a:spcBef>
                <a:spcPts val="0"/>
              </a:spcBef>
              <a:spcAft>
                <a:spcPts val="884"/>
              </a:spcAft>
              <a:defRPr sz="2121" baseline="0">
                <a:solidFill>
                  <a:schemeClr val="accent1"/>
                </a:solidFill>
                <a:latin typeface="+mn-lt"/>
              </a:defRPr>
            </a:lvl1pPr>
          </a:lstStyle>
          <a:p>
            <a:pPr lvl="0"/>
            <a:r>
              <a:rPr lang="en-US" dirty="0"/>
              <a:t>Edit Master text styles</a:t>
            </a:r>
          </a:p>
        </p:txBody>
      </p:sp>
      <p:sp>
        <p:nvSpPr>
          <p:cNvPr id="13" name="Footer Placeholder 7">
            <a:extLst>
              <a:ext uri="{FF2B5EF4-FFF2-40B4-BE49-F238E27FC236}">
                <a16:creationId xmlns:a16="http://schemas.microsoft.com/office/drawing/2014/main" id="{9AFBDB5A-35CB-0A4C-AEFD-68DCCB5D6A88}"/>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0085707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ontent - Righ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72030"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72030" y="1828800"/>
            <a:ext cx="4571303" cy="4112500"/>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8" y="457200"/>
            <a:ext cx="4582933" cy="5484100"/>
          </a:xfrm>
        </p:spPr>
        <p:txBody>
          <a:bodyPr/>
          <a:lstStyle>
            <a:lvl1pPr marL="0" marR="0" indent="0" algn="l" defTabSz="782220" rtl="0" eaLnBrk="1" fontAlgn="auto" latinLnBrk="0" hangingPunct="1">
              <a:lnSpc>
                <a:spcPct val="100000"/>
              </a:lnSpc>
              <a:spcBef>
                <a:spcPts val="1591"/>
              </a:spcBef>
              <a:spcAft>
                <a:spcPts val="1061"/>
              </a:spcAft>
              <a:buClrTx/>
              <a:buSzTx/>
              <a:buFont typeface="Arial" panose="020B0604020202020204" pitchFamily="34" charset="0"/>
              <a:buNone/>
              <a:tabLst/>
              <a:defRPr>
                <a:solidFill>
                  <a:schemeClr val="tx2"/>
                </a:solidFill>
              </a:defRPr>
            </a:lvl1pPr>
            <a:lvl2pPr marL="0" marR="0" indent="0" algn="l" defTabSz="782220" rtl="0" eaLnBrk="1" fontAlgn="auto" latinLnBrk="0" hangingPunct="1">
              <a:lnSpc>
                <a:spcPct val="100000"/>
              </a:lnSpc>
              <a:spcBef>
                <a:spcPts val="1061"/>
              </a:spcBef>
              <a:spcAft>
                <a:spcPts val="177"/>
              </a:spcAft>
              <a:buClrTx/>
              <a:buSzTx/>
              <a:buFontTx/>
              <a:buNone/>
              <a:tabLst/>
              <a:defRPr b="0" i="0">
                <a:solidFill>
                  <a:schemeClr val="bg2">
                    <a:lumMod val="75000"/>
                  </a:schemeClr>
                </a:solidFill>
              </a:defRPr>
            </a:lvl2pPr>
            <a:lvl3pPr marL="0" marR="0" indent="0" algn="l" defTabSz="782220" rtl="0" eaLnBrk="1" fontAlgn="auto" latinLnBrk="0" hangingPunct="1">
              <a:lnSpc>
                <a:spcPct val="100000"/>
              </a:lnSpc>
              <a:spcBef>
                <a:spcPts val="0"/>
              </a:spcBef>
              <a:spcAft>
                <a:spcPts val="1061"/>
              </a:spcAft>
              <a:buClrTx/>
              <a:buSzTx/>
              <a:buFont typeface="Arial" panose="020B0604020202020204" pitchFamily="34" charset="0"/>
              <a:buNone/>
              <a:tabLst/>
              <a:defRPr>
                <a:solidFill>
                  <a:schemeClr val="tx2"/>
                </a:solidFill>
              </a:defRPr>
            </a:lvl3pPr>
            <a:lvl4pPr marL="203463" marR="0" indent="-203463" algn="l" defTabSz="782220" rtl="0" eaLnBrk="1" fontAlgn="auto" latinLnBrk="0" hangingPunct="1">
              <a:lnSpc>
                <a:spcPct val="100000"/>
              </a:lnSpc>
              <a:spcBef>
                <a:spcPts val="0"/>
              </a:spcBef>
              <a:spcAft>
                <a:spcPts val="707"/>
              </a:spcAft>
              <a:buClr>
                <a:srgbClr val="004F50"/>
              </a:buClr>
              <a:buSzTx/>
              <a:buFont typeface="Arial" charset="0"/>
              <a:buChar char="•"/>
              <a:tabLst/>
              <a:defRPr>
                <a:solidFill>
                  <a:schemeClr val="tx2"/>
                </a:solidFill>
              </a:defRPr>
            </a:lvl4pPr>
            <a:lvl5pPr marL="406925" marR="0" indent="-224511" algn="l" defTabSz="782220" rtl="0" eaLnBrk="1" fontAlgn="auto" latinLnBrk="0" hangingPunct="1">
              <a:lnSpc>
                <a:spcPct val="100000"/>
              </a:lnSpc>
              <a:spcBef>
                <a:spcPts val="0"/>
              </a:spcBef>
              <a:spcAft>
                <a:spcPts val="707"/>
              </a:spcAft>
              <a:buClr>
                <a:srgbClr val="004F50"/>
              </a:buClr>
              <a:buSzTx/>
              <a:buFont typeface="Arial" charset="0"/>
              <a:buChar char="•"/>
              <a:tabLst/>
              <a:defRPr>
                <a:solidFill>
                  <a:schemeClr val="tx2"/>
                </a:solidFill>
              </a:defRPr>
            </a:lvl5pPr>
            <a:lvl6pPr marL="568293" marR="0" indent="-214689" algn="l" defTabSz="782220" rtl="0" eaLnBrk="1" fontAlgn="auto" latinLnBrk="0" hangingPunct="1">
              <a:lnSpc>
                <a:spcPct val="100000"/>
              </a:lnSpc>
              <a:spcBef>
                <a:spcPts val="428"/>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5" name="TextBox 4"/>
          <p:cNvSpPr txBox="1"/>
          <p:nvPr userDrawn="1"/>
        </p:nvSpPr>
        <p:spPr>
          <a:xfrm>
            <a:off x="11100391" y="5826642"/>
            <a:ext cx="914400" cy="914400"/>
          </a:xfrm>
          <a:prstGeom prst="rect">
            <a:avLst/>
          </a:prstGeom>
          <a:noFill/>
        </p:spPr>
        <p:txBody>
          <a:bodyPr wrap="none" lIns="0" tIns="0" rIns="0" bIns="0" rtlCol="0">
            <a:noAutofit/>
          </a:bodyPr>
          <a:lstStyle/>
          <a:p>
            <a:pPr marL="65950" indent="-65950">
              <a:spcAft>
                <a:spcPts val="354"/>
              </a:spcAft>
              <a:buFont typeface="Arial" panose="020B0604020202020204" pitchFamily="34" charset="0"/>
              <a:buChar char="-"/>
            </a:pPr>
            <a:endParaRPr lang="en-US" sz="884" dirty="0">
              <a:solidFill>
                <a:srgbClr val="0E3837"/>
              </a:solidFill>
              <a:latin typeface="Arial" panose="020B0604020202020204" pitchFamily="34" charset="0"/>
              <a:cs typeface="Arial" panose="020B0604020202020204" pitchFamily="34" charset="0"/>
            </a:endParaRPr>
          </a:p>
        </p:txBody>
      </p:sp>
      <p:cxnSp>
        <p:nvCxnSpPr>
          <p:cNvPr id="10" name="RuleLine - Top">
            <a:extLst>
              <a:ext uri="{FF2B5EF4-FFF2-40B4-BE49-F238E27FC236}">
                <a16:creationId xmlns:a16="http://schemas.microsoft.com/office/drawing/2014/main" id="{64EDAA08-74DC-4E43-AF8A-D5DABE43DEAC}"/>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A3B5DFFF-3D0E-854C-9FDF-9FCBD153CAE6}"/>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01657260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Content - Righ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60401" y="457201"/>
            <a:ext cx="4582933" cy="685802"/>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1828800"/>
            <a:ext cx="4582933" cy="4112502"/>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3"/>
            <a:ext cx="4582934" cy="5484101"/>
          </a:xfrm>
        </p:spPr>
        <p:txBody>
          <a:bodyPr/>
          <a:lstStyle>
            <a:lvl2pPr>
              <a:defRPr b="0">
                <a:solidFill>
                  <a:schemeClr val="tx2">
                    <a:lumMod val="75000"/>
                  </a:schemeClr>
                </a:solidFill>
              </a:defRPr>
            </a:lvl2pPr>
            <a:lvl4pPr>
              <a:buClr>
                <a:schemeClr val="accent3"/>
              </a:buClr>
              <a:defRPr/>
            </a:lvl4pPr>
            <a:lvl5pPr>
              <a:buClr>
                <a:schemeClr val="accent3"/>
              </a:buClr>
              <a:defRPr sz="2121">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9" name="RuleLine - Top">
            <a:extLst>
              <a:ext uri="{FF2B5EF4-FFF2-40B4-BE49-F238E27FC236}">
                <a16:creationId xmlns:a16="http://schemas.microsoft.com/office/drawing/2014/main" id="{B2E17696-E9D8-E34E-8DD4-2AFE81A0AA97}"/>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EC0EA203-063C-0643-8EDF-D3B7458ABAF6}"/>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8016506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Content - Righ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5683170" y="2"/>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sz="1356"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60401" y="457201"/>
            <a:ext cx="4582933" cy="685802"/>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1828800"/>
            <a:ext cx="4582933" cy="4112500"/>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42297" y="457202"/>
            <a:ext cx="4576503" cy="5484099"/>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03463" indent="-203463">
              <a:buClr>
                <a:schemeClr val="accent1"/>
              </a:buClr>
              <a:buFont typeface="Arial" panose="020B0604020202020204" pitchFamily="34" charset="0"/>
              <a:buChar char="•"/>
              <a:defRPr>
                <a:solidFill>
                  <a:schemeClr val="bg1"/>
                </a:solidFill>
              </a:defRPr>
            </a:lvl4pPr>
            <a:lvl5pPr marL="406925" indent="-224511">
              <a:buClr>
                <a:schemeClr val="accent1"/>
              </a:buClr>
              <a:buFont typeface="Arial" panose="020B0604020202020204" pitchFamily="34" charset="0"/>
              <a:buChar char="•"/>
              <a:defRPr>
                <a:solidFill>
                  <a:schemeClr val="bg1"/>
                </a:solidFill>
              </a:defRPr>
            </a:lvl5pPr>
            <a:lvl6pPr marL="568293" indent="-214689">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cxnSp>
        <p:nvCxnSpPr>
          <p:cNvPr id="12" name="RuleLine - Top">
            <a:extLst>
              <a:ext uri="{FF2B5EF4-FFF2-40B4-BE49-F238E27FC236}">
                <a16:creationId xmlns:a16="http://schemas.microsoft.com/office/drawing/2014/main" id="{AC1ADB1F-E24C-0E42-AC38-AE56C2C0C6C4}"/>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ooter Placeholder 7">
            <a:extLst>
              <a:ext uri="{FF2B5EF4-FFF2-40B4-BE49-F238E27FC236}">
                <a16:creationId xmlns:a16="http://schemas.microsoft.com/office/drawing/2014/main" id="{4D92497A-B80C-3942-B017-20DB2B0854AB}"/>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8109414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Content - Lef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147498"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47498" y="1828801"/>
            <a:ext cx="4571303" cy="4089863"/>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1" y="457200"/>
            <a:ext cx="4582933" cy="5461462"/>
          </a:xfrm>
        </p:spPr>
        <p:txBody>
          <a:bodyPr/>
          <a:lstStyle>
            <a:lvl1pPr marL="0" marR="0" indent="0" algn="l" defTabSz="782220" rtl="0" eaLnBrk="1" fontAlgn="auto" latinLnBrk="0" hangingPunct="1">
              <a:lnSpc>
                <a:spcPct val="100000"/>
              </a:lnSpc>
              <a:spcBef>
                <a:spcPts val="1591"/>
              </a:spcBef>
              <a:spcAft>
                <a:spcPts val="1061"/>
              </a:spcAft>
              <a:buClrTx/>
              <a:buSzTx/>
              <a:buFont typeface="Arial" panose="020B0604020202020204" pitchFamily="34" charset="0"/>
              <a:buNone/>
              <a:tabLst/>
              <a:defRPr>
                <a:solidFill>
                  <a:schemeClr val="tx2"/>
                </a:solidFill>
              </a:defRPr>
            </a:lvl1pPr>
            <a:lvl2pPr marL="0" marR="0" indent="0" algn="l" defTabSz="782220" rtl="0" eaLnBrk="1" fontAlgn="auto" latinLnBrk="0" hangingPunct="1">
              <a:lnSpc>
                <a:spcPct val="100000"/>
              </a:lnSpc>
              <a:spcBef>
                <a:spcPts val="1061"/>
              </a:spcBef>
              <a:spcAft>
                <a:spcPts val="177"/>
              </a:spcAft>
              <a:buClrTx/>
              <a:buSzTx/>
              <a:buFontTx/>
              <a:buNone/>
              <a:tabLst/>
              <a:defRPr b="0" i="0">
                <a:solidFill>
                  <a:schemeClr val="bg2">
                    <a:lumMod val="75000"/>
                  </a:schemeClr>
                </a:solidFill>
              </a:defRPr>
            </a:lvl2pPr>
            <a:lvl3pPr marL="0" marR="0" indent="0" algn="l" defTabSz="782220" rtl="0" eaLnBrk="1" fontAlgn="auto" latinLnBrk="0" hangingPunct="1">
              <a:lnSpc>
                <a:spcPct val="100000"/>
              </a:lnSpc>
              <a:spcBef>
                <a:spcPts val="0"/>
              </a:spcBef>
              <a:spcAft>
                <a:spcPts val="1061"/>
              </a:spcAft>
              <a:buClrTx/>
              <a:buSzTx/>
              <a:buFont typeface="Arial" panose="020B0604020202020204" pitchFamily="34" charset="0"/>
              <a:buNone/>
              <a:tabLst/>
              <a:defRPr>
                <a:solidFill>
                  <a:schemeClr val="tx2"/>
                </a:solidFill>
              </a:defRPr>
            </a:lvl3pPr>
            <a:lvl4pPr marL="203463" marR="0" indent="-203463" algn="l" defTabSz="782220" rtl="0" eaLnBrk="1" fontAlgn="auto" latinLnBrk="0" hangingPunct="1">
              <a:lnSpc>
                <a:spcPct val="100000"/>
              </a:lnSpc>
              <a:spcBef>
                <a:spcPts val="0"/>
              </a:spcBef>
              <a:spcAft>
                <a:spcPts val="707"/>
              </a:spcAft>
              <a:buClr>
                <a:srgbClr val="004F50"/>
              </a:buClr>
              <a:buSzTx/>
              <a:buFont typeface="Arial" charset="0"/>
              <a:buChar char="•"/>
              <a:tabLst/>
              <a:defRPr>
                <a:solidFill>
                  <a:schemeClr val="tx2"/>
                </a:solidFill>
              </a:defRPr>
            </a:lvl4pPr>
            <a:lvl5pPr marL="406925" marR="0" indent="-224511" algn="l" defTabSz="782220" rtl="0" eaLnBrk="1" fontAlgn="auto" latinLnBrk="0" hangingPunct="1">
              <a:lnSpc>
                <a:spcPct val="100000"/>
              </a:lnSpc>
              <a:spcBef>
                <a:spcPts val="0"/>
              </a:spcBef>
              <a:spcAft>
                <a:spcPts val="707"/>
              </a:spcAft>
              <a:buClr>
                <a:srgbClr val="004F50"/>
              </a:buClr>
              <a:buSzTx/>
              <a:buFont typeface="Arial" charset="0"/>
              <a:buChar char="•"/>
              <a:tabLst/>
              <a:defRPr>
                <a:solidFill>
                  <a:schemeClr val="tx2"/>
                </a:solidFill>
              </a:defRPr>
            </a:lvl5pPr>
            <a:lvl6pPr marL="568293" marR="0" indent="-214689" algn="l" defTabSz="782220" rtl="0" eaLnBrk="1" fontAlgn="auto" latinLnBrk="0" hangingPunct="1">
              <a:lnSpc>
                <a:spcPct val="100000"/>
              </a:lnSpc>
              <a:spcBef>
                <a:spcPts val="428"/>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cxnSp>
        <p:nvCxnSpPr>
          <p:cNvPr id="10" name="RuleLine - Top"/>
          <p:cNvCxnSpPr/>
          <p:nvPr userDrawn="1"/>
        </p:nvCxnSpPr>
        <p:spPr>
          <a:xfrm>
            <a:off x="6147797"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01CA9CD6-8C9B-D24C-AF16-1CB1614FE907}"/>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39236043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Content -  Lef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135868" y="457201"/>
            <a:ext cx="4582933" cy="685802"/>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35868" y="1828801"/>
            <a:ext cx="4582933" cy="4089861"/>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3"/>
            <a:ext cx="4582934" cy="5461459"/>
          </a:xfrm>
        </p:spPr>
        <p:txBody>
          <a:bodyPr/>
          <a:lstStyle>
            <a:lvl2pPr>
              <a:defRPr b="0">
                <a:solidFill>
                  <a:schemeClr val="tx2">
                    <a:lumMod val="75000"/>
                  </a:schemeClr>
                </a:solidFill>
              </a:defRPr>
            </a:lvl2pPr>
            <a:lvl4pPr>
              <a:buClr>
                <a:schemeClr val="accent3"/>
              </a:buClr>
              <a:defRPr/>
            </a:lvl4pPr>
            <a:lvl5pPr>
              <a:buClr>
                <a:schemeClr val="accent3"/>
              </a:buClr>
              <a:defRPr sz="2121">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cxnSp>
        <p:nvCxnSpPr>
          <p:cNvPr id="10" name="RuleLine - Top"/>
          <p:cNvCxnSpPr/>
          <p:nvPr userDrawn="1"/>
        </p:nvCxnSpPr>
        <p:spPr>
          <a:xfrm>
            <a:off x="6147797"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ooter Placeholder 7">
            <a:extLst>
              <a:ext uri="{FF2B5EF4-FFF2-40B4-BE49-F238E27FC236}">
                <a16:creationId xmlns:a16="http://schemas.microsoft.com/office/drawing/2014/main" id="{13011ADD-7E81-9F4A-8CAE-A44AE1576623}"/>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58913030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ntent B - Center_Split">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3200400"/>
            <a:ext cx="11379200" cy="32003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799"/>
            <a:ext cx="10058399" cy="114975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ontent Placeholder 9"/>
          <p:cNvSpPr>
            <a:spLocks noGrp="1"/>
          </p:cNvSpPr>
          <p:nvPr>
            <p:ph sz="quarter" idx="16"/>
          </p:nvPr>
        </p:nvSpPr>
        <p:spPr>
          <a:xfrm>
            <a:off x="660400" y="3359550"/>
            <a:ext cx="10058399" cy="2487168"/>
          </a:xfrm>
        </p:spPr>
        <p:txBody>
          <a:bodyPr/>
          <a:lstStyle>
            <a:lvl1pPr algn="ctr">
              <a:defRPr>
                <a:solidFill>
                  <a:schemeClr val="accent1"/>
                </a:solidFill>
              </a:defRPr>
            </a:lvl1pPr>
            <a:lvl2pPr algn="ctr">
              <a:defRPr b="0">
                <a:solidFill>
                  <a:schemeClr val="tx2">
                    <a:lumMod val="75000"/>
                  </a:schemeClr>
                </a:solidFill>
              </a:defRPr>
            </a:lvl2pPr>
            <a:lvl3pPr algn="ctr">
              <a:defRPr>
                <a:solidFill>
                  <a:schemeClr val="bg1"/>
                </a:solidFill>
              </a:defRPr>
            </a:lvl3pPr>
            <a:lvl4pPr marL="230188" indent="-230188" algn="ctr">
              <a:buClr>
                <a:schemeClr val="accent1"/>
              </a:buClr>
              <a:buFont typeface="Arial" panose="020B0604020202020204" pitchFamily="34" charset="0"/>
              <a:buChar char="•"/>
              <a:defRPr>
                <a:solidFill>
                  <a:schemeClr val="bg1"/>
                </a:solidFill>
              </a:defRPr>
            </a:lvl4pPr>
            <a:lvl5pPr marL="460375" indent="-254000" algn="ctr">
              <a:buClr>
                <a:schemeClr val="accent1"/>
              </a:buClr>
              <a:buFont typeface="Arial" panose="020B0604020202020204" pitchFamily="34" charset="0"/>
              <a:buChar char="•"/>
              <a:defRPr sz="2400">
                <a:solidFill>
                  <a:schemeClr val="accent1"/>
                </a:solidFill>
              </a:defRPr>
            </a:lvl5pPr>
            <a:lvl6pPr marL="642938" indent="-242888" algn="ctr">
              <a:buClr>
                <a:schemeClr val="accent1"/>
              </a:buClr>
              <a:buFont typeface="Arial" panose="020B0604020202020204" pitchFamily="34" charset="0"/>
              <a:buChar char="•"/>
              <a:defRPr>
                <a:solidFill>
                  <a:schemeClr val="accent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cxnSp>
        <p:nvCxnSpPr>
          <p:cNvPr id="20"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2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5" name="Footer Placeholder 7">
            <a:extLst>
              <a:ext uri="{FF2B5EF4-FFF2-40B4-BE49-F238E27FC236}">
                <a16:creationId xmlns:a16="http://schemas.microsoft.com/office/drawing/2014/main" id="{1509826E-7A4A-2645-8FF3-F1281F77DA10}"/>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81563754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Content - Lef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0" y="2"/>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sz="1356" dirty="0"/>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12" name="Title Placeholder - Top"/>
          <p:cNvSpPr>
            <a:spLocks noGrp="1"/>
          </p:cNvSpPr>
          <p:nvPr>
            <p:ph type="title" hasCustomPrompt="1"/>
          </p:nvPr>
        </p:nvSpPr>
        <p:spPr>
          <a:xfrm>
            <a:off x="6135868" y="457201"/>
            <a:ext cx="4582933" cy="685802"/>
          </a:xfrm>
        </p:spPr>
        <p:txBody>
          <a:bodyPr/>
          <a:lstStyle>
            <a:lvl1pPr>
              <a:defRPr/>
            </a:lvl1pPr>
          </a:lstStyle>
          <a:p>
            <a:r>
              <a:rPr lang="en-US" dirty="0"/>
              <a:t>Click to add title</a:t>
            </a:r>
          </a:p>
        </p:txBody>
      </p:sp>
      <p:sp>
        <p:nvSpPr>
          <p:cNvPr id="13" name="Text Placeholder - Left, Mid"/>
          <p:cNvSpPr>
            <a:spLocks noGrp="1"/>
          </p:cNvSpPr>
          <p:nvPr>
            <p:ph type="body" sz="quarter" idx="12"/>
          </p:nvPr>
        </p:nvSpPr>
        <p:spPr>
          <a:xfrm>
            <a:off x="6135868" y="1828801"/>
            <a:ext cx="4582933" cy="4089863"/>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cxnSp>
        <p:nvCxnSpPr>
          <p:cNvPr id="20" name="RuleLine - Top"/>
          <p:cNvCxnSpPr/>
          <p:nvPr userDrawn="1"/>
        </p:nvCxnSpPr>
        <p:spPr>
          <a:xfrm>
            <a:off x="6147797"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Content Placeholder 9"/>
          <p:cNvSpPr>
            <a:spLocks noGrp="1"/>
          </p:cNvSpPr>
          <p:nvPr>
            <p:ph sz="quarter" idx="15"/>
          </p:nvPr>
        </p:nvSpPr>
        <p:spPr>
          <a:xfrm>
            <a:off x="661582" y="457200"/>
            <a:ext cx="4576503" cy="5461462"/>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03463" indent="-203463">
              <a:buClr>
                <a:schemeClr val="accent1"/>
              </a:buClr>
              <a:buFont typeface="Arial" panose="020B0604020202020204" pitchFamily="34" charset="0"/>
              <a:buChar char="•"/>
              <a:defRPr>
                <a:solidFill>
                  <a:schemeClr val="bg1"/>
                </a:solidFill>
              </a:defRPr>
            </a:lvl4pPr>
            <a:lvl5pPr marL="406925" indent="-224511">
              <a:buClr>
                <a:schemeClr val="accent1"/>
              </a:buClr>
              <a:buFont typeface="Arial" panose="020B0604020202020204" pitchFamily="34" charset="0"/>
              <a:buChar char="•"/>
              <a:defRPr>
                <a:solidFill>
                  <a:schemeClr val="bg1"/>
                </a:solidFill>
              </a:defRPr>
            </a:lvl5pPr>
            <a:lvl6pPr marL="568293" indent="-214689">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4" name="Footer Placeholder 7">
            <a:extLst>
              <a:ext uri="{FF2B5EF4-FFF2-40B4-BE49-F238E27FC236}">
                <a16:creationId xmlns:a16="http://schemas.microsoft.com/office/drawing/2014/main" id="{6B6F03AD-1DCA-C94C-BBF7-5FE694554C3C}"/>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33972438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Content - Right D">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hasCustomPrompt="1"/>
          </p:nvPr>
        </p:nvSpPr>
        <p:spPr>
          <a:xfrm>
            <a:off x="4394201" y="1828800"/>
            <a:ext cx="6324599" cy="4114800"/>
          </a:xfrm>
        </p:spPr>
        <p:txBody>
          <a:bodyPr/>
          <a:lstStyle>
            <a:lvl2pPr>
              <a:defRPr b="0">
                <a:solidFill>
                  <a:schemeClr val="bg2">
                    <a:lumMod val="75000"/>
                  </a:schemeClr>
                </a:solidFill>
              </a:defRPr>
            </a:lvl2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3889"/>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2" y="1828799"/>
            <a:ext cx="3124199" cy="4114801"/>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D388352E-7200-F240-8B1A-17827AC0F75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8DB6C40D-19B4-8240-BA80-E8985F22632C}"/>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66533801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Content - Righ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p:txBody>
          <a:bodyPr/>
          <a:lstStyle>
            <a:lvl1pPr>
              <a:defRPr sz="3889"/>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801"/>
            <a:ext cx="3124200" cy="4114803"/>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9" name="Content Placeholder 9"/>
          <p:cNvSpPr>
            <a:spLocks noGrp="1"/>
          </p:cNvSpPr>
          <p:nvPr>
            <p:ph sz="quarter" idx="16" hasCustomPrompt="1"/>
          </p:nvPr>
        </p:nvSpPr>
        <p:spPr>
          <a:xfrm>
            <a:off x="4396511" y="1828801"/>
            <a:ext cx="6322290" cy="4114803"/>
          </a:xfrm>
        </p:spPr>
        <p:txBody>
          <a:bodyPr/>
          <a:lstStyle>
            <a:lvl2pPr>
              <a:defRPr b="0">
                <a:solidFill>
                  <a:schemeClr val="tx2">
                    <a:lumMod val="75000"/>
                  </a:schemeClr>
                </a:solidFill>
              </a:defRPr>
            </a:lvl2pPr>
            <a:lvl4pPr>
              <a:buClr>
                <a:schemeClr val="accent3"/>
              </a:buClr>
              <a:defRPr/>
            </a:lvl4pPr>
            <a:lvl5pPr>
              <a:buClr>
                <a:schemeClr val="accent3"/>
              </a:buClr>
              <a:defRPr sz="2121">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cxnSp>
        <p:nvCxnSpPr>
          <p:cNvPr id="10" name="RuleLine - Top">
            <a:extLst>
              <a:ext uri="{FF2B5EF4-FFF2-40B4-BE49-F238E27FC236}">
                <a16:creationId xmlns:a16="http://schemas.microsoft.com/office/drawing/2014/main" id="{9201B278-31A6-134E-904C-14AE3F8DA7F9}"/>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B9A259B8-F52B-2142-9E07-085F05D1A96D}"/>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4503709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ntent - Left D">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660401" y="1828800"/>
            <a:ext cx="6550887" cy="4114800"/>
          </a:xfrm>
        </p:spPr>
        <p:txBody>
          <a:bodyPr/>
          <a:lstStyle>
            <a:lvl2pPr>
              <a:defRPr b="0">
                <a:solidFill>
                  <a:schemeClr val="bg2">
                    <a:lumMod val="75000"/>
                  </a:schemeClr>
                </a:solidFill>
              </a:defRPr>
            </a:lvl2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1" y="1828800"/>
            <a:ext cx="3124199" cy="4114800"/>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60A3D0A5-6C31-5549-8B4D-9BDFC9041B7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40B223A1-32A6-3443-9EA9-254E2EDBB99A}"/>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5056311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Content - Lef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hasCustomPrompt="1"/>
          </p:nvPr>
        </p:nvSpPr>
        <p:spPr>
          <a:xfrm>
            <a:off x="660401" y="1828800"/>
            <a:ext cx="6550887" cy="4114800"/>
          </a:xfrm>
        </p:spPr>
        <p:txBody>
          <a:bodyPr/>
          <a:lstStyle>
            <a:lvl2pPr>
              <a:defRPr b="0">
                <a:solidFill>
                  <a:schemeClr val="tx2">
                    <a:lumMod val="75000"/>
                  </a:schemeClr>
                </a:solidFill>
              </a:defRPr>
            </a:lvl2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202" cy="4114800"/>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92AA5EAC-3C86-5A40-96FE-760E59B547E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A89808D2-B93C-6343-9FA1-2EE92EDA5C55}"/>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9374639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2 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660401" y="1828802"/>
            <a:ext cx="4572000" cy="4068147"/>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p:nvPr>
        </p:nvSpPr>
        <p:spPr>
          <a:xfrm>
            <a:off x="6146801" y="1828802"/>
            <a:ext cx="4572000" cy="4068147"/>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1" name="RuleLine - Top">
            <a:extLst>
              <a:ext uri="{FF2B5EF4-FFF2-40B4-BE49-F238E27FC236}">
                <a16:creationId xmlns:a16="http://schemas.microsoft.com/office/drawing/2014/main" id="{C1B4A0ED-3D94-0244-A727-CB5CB64485E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BB7D800A-C108-2C45-A02F-7A7D3D46D68F}"/>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7756027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 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hasCustomPrompt="1"/>
          </p:nvPr>
        </p:nvSpPr>
        <p:spPr>
          <a:xfrm>
            <a:off x="660401" y="1828800"/>
            <a:ext cx="4568825" cy="4114800"/>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hasCustomPrompt="1"/>
          </p:nvPr>
        </p:nvSpPr>
        <p:spPr>
          <a:xfrm>
            <a:off x="6149976" y="1828800"/>
            <a:ext cx="4568825" cy="4114800"/>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1" name="RuleLine - Top">
            <a:extLst>
              <a:ext uri="{FF2B5EF4-FFF2-40B4-BE49-F238E27FC236}">
                <a16:creationId xmlns:a16="http://schemas.microsoft.com/office/drawing/2014/main" id="{C63AA51A-A7C6-AD43-AD8B-6191D52F8A1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75F56862-12FE-C54B-B1AF-FC97CAA12F70}"/>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2501339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2 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12" name="Content Placeholder 9"/>
          <p:cNvSpPr>
            <a:spLocks noGrp="1"/>
          </p:cNvSpPr>
          <p:nvPr>
            <p:ph sz="quarter" idx="18"/>
          </p:nvPr>
        </p:nvSpPr>
        <p:spPr>
          <a:xfrm>
            <a:off x="660401" y="1828799"/>
            <a:ext cx="4568825" cy="4068148"/>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03463" indent="-203463">
              <a:buFont typeface="Arial" panose="020B0604020202020204" pitchFamily="34" charset="0"/>
              <a:buChar char="•"/>
              <a:defRPr>
                <a:solidFill>
                  <a:schemeClr val="bg1"/>
                </a:solidFill>
              </a:defRPr>
            </a:lvl4pPr>
            <a:lvl5pPr marL="406925" indent="-224511">
              <a:buFont typeface="Arial" panose="020B0604020202020204" pitchFamily="34" charset="0"/>
              <a:buChar char="•"/>
              <a:defRPr>
                <a:solidFill>
                  <a:schemeClr val="bg2"/>
                </a:solidFill>
              </a:defRPr>
            </a:lvl5pPr>
            <a:lvl6pPr marL="568293" indent="-214689">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6" y="1828799"/>
            <a:ext cx="4568825" cy="4068148"/>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03463" indent="-203463">
              <a:buFont typeface="Arial" panose="020B0604020202020204" pitchFamily="34" charset="0"/>
              <a:buChar char="•"/>
              <a:defRPr>
                <a:solidFill>
                  <a:schemeClr val="bg1"/>
                </a:solidFill>
              </a:defRPr>
            </a:lvl4pPr>
            <a:lvl5pPr marL="406925" indent="-224511">
              <a:buFont typeface="Arial" panose="020B0604020202020204" pitchFamily="34" charset="0"/>
              <a:buChar char="•"/>
              <a:defRPr>
                <a:solidFill>
                  <a:schemeClr val="bg2"/>
                </a:solidFill>
              </a:defRPr>
            </a:lvl5pPr>
            <a:lvl6pPr marL="568293" indent="-214689">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Footer Placeholder 7">
            <a:extLst>
              <a:ext uri="{FF2B5EF4-FFF2-40B4-BE49-F238E27FC236}">
                <a16:creationId xmlns:a16="http://schemas.microsoft.com/office/drawing/2014/main" id="{7F2B52D5-DFF6-1042-BA12-76E4CA963DC2}"/>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9239130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2 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p:txBody>
          <a:bodyPr/>
          <a:lstStyle>
            <a:lvl1pPr algn="ctr">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1" y="1828800"/>
            <a:ext cx="4568825" cy="4068149"/>
          </a:xfrm>
        </p:spPr>
        <p:txBody>
          <a:bodyPr/>
          <a:lstStyle>
            <a:lvl2pPr>
              <a:defRPr b="0">
                <a:solidFill>
                  <a:schemeClr val="bg2">
                    <a:lumMod val="75000"/>
                  </a:schemeClr>
                </a:solidFill>
              </a:defRPr>
            </a:lvl2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6" y="1828800"/>
            <a:ext cx="4568825" cy="4068149"/>
          </a:xfrm>
        </p:spPr>
        <p:txBody>
          <a:bodyPr/>
          <a:lstStyle>
            <a:lvl2pPr>
              <a:defRPr b="0">
                <a:solidFill>
                  <a:schemeClr val="bg2">
                    <a:lumMod val="75000"/>
                  </a:schemeClr>
                </a:solidFill>
              </a:defRPr>
            </a:lvl2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Footer Placeholder 7">
            <a:extLst>
              <a:ext uri="{FF2B5EF4-FFF2-40B4-BE49-F238E27FC236}">
                <a16:creationId xmlns:a16="http://schemas.microsoft.com/office/drawing/2014/main" id="{B8BB4037-DFF8-9C4A-8FCD-2CB6FC026504}"/>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52803081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2 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60401" y="457201"/>
            <a:ext cx="10058400" cy="685801"/>
          </a:xfrm>
        </p:spPr>
        <p:txBody>
          <a:bodyPr/>
          <a:lstStyle>
            <a:lvl1pPr algn="ctr">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1" y="1828802"/>
            <a:ext cx="4568825" cy="4068147"/>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Content Placeholder 9"/>
          <p:cNvSpPr>
            <a:spLocks noGrp="1"/>
          </p:cNvSpPr>
          <p:nvPr>
            <p:ph sz="quarter" idx="19" hasCustomPrompt="1"/>
          </p:nvPr>
        </p:nvSpPr>
        <p:spPr>
          <a:xfrm>
            <a:off x="6149976" y="1828802"/>
            <a:ext cx="4568825" cy="4068147"/>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Footer Placeholder 7">
            <a:extLst>
              <a:ext uri="{FF2B5EF4-FFF2-40B4-BE49-F238E27FC236}">
                <a16:creationId xmlns:a16="http://schemas.microsoft.com/office/drawing/2014/main" id="{7798AB90-E4B6-A74C-9C46-9663DD9F388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09920794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ontent - Righ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894" y="457202"/>
            <a:ext cx="3123740"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399"/>
            <a:ext cx="3124199" cy="2677887"/>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Text Placeholder"/>
          <p:cNvSpPr>
            <a:spLocks noGrp="1"/>
          </p:cNvSpPr>
          <p:nvPr>
            <p:ph idx="1"/>
          </p:nvPr>
        </p:nvSpPr>
        <p:spPr>
          <a:xfrm>
            <a:off x="4395789" y="457202"/>
            <a:ext cx="6323012" cy="5421084"/>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32A87412-9C18-944A-A3D3-8AD4F2B2C37B}"/>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EEE6C61F-AAFB-D345-88A5-9EF6124B8A06}"/>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01880888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2 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1"/>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 name="Title Placeholder - Top"/>
          <p:cNvSpPr>
            <a:spLocks noGrp="1"/>
          </p:cNvSpPr>
          <p:nvPr>
            <p:ph type="title" hasCustomPrompt="1"/>
          </p:nvPr>
        </p:nvSpPr>
        <p:spPr>
          <a:xfrm>
            <a:off x="660401" y="457201"/>
            <a:ext cx="10058400" cy="685801"/>
          </a:xfrm>
        </p:spPr>
        <p:txBody>
          <a:bodyPr/>
          <a:lstStyle>
            <a:lvl1pPr algn="ctr">
              <a:defRPr sz="371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14" name="Content Placeholder 9"/>
          <p:cNvSpPr>
            <a:spLocks noGrp="1"/>
          </p:cNvSpPr>
          <p:nvPr>
            <p:ph sz="quarter" idx="18"/>
          </p:nvPr>
        </p:nvSpPr>
        <p:spPr>
          <a:xfrm>
            <a:off x="660401" y="1828800"/>
            <a:ext cx="4568825" cy="4068149"/>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03463" indent="-203463">
              <a:buFont typeface="Arial" panose="020B0604020202020204" pitchFamily="34" charset="0"/>
              <a:buChar char="•"/>
              <a:defRPr>
                <a:solidFill>
                  <a:schemeClr val="bg1"/>
                </a:solidFill>
              </a:defRPr>
            </a:lvl4pPr>
            <a:lvl5pPr marL="406925" indent="-224511">
              <a:buFont typeface="Arial" panose="020B0604020202020204" pitchFamily="34" charset="0"/>
              <a:buChar char="•"/>
              <a:defRPr>
                <a:solidFill>
                  <a:schemeClr val="bg2"/>
                </a:solidFill>
              </a:defRPr>
            </a:lvl5pPr>
            <a:lvl6pPr marL="568293" indent="-214689">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Content Placeholder 9"/>
          <p:cNvSpPr>
            <a:spLocks noGrp="1"/>
          </p:cNvSpPr>
          <p:nvPr>
            <p:ph sz="quarter" idx="19"/>
          </p:nvPr>
        </p:nvSpPr>
        <p:spPr>
          <a:xfrm>
            <a:off x="6149976" y="1828800"/>
            <a:ext cx="4568825" cy="4068149"/>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03463" indent="-203463">
              <a:buFont typeface="Arial" panose="020B0604020202020204" pitchFamily="34" charset="0"/>
              <a:buChar char="•"/>
              <a:defRPr>
                <a:solidFill>
                  <a:schemeClr val="bg1"/>
                </a:solidFill>
              </a:defRPr>
            </a:lvl4pPr>
            <a:lvl5pPr marL="406925" indent="-224511">
              <a:buFont typeface="Arial" panose="020B0604020202020204" pitchFamily="34" charset="0"/>
              <a:buChar char="•"/>
              <a:defRPr>
                <a:solidFill>
                  <a:schemeClr val="bg2"/>
                </a:solidFill>
              </a:defRPr>
            </a:lvl5pPr>
            <a:lvl6pPr marL="568293" indent="-214689">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Footer Placeholder 7">
            <a:extLst>
              <a:ext uri="{FF2B5EF4-FFF2-40B4-BE49-F238E27FC236}">
                <a16:creationId xmlns:a16="http://schemas.microsoft.com/office/drawing/2014/main" id="{1F0FC1AA-A164-0641-9765-EBC26DE3B4D7}"/>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359102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Content - Right E + Image">
    <p:bg>
      <p:bgRef idx="1001">
        <a:schemeClr val="bg1"/>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1" y="3200400"/>
            <a:ext cx="6167900" cy="2743200"/>
          </a:xfrm>
        </p:spPr>
        <p:txBody>
          <a:bodyPr/>
          <a:lstStyle>
            <a:lvl1pPr marL="0" marR="0" indent="0" algn="l" defTabSz="782220" rtl="0" eaLnBrk="1" fontAlgn="auto" latinLnBrk="0" hangingPunct="1">
              <a:lnSpc>
                <a:spcPct val="100000"/>
              </a:lnSpc>
              <a:spcBef>
                <a:spcPts val="1591"/>
              </a:spcBef>
              <a:spcAft>
                <a:spcPts val="1061"/>
              </a:spcAft>
              <a:buClrTx/>
              <a:buSzTx/>
              <a:buFont typeface="Arial" panose="020B0604020202020204" pitchFamily="34" charset="0"/>
              <a:buNone/>
              <a:tabLst/>
              <a:defRPr/>
            </a:lvl1pPr>
            <a:lvl2pPr marL="0" marR="0" indent="0" algn="l" defTabSz="782220" rtl="0" eaLnBrk="1" fontAlgn="auto" latinLnBrk="0" hangingPunct="1">
              <a:lnSpc>
                <a:spcPct val="100000"/>
              </a:lnSpc>
              <a:spcBef>
                <a:spcPts val="1061"/>
              </a:spcBef>
              <a:spcAft>
                <a:spcPts val="177"/>
              </a:spcAft>
              <a:buClrTx/>
              <a:buSzTx/>
              <a:buFontTx/>
              <a:buNone/>
              <a:tabLst/>
              <a:defRPr b="0">
                <a:solidFill>
                  <a:schemeClr val="bg2">
                    <a:lumMod val="75000"/>
                  </a:schemeClr>
                </a:solidFill>
              </a:defRPr>
            </a:lvl2pPr>
            <a:lvl3pPr marL="0" marR="0" indent="0" algn="l" defTabSz="782220" rtl="0" eaLnBrk="1" fontAlgn="auto" latinLnBrk="0" hangingPunct="1">
              <a:lnSpc>
                <a:spcPct val="100000"/>
              </a:lnSpc>
              <a:spcBef>
                <a:spcPts val="0"/>
              </a:spcBef>
              <a:spcAft>
                <a:spcPts val="1061"/>
              </a:spcAft>
              <a:buClrTx/>
              <a:buSzTx/>
              <a:buFont typeface="Arial" panose="020B0604020202020204" pitchFamily="34" charset="0"/>
              <a:buNone/>
              <a:tabLst/>
              <a:defRPr>
                <a:solidFill>
                  <a:schemeClr val="tx1"/>
                </a:solidFill>
              </a:defRPr>
            </a:lvl3pPr>
            <a:lvl4pPr marL="203463" marR="0" indent="-203463" algn="l" defTabSz="782220" rtl="0" eaLnBrk="1" fontAlgn="auto" latinLnBrk="0" hangingPunct="1">
              <a:lnSpc>
                <a:spcPct val="100000"/>
              </a:lnSpc>
              <a:spcBef>
                <a:spcPts val="0"/>
              </a:spcBef>
              <a:spcAft>
                <a:spcPts val="707"/>
              </a:spcAft>
              <a:buClr>
                <a:srgbClr val="004F50"/>
              </a:buClr>
              <a:buSzTx/>
              <a:buFont typeface="Arial" charset="0"/>
              <a:buChar char="•"/>
              <a:tabLst/>
              <a:defRPr/>
            </a:lvl4pPr>
            <a:lvl5pPr marL="406925" marR="0" indent="-224511" algn="l" defTabSz="782220" rtl="0" eaLnBrk="1" fontAlgn="auto" latinLnBrk="0" hangingPunct="1">
              <a:lnSpc>
                <a:spcPct val="100000"/>
              </a:lnSpc>
              <a:spcBef>
                <a:spcPts val="0"/>
              </a:spcBef>
              <a:spcAft>
                <a:spcPts val="707"/>
              </a:spcAft>
              <a:buClr>
                <a:srgbClr val="004F50"/>
              </a:buClr>
              <a:buSzTx/>
              <a:buFont typeface="Arial" charset="0"/>
              <a:buChar char="•"/>
              <a:tabLst/>
              <a:defRPr baseline="0"/>
            </a:lvl5pPr>
            <a:lvl6pPr marL="568293" marR="0" indent="-214689" algn="l" defTabSz="782220" rtl="0" eaLnBrk="1" fontAlgn="auto" latinLnBrk="0" hangingPunct="1">
              <a:lnSpc>
                <a:spcPct val="100000"/>
              </a:lnSpc>
              <a:spcBef>
                <a:spcPts val="428"/>
              </a:spcBef>
              <a:spcAft>
                <a:spcPts val="0"/>
              </a:spcAft>
              <a:buClr>
                <a:srgbClr val="004F50"/>
              </a:buClr>
              <a:buSzTx/>
              <a:buFont typeface="Arial" charset="0"/>
              <a:buChar char="•"/>
              <a:tabLst/>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4"/>
            <a:endParaRPr lang="en-US" dirty="0"/>
          </a:p>
        </p:txBody>
      </p:sp>
      <p:sp>
        <p:nvSpPr>
          <p:cNvPr id="15" name="Title Placeholder - Top"/>
          <p:cNvSpPr>
            <a:spLocks noGrp="1"/>
          </p:cNvSpPr>
          <p:nvPr>
            <p:ph type="title"/>
          </p:nvPr>
        </p:nvSpPr>
        <p:spPr>
          <a:xfrm>
            <a:off x="4550903" y="457202"/>
            <a:ext cx="6167898" cy="2057401"/>
          </a:xfrm>
        </p:spPr>
        <p:txBody>
          <a:bodyPr/>
          <a:lstStyle/>
          <a:p>
            <a:r>
              <a:rPr lang="en-US" dirty="0"/>
              <a:t>Click to edit Master title style</a:t>
            </a:r>
          </a:p>
        </p:txBody>
      </p:sp>
      <p:cxnSp>
        <p:nvCxnSpPr>
          <p:cNvPr id="8" name="RuleLine - Mid"/>
          <p:cNvCxnSpPr/>
          <p:nvPr userDrawn="1"/>
        </p:nvCxnSpPr>
        <p:spPr>
          <a:xfrm>
            <a:off x="45509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2D9F6132-2F14-304A-8C9A-EA437FE0D71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1355147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Content - Right E + Image_Dark">
    <p:bg>
      <p:bgRef idx="1001">
        <a:schemeClr val="bg2"/>
      </p:bgRef>
    </p:bg>
    <p:spTree>
      <p:nvGrpSpPr>
        <p:cNvPr id="1" name=""/>
        <p:cNvGrpSpPr/>
        <p:nvPr/>
      </p:nvGrpSpPr>
      <p:grpSpPr>
        <a:xfrm>
          <a:off x="0" y="0"/>
          <a:ext cx="0" cy="0"/>
          <a:chOff x="0" y="0"/>
          <a:chExt cx="0" cy="0"/>
        </a:xfrm>
      </p:grpSpPr>
      <p:sp>
        <p:nvSpPr>
          <p:cNvPr id="14"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1" y="3200400"/>
            <a:ext cx="6176803" cy="2743200"/>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baseline="0"/>
            </a:lvl5pPr>
            <a:lvl6pPr marL="551455" indent="-197850">
              <a:buClr>
                <a:schemeClr val="accent3"/>
              </a:buClr>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5" y="457204"/>
            <a:ext cx="6176801" cy="2057399"/>
          </a:xfrm>
        </p:spPr>
        <p:txBody>
          <a:bodyPr/>
          <a:lstStyle/>
          <a:p>
            <a:r>
              <a:rPr lang="en-US" dirty="0"/>
              <a:t>Click to edit Master title style</a:t>
            </a:r>
          </a:p>
        </p:txBody>
      </p:sp>
      <p:cxnSp>
        <p:nvCxnSpPr>
          <p:cNvPr id="8" name="RuleLine - Mid"/>
          <p:cNvCxnSpPr/>
          <p:nvPr userDrawn="1"/>
        </p:nvCxnSpPr>
        <p:spPr>
          <a:xfrm>
            <a:off x="45509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9F41EB09-98A5-F848-BF4C-D60CAB57161E}"/>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14347915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Content - Left E+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667266" y="3200400"/>
            <a:ext cx="6161033" cy="2743200"/>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4"/>
            <a:ext cx="6161032" cy="2057399"/>
          </a:xfrm>
        </p:spPr>
        <p:txBody>
          <a:bodyPr/>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1F8641FA-D661-9C47-B65D-EC41BAB8870D}"/>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422F9C7A-B99A-B84B-B239-92F1955D0304}"/>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34875197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Content - Left E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hasCustomPrompt="1"/>
          </p:nvPr>
        </p:nvSpPr>
        <p:spPr>
          <a:xfrm>
            <a:off x="660401" y="3200400"/>
            <a:ext cx="6167898" cy="2743200"/>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4"/>
            <a:ext cx="6167900" cy="2057399"/>
          </a:xfrm>
        </p:spPr>
        <p:txBody>
          <a:bodyPr/>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826508C1-4390-9F47-AAF8-3717FA7EF3CB}"/>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A4468DCD-E122-E849-9BC8-9FBCA20E8782}"/>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16625728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524002"/>
            <a:ext cx="6167376" cy="4410269"/>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4550902"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9" name="Footer Placeholder 7">
            <a:extLst>
              <a:ext uri="{FF2B5EF4-FFF2-40B4-BE49-F238E27FC236}">
                <a16:creationId xmlns:a16="http://schemas.microsoft.com/office/drawing/2014/main" id="{3D731549-3792-F34E-A18E-9292B762B53C}"/>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71347380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Right Content F + Image_Dark">
    <p:bg>
      <p:bgRef idx="1001">
        <a:schemeClr val="bg2"/>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1" y="1517904"/>
            <a:ext cx="6167376" cy="4416366"/>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4" name="RuleLine - Top"/>
          <p:cNvCxnSpPr/>
          <p:nvPr userDrawn="1"/>
        </p:nvCxnSpPr>
        <p:spPr>
          <a:xfrm>
            <a:off x="4550902"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7">
            <a:extLst>
              <a:ext uri="{FF2B5EF4-FFF2-40B4-BE49-F238E27FC236}">
                <a16:creationId xmlns:a16="http://schemas.microsoft.com/office/drawing/2014/main" id="{F9D48920-68C6-E541-9F9A-A23CC64CD22D}"/>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87792599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Content - Left F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660400" y="1524000"/>
            <a:ext cx="6167900" cy="4391608"/>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1"/>
            <a:ext cx="6167902" cy="685801"/>
          </a:xfrm>
        </p:spPr>
        <p:txBody>
          <a:bodyPr anchor="ct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4"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Top">
            <a:extLst>
              <a:ext uri="{FF2B5EF4-FFF2-40B4-BE49-F238E27FC236}">
                <a16:creationId xmlns:a16="http://schemas.microsoft.com/office/drawing/2014/main" id="{953B15D5-496A-B249-8237-70E490467A8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93B12A7C-B3D8-EB49-AFD9-7DB7B1063AA7}"/>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88765256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Content - Left F + Image_Dark">
    <p:bg>
      <p:bgRef idx="1001">
        <a:schemeClr val="bg2"/>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hasCustomPrompt="1"/>
          </p:nvPr>
        </p:nvSpPr>
        <p:spPr>
          <a:xfrm>
            <a:off x="660400" y="1524001"/>
            <a:ext cx="6167901" cy="4391608"/>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1"/>
            <a:ext cx="6167903" cy="685802"/>
          </a:xfrm>
        </p:spPr>
        <p:txBody>
          <a:bodyPr anchor="ct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Top">
            <a:extLst>
              <a:ext uri="{FF2B5EF4-FFF2-40B4-BE49-F238E27FC236}">
                <a16:creationId xmlns:a16="http://schemas.microsoft.com/office/drawing/2014/main" id="{0DBAC575-E1D9-4C43-98D6-4047237DAC1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B72FAD14-C49C-F54E-A7AE-33E34C4DEE9E}"/>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15249589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Right Conten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2" y="1828800"/>
            <a:ext cx="6167899" cy="4114800"/>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grpSp>
        <p:nvGrpSpPr>
          <p:cNvPr id="14" name="GRAPHIC - MathCompass"/>
          <p:cNvGrpSpPr>
            <a:grpSpLocks noChangeAspect="1"/>
          </p:cNvGrpSpPr>
          <p:nvPr userDrawn="1"/>
        </p:nvGrpSpPr>
        <p:grpSpPr>
          <a:xfrm>
            <a:off x="4550902" y="868680"/>
            <a:ext cx="552577" cy="548640"/>
            <a:chOff x="5423543" y="1158469"/>
            <a:chExt cx="1103529" cy="1095666"/>
          </a:xfrm>
          <a:solidFill>
            <a:schemeClr val="accent2"/>
          </a:solidFill>
        </p:grpSpPr>
        <p:sp>
          <p:nvSpPr>
            <p:cNvPr id="1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12" name="Footer Placeholder 7">
            <a:extLst>
              <a:ext uri="{FF2B5EF4-FFF2-40B4-BE49-F238E27FC236}">
                <a16:creationId xmlns:a16="http://schemas.microsoft.com/office/drawing/2014/main" id="{1851A8D8-F5F6-3945-972B-9379D22DBFC4}"/>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7487852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onten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4396509" y="457201"/>
            <a:ext cx="6322291" cy="5421085"/>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660400" y="457202"/>
            <a:ext cx="3124201"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401"/>
            <a:ext cx="3124199" cy="2677885"/>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Mid">
            <a:extLst>
              <a:ext uri="{FF2B5EF4-FFF2-40B4-BE49-F238E27FC236}">
                <a16:creationId xmlns:a16="http://schemas.microsoft.com/office/drawing/2014/main" id="{53F91E22-9079-1F42-BEB2-CCDE15E25040}"/>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E495E7F4-F694-C84D-92BC-F7CC50ACBC0B}"/>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408845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Right Content G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2" y="1828800"/>
            <a:ext cx="6167899" cy="4114800"/>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4550902" y="868680"/>
            <a:ext cx="552577" cy="548640"/>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15"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2" name="Footer Placeholder 7">
            <a:extLst>
              <a:ext uri="{FF2B5EF4-FFF2-40B4-BE49-F238E27FC236}">
                <a16:creationId xmlns:a16="http://schemas.microsoft.com/office/drawing/2014/main" id="{C92DCE63-2DE0-8643-884F-5E310E3E50A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9219710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ontent - Left G + Image">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0" y="2688336"/>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660400" y="1524001"/>
            <a:ext cx="6162001" cy="4391608"/>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APHIC - MathCompass"/>
          <p:cNvGrpSpPr>
            <a:grpSpLocks noChangeAspect="1"/>
          </p:cNvGrpSpPr>
          <p:nvPr userDrawn="1"/>
        </p:nvGrpSpPr>
        <p:grpSpPr>
          <a:xfrm>
            <a:off x="660400" y="594360"/>
            <a:ext cx="552577" cy="548640"/>
            <a:chOff x="5423543" y="1158469"/>
            <a:chExt cx="1103529" cy="1095666"/>
          </a:xfrm>
          <a:solidFill>
            <a:schemeClr val="accent2"/>
          </a:solidFill>
        </p:grpSpPr>
        <p:sp>
          <p:nvSpPr>
            <p:cNvPr id="2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8"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9"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30"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0"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5" name="Footer Placeholder 7">
            <a:extLst>
              <a:ext uri="{FF2B5EF4-FFF2-40B4-BE49-F238E27FC236}">
                <a16:creationId xmlns:a16="http://schemas.microsoft.com/office/drawing/2014/main" id="{069DB646-0573-2D4A-B27E-A92CE0E7584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6101206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Content - Left G + Image_Dark">
    <p:bg>
      <p:bgRef idx="1001">
        <a:schemeClr val="bg2"/>
      </p:bgRef>
    </p:bg>
    <p:spTree>
      <p:nvGrpSpPr>
        <p:cNvPr id="1" name=""/>
        <p:cNvGrpSpPr/>
        <p:nvPr/>
      </p:nvGrpSpPr>
      <p:grpSpPr>
        <a:xfrm>
          <a:off x="0" y="0"/>
          <a:ext cx="0" cy="0"/>
          <a:chOff x="0" y="0"/>
          <a:chExt cx="0" cy="0"/>
        </a:xfrm>
      </p:grpSpPr>
      <p:sp>
        <p:nvSpPr>
          <p:cNvPr id="26"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Rectangle 17"/>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hasCustomPrompt="1"/>
          </p:nvPr>
        </p:nvSpPr>
        <p:spPr>
          <a:xfrm>
            <a:off x="660400" y="1524002"/>
            <a:ext cx="6162001" cy="4410269"/>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400" y="594360"/>
            <a:ext cx="552577" cy="548640"/>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3BA4CF11-D5C9-E946-92FF-2F956681D17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43626780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itle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660401" y="1524001"/>
            <a:ext cx="5925105" cy="2124920"/>
          </a:xfrm>
        </p:spPr>
        <p:txBody>
          <a:bodyPr/>
          <a:lstStyle/>
          <a:p>
            <a:r>
              <a:rPr lang="en-US" dirty="0"/>
              <a:t>Click to edit Master title style</a:t>
            </a:r>
          </a:p>
        </p:txBody>
      </p:sp>
      <p:cxnSp>
        <p:nvCxnSpPr>
          <p:cNvPr id="8" name="RuleLine - Mid"/>
          <p:cNvCxnSpPr/>
          <p:nvPr userDrawn="1"/>
        </p:nvCxnSpPr>
        <p:spPr>
          <a:xfrm>
            <a:off x="667266"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2" y="4340506"/>
            <a:ext cx="5925105" cy="1603094"/>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2" name="Footer Placeholder 7">
            <a:extLst>
              <a:ext uri="{FF2B5EF4-FFF2-40B4-BE49-F238E27FC236}">
                <a16:creationId xmlns:a16="http://schemas.microsoft.com/office/drawing/2014/main" id="{12BCF3B9-B902-B144-AD8A-CF00156D9232}"/>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46316850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Title + Image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1" y="1524001"/>
            <a:ext cx="5925105" cy="2124920"/>
          </a:xfrm>
        </p:spPr>
        <p:txBody>
          <a:bodyPr/>
          <a:lstStyle/>
          <a:p>
            <a:r>
              <a:rPr lang="en-US" dirty="0"/>
              <a:t>Click to edit Master title style</a:t>
            </a:r>
          </a:p>
        </p:txBody>
      </p:sp>
      <p:cxnSp>
        <p:nvCxnSpPr>
          <p:cNvPr id="8" name="RuleLine - Mid"/>
          <p:cNvCxnSpPr/>
          <p:nvPr userDrawn="1"/>
        </p:nvCxnSpPr>
        <p:spPr>
          <a:xfrm>
            <a:off x="667266"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2" y="4340508"/>
            <a:ext cx="5925105" cy="1612425"/>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023CAA54-7933-434C-A7D2-A2576842DA22}"/>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47800273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itle + Image B">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667268" y="1524002"/>
            <a:ext cx="5918238" cy="2124921"/>
          </a:xfrm>
        </p:spPr>
        <p:txBody>
          <a:bodyPr anchor="t"/>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0" name="RuleLine - Top">
            <a:extLst>
              <a:ext uri="{FF2B5EF4-FFF2-40B4-BE49-F238E27FC236}">
                <a16:creationId xmlns:a16="http://schemas.microsoft.com/office/drawing/2014/main" id="{8B85CD18-4BE5-B14C-94DD-532661E51751}"/>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D0F35D6C-FDD2-9549-8A4C-19F4723C567D}"/>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27318028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Title + Image B_Dark">
    <p:bg>
      <p:bgRef idx="1001">
        <a:schemeClr val="bg2"/>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660401" y="1524001"/>
            <a:ext cx="5925105" cy="2124920"/>
          </a:xfrm>
        </p:spPr>
        <p:txBody>
          <a:bodyPr anchor="t"/>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8" name="RuleLine - Top">
            <a:extLst>
              <a:ext uri="{FF2B5EF4-FFF2-40B4-BE49-F238E27FC236}">
                <a16:creationId xmlns:a16="http://schemas.microsoft.com/office/drawing/2014/main" id="{6BED165E-70DA-0343-AC55-40155DCE4A1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8BFC8F7A-5BFE-5F4B-A42D-EED3281D7237}"/>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3416851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Content - Intro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p:nvPr>
        </p:nvSpPr>
        <p:spPr>
          <a:xfrm>
            <a:off x="667266" y="3200400"/>
            <a:ext cx="4561958" cy="2743200"/>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9" y="457204"/>
            <a:ext cx="4561957" cy="2057399"/>
          </a:xfrm>
        </p:spPr>
        <p:txBody>
          <a:bodyPr/>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5689601" y="0"/>
            <a:ext cx="5701059" cy="6400800"/>
          </a:xfrm>
          <a:no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7827FCA7-C960-0D4E-921F-FA60083CED84}"/>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F9D4CB5F-91AF-2A44-8CFD-B92AE36B5975}"/>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343734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Content - Intro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0" name="Content Placeholder 9"/>
          <p:cNvSpPr>
            <a:spLocks noGrp="1"/>
          </p:cNvSpPr>
          <p:nvPr>
            <p:ph sz="quarter" idx="15" hasCustomPrompt="1"/>
          </p:nvPr>
        </p:nvSpPr>
        <p:spPr>
          <a:xfrm>
            <a:off x="660401" y="3200400"/>
            <a:ext cx="4568824" cy="2743200"/>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4"/>
            <a:ext cx="4568825" cy="2057399"/>
          </a:xfrm>
        </p:spPr>
        <p:txBody>
          <a:bodyPr/>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5689601" y="0"/>
            <a:ext cx="5701059" cy="6400800"/>
          </a:xfrm>
          <a:no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9493B61F-CFF7-E04D-ADC1-5A1C5B57EBAB}"/>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3FD60B8F-4927-0541-AD1B-B4085212D1C3}"/>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0132342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SectionTitle - A">
    <p:bg>
      <p:bgRef idx="1001">
        <a:schemeClr val="bg1"/>
      </p:bgRef>
    </p:bg>
    <p:spTree>
      <p:nvGrpSpPr>
        <p:cNvPr id="1" name=""/>
        <p:cNvGrpSpPr/>
        <p:nvPr/>
      </p:nvGrpSpPr>
      <p:grpSpPr>
        <a:xfrm>
          <a:off x="0" y="0"/>
          <a:ext cx="0" cy="0"/>
          <a:chOff x="0" y="0"/>
          <a:chExt cx="0" cy="0"/>
        </a:xfrm>
      </p:grpSpPr>
      <p:sp>
        <p:nvSpPr>
          <p:cNvPr id="34" name="Rectangle 3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1" name="Rectangle 10"/>
          <p:cNvSpPr/>
          <p:nvPr userDrawn="1"/>
        </p:nvSpPr>
        <p:spPr>
          <a:xfrm>
            <a:off x="0" y="1121782"/>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667268" y="2042430"/>
            <a:ext cx="5918238" cy="2057399"/>
          </a:xfrm>
        </p:spPr>
        <p:txBody>
          <a:bodyPr anchor="b"/>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3" name="Freeform 32"/>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75000"/>
                </a:schemeClr>
              </a:solidFill>
            </a:endParaRP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p:cNvCxnSpPr/>
          <p:nvPr userDrawn="1"/>
        </p:nvCxnSpPr>
        <p:spPr>
          <a:xfrm>
            <a:off x="667269"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8025B77F-8318-B641-9F5D-21E75B035ACD}"/>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92024838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ent - Righ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4172988" y="2"/>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3124200" cy="2705877"/>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4545106" y="457200"/>
            <a:ext cx="6173694" cy="5449078"/>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4" name="RuleLine - Mid">
            <a:extLst>
              <a:ext uri="{FF2B5EF4-FFF2-40B4-BE49-F238E27FC236}">
                <a16:creationId xmlns:a16="http://schemas.microsoft.com/office/drawing/2014/main" id="{BBB163D3-EC94-9A46-8265-9A3EE5DA8B32}"/>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A0525598-B473-4046-B6F7-4028E46A6888}"/>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79908465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SectionTitle - A_Dark">
    <p:bg>
      <p:bgRef idx="1001">
        <a:schemeClr val="bg2"/>
      </p:bgRef>
    </p:bg>
    <p:spTree>
      <p:nvGrpSpPr>
        <p:cNvPr id="1" name=""/>
        <p:cNvGrpSpPr/>
        <p:nvPr/>
      </p:nvGrpSpPr>
      <p:grpSpPr>
        <a:xfrm>
          <a:off x="0" y="0"/>
          <a:ext cx="0" cy="0"/>
          <a:chOff x="0" y="0"/>
          <a:chExt cx="0" cy="0"/>
        </a:xfrm>
      </p:grpSpPr>
      <p:sp>
        <p:nvSpPr>
          <p:cNvPr id="36" name="Rectangle 3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5" name="Rectangle 3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660401" y="2042430"/>
            <a:ext cx="5925105" cy="2057399"/>
          </a:xfrm>
        </p:spPr>
        <p:txBody>
          <a:bodyPr anchor="b"/>
          <a:lstStyle/>
          <a:p>
            <a:r>
              <a:rPr lang="en-US" dirty="0"/>
              <a:t>Click to edit Master title style</a:t>
            </a:r>
          </a:p>
        </p:txBody>
      </p:sp>
      <p:cxnSp>
        <p:nvCxnSpPr>
          <p:cNvPr id="8" name="RuleLine - Mid"/>
          <p:cNvCxnSpPr/>
          <p:nvPr userDrawn="1"/>
        </p:nvCxnSpPr>
        <p:spPr>
          <a:xfrm>
            <a:off x="667269"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75000"/>
                </a:schemeClr>
              </a:solidFill>
            </a:endParaRPr>
          </a:p>
        </p:txBody>
      </p:sp>
      <p:sp>
        <p:nvSpPr>
          <p:cNvPr id="32" name="Rectangle 31"/>
          <p:cNvSpPr/>
          <p:nvPr userDrawn="1"/>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1F861819-49A9-B844-ACD5-A059313CC0B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62133065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SectionTitle - B">
    <p:bg>
      <p:bgRef idx="1001">
        <a:schemeClr val="bg1"/>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660401" y="2042430"/>
            <a:ext cx="5925105" cy="2057399"/>
          </a:xfrm>
        </p:spPr>
        <p:txBody>
          <a:bodyPr anchor="b"/>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3"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nvGrpSpPr>
          <p:cNvPr id="19" name="Group 18"/>
          <p:cNvGrpSpPr/>
          <p:nvPr userDrawn="1"/>
        </p:nvGrpSpPr>
        <p:grpSpPr>
          <a:xfrm>
            <a:off x="5457497" y="4789540"/>
            <a:ext cx="5145417" cy="1515534"/>
            <a:chOff x="5652229" y="76199"/>
            <a:chExt cx="5145417" cy="1515534"/>
          </a:xfrm>
          <a:solidFill>
            <a:schemeClr val="accent1"/>
          </a:solidFill>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0" name="RuleLine - Mid"/>
          <p:cNvCxnSpPr/>
          <p:nvPr userDrawn="1"/>
        </p:nvCxnSpPr>
        <p:spPr>
          <a:xfrm>
            <a:off x="667269"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Footer Placeholder 7">
            <a:extLst>
              <a:ext uri="{FF2B5EF4-FFF2-40B4-BE49-F238E27FC236}">
                <a16:creationId xmlns:a16="http://schemas.microsoft.com/office/drawing/2014/main" id="{9A0AE0F2-B14E-1E44-A400-2459950D41EE}"/>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2405744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SectionTitle - B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2" name="Rectangle 3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660401" y="2042430"/>
            <a:ext cx="5925105" cy="2057399"/>
          </a:xfrm>
        </p:spPr>
        <p:txBody>
          <a:bodyPr anchor="b"/>
          <a:lstStyle/>
          <a:p>
            <a:r>
              <a:rPr lang="en-US" dirty="0"/>
              <a:t>Click to edit Master title style</a:t>
            </a:r>
          </a:p>
        </p:txBody>
      </p:sp>
      <p:cxnSp>
        <p:nvCxnSpPr>
          <p:cNvPr id="8" name="RuleLine - Mid"/>
          <p:cNvCxnSpPr/>
          <p:nvPr userDrawn="1"/>
        </p:nvCxnSpPr>
        <p:spPr>
          <a:xfrm>
            <a:off x="667269"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3"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75000"/>
                </a:schemeClr>
              </a:solidFill>
            </a:endParaRPr>
          </a:p>
        </p:txBody>
      </p:sp>
      <p:grpSp>
        <p:nvGrpSpPr>
          <p:cNvPr id="19" name="Group 18"/>
          <p:cNvGrpSpPr/>
          <p:nvPr userDrawn="1"/>
        </p:nvGrpSpPr>
        <p:grpSpPr>
          <a:xfrm>
            <a:off x="5457497" y="4789540"/>
            <a:ext cx="5145417" cy="1515534"/>
            <a:chOff x="5652229" y="76199"/>
            <a:chExt cx="5145417" cy="1515534"/>
          </a:xfrm>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
        <p:nvSpPr>
          <p:cNvPr id="36" name="Rectangle 35"/>
          <p:cNvSpPr/>
          <p:nvPr userDrawn="1"/>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30" name="Footer Placeholder 7">
            <a:extLst>
              <a:ext uri="{FF2B5EF4-FFF2-40B4-BE49-F238E27FC236}">
                <a16:creationId xmlns:a16="http://schemas.microsoft.com/office/drawing/2014/main" id="{38D3ABBB-54BD-E942-98D4-A040618B9A8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4138419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SectionTitle - C">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2730481" y="2042430"/>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7"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3"/>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6" name="Rectangle 15"/>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3547AB7B-06E7-084A-956C-33E7B2ED4C4E}"/>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1236843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SectionTitle - C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2730481" y="2042430"/>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7"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3"/>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 name="Rectangle 15"/>
          <p:cNvSpPr/>
          <p:nvPr userDrawn="1"/>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16FAFF98-23FA-FB4F-8E1E-031AC04A0942}"/>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36545366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SectionTitle - D">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2730481" y="2042430"/>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7"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278909F7-A7AD-C64D-8E86-64BE96C11404}"/>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59860000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SectionTitle - D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2730481" y="2042430"/>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7"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B1FE208A-3A17-4540-8F0F-75776B441D7F}"/>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92421082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Stat - Righ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660400" y="1524002"/>
            <a:ext cx="4582933" cy="2575827"/>
          </a:xfrm>
        </p:spPr>
        <p:txBody>
          <a:bodyPr anchor="b"/>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userDrawn="1"/>
        </p:nvPicPr>
        <p:blipFill>
          <a:blip r:embed="rId2"/>
          <a:stretch>
            <a:fillRect/>
          </a:stretch>
        </p:blipFill>
        <p:spPr>
          <a:xfrm rot="10800000">
            <a:off x="5960963" y="2995989"/>
            <a:ext cx="486697" cy="408825"/>
          </a:xfrm>
          <a:prstGeom prst="rect">
            <a:avLst/>
          </a:prstGeom>
        </p:spPr>
      </p:pic>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6" name="Text Placeholder - Left, Mid"/>
          <p:cNvSpPr>
            <a:spLocks noGrp="1"/>
          </p:cNvSpPr>
          <p:nvPr>
            <p:ph type="body" sz="quarter" idx="12" hasCustomPrompt="1"/>
          </p:nvPr>
        </p:nvSpPr>
        <p:spPr>
          <a:xfrm>
            <a:off x="6851345" y="1524000"/>
            <a:ext cx="3867456" cy="3057144"/>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A1D29CA8-8363-B546-A541-916DC4480FA1}"/>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47478553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Sta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5" name="Title Placeholder - Top"/>
          <p:cNvSpPr>
            <a:spLocks noGrp="1"/>
          </p:cNvSpPr>
          <p:nvPr>
            <p:ph type="title"/>
          </p:nvPr>
        </p:nvSpPr>
        <p:spPr>
          <a:xfrm>
            <a:off x="660400" y="1524002"/>
            <a:ext cx="4582933" cy="2575827"/>
          </a:xfrm>
        </p:spPr>
        <p:txBody>
          <a:bodyPr anchor="b"/>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hasCustomPrompt="1"/>
          </p:nvPr>
        </p:nvSpPr>
        <p:spPr>
          <a:xfrm>
            <a:off x="6851345" y="1524000"/>
            <a:ext cx="3867456" cy="3057144"/>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pic>
        <p:nvPicPr>
          <p:cNvPr id="10" name="Picture 9"/>
          <p:cNvPicPr>
            <a:picLocks noChangeAspect="1"/>
          </p:cNvPicPr>
          <p:nvPr userDrawn="1"/>
        </p:nvPicPr>
        <p:blipFill>
          <a:blip r:embed="rId2"/>
          <a:stretch>
            <a:fillRect/>
          </a:stretch>
        </p:blipFill>
        <p:spPr>
          <a:xfrm rot="10800000">
            <a:off x="5960963" y="2995989"/>
            <a:ext cx="486697" cy="408825"/>
          </a:xfrm>
          <a:prstGeom prst="rect">
            <a:avLst/>
          </a:prstGeom>
        </p:spPr>
      </p:pic>
      <p:sp>
        <p:nvSpPr>
          <p:cNvPr id="11" name="Footer Placeholder 7">
            <a:extLst>
              <a:ext uri="{FF2B5EF4-FFF2-40B4-BE49-F238E27FC236}">
                <a16:creationId xmlns:a16="http://schemas.microsoft.com/office/drawing/2014/main" id="{BFA72F4D-CE42-2947-B869-2B780DE44958}"/>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439469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Stat - Left A">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3" y="1803699"/>
            <a:ext cx="3867456" cy="2743200"/>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2"/>
            <a:ext cx="4582933" cy="2575827"/>
          </a:xfrm>
        </p:spPr>
        <p:txBody>
          <a:bodyPr anchor="b"/>
          <a:lstStyle/>
          <a:p>
            <a:r>
              <a:rPr lang="en-US" dirty="0"/>
              <a:t>Click to edit Master title style</a:t>
            </a:r>
          </a:p>
        </p:txBody>
      </p:sp>
      <p:sp>
        <p:nvSpPr>
          <p:cNvPr id="13" name="Footer Placeholder 7">
            <a:extLst>
              <a:ext uri="{FF2B5EF4-FFF2-40B4-BE49-F238E27FC236}">
                <a16:creationId xmlns:a16="http://schemas.microsoft.com/office/drawing/2014/main" id="{842F26D1-94CD-F442-B776-5506A729B1EF}"/>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850018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 Cover_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60400" y="2853383"/>
            <a:ext cx="6934200"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1"/>
              </a:lnSpc>
              <a:spcAft>
                <a:spcPts val="0"/>
              </a:spcAft>
              <a:buNone/>
              <a:defRPr sz="28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a:t>Prepared </a:t>
            </a:r>
            <a:r>
              <a:rPr lang="en-US" dirty="0"/>
              <a:t>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2"/>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Content - Lef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7595058" y="457202"/>
            <a:ext cx="3123741"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399"/>
            <a:ext cx="3124200" cy="2669061"/>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Text Placeholder"/>
          <p:cNvSpPr>
            <a:spLocks noGrp="1"/>
          </p:cNvSpPr>
          <p:nvPr>
            <p:ph idx="1"/>
          </p:nvPr>
        </p:nvSpPr>
        <p:spPr>
          <a:xfrm>
            <a:off x="660400" y="457202"/>
            <a:ext cx="6323012" cy="5412258"/>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3"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FD9AF6DD-5BF7-744D-8C9F-6DD3BB6B2F50}"/>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Sta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3" y="1803699"/>
            <a:ext cx="3867456" cy="2743200"/>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2"/>
            <a:ext cx="4582933" cy="2575827"/>
          </a:xfrm>
        </p:spPr>
        <p:txBody>
          <a:bodyPr anchor="b"/>
          <a:lstStyle/>
          <a:p>
            <a:r>
              <a:rPr lang="en-US" dirty="0"/>
              <a:t>Click to edit Master title style</a:t>
            </a:r>
          </a:p>
        </p:txBody>
      </p:sp>
      <p:sp>
        <p:nvSpPr>
          <p:cNvPr id="11" name="Footer Placeholder 7">
            <a:extLst>
              <a:ext uri="{FF2B5EF4-FFF2-40B4-BE49-F238E27FC236}">
                <a16:creationId xmlns:a16="http://schemas.microsoft.com/office/drawing/2014/main" id="{6C3737BC-FE15-0D41-8D7D-DA890D24A92C}"/>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66759711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Stat - Right B">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667265" y="1149928"/>
            <a:ext cx="887215" cy="374073"/>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userDrawn="1"/>
        </p:nvPicPr>
        <p:blipFill>
          <a:blip r:embed="rId2"/>
          <a:stretch>
            <a:fillRect/>
          </a:stretch>
        </p:blipFill>
        <p:spPr>
          <a:xfrm rot="10800000">
            <a:off x="5377910" y="2983301"/>
            <a:ext cx="486697" cy="408825"/>
          </a:xfrm>
          <a:prstGeom prst="rect">
            <a:avLst/>
          </a:prstGeom>
        </p:spPr>
      </p:pic>
      <p:sp>
        <p:nvSpPr>
          <p:cNvPr id="44" name="Title Placeholder - Top"/>
          <p:cNvSpPr>
            <a:spLocks noGrp="1"/>
          </p:cNvSpPr>
          <p:nvPr>
            <p:ph type="title" hasCustomPrompt="1"/>
          </p:nvPr>
        </p:nvSpPr>
        <p:spPr>
          <a:xfrm>
            <a:off x="660400" y="457203"/>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1" y="3200400"/>
            <a:ext cx="3352799" cy="2819400"/>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grpSp>
        <p:nvGrpSpPr>
          <p:cNvPr id="40" name="MathPattern"/>
          <p:cNvGrpSpPr>
            <a:grpSpLocks noChangeAspect="1"/>
          </p:cNvGrpSpPr>
          <p:nvPr userDrawn="1"/>
        </p:nvGrpSpPr>
        <p:grpSpPr>
          <a:xfrm>
            <a:off x="5754744" y="5661990"/>
            <a:ext cx="4440665" cy="1066802"/>
            <a:chOff x="5592762" y="50799"/>
            <a:chExt cx="4064000" cy="976314"/>
          </a:xfrm>
          <a:solidFill>
            <a:schemeClr val="accent1"/>
          </a:solidFill>
        </p:grpSpPr>
        <p:sp>
          <p:nvSpPr>
            <p:cNvPr id="41" name="Freeform 40"/>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42" name="Freeform 41"/>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47" name="Freeform 46"/>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49" name="Freeform 48"/>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50" name="Freeform 49"/>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51" name="Freeform 50"/>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52" name="Freeform 51"/>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53" name="Freeform 52"/>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54" name="Freeform 53"/>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55" name="Freeform 54"/>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56" name="Freeform 55"/>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57" name="Freeform 56"/>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cxnSp>
        <p:nvCxnSpPr>
          <p:cNvPr id="23" name="RuleLine - Mid">
            <a:extLst>
              <a:ext uri="{FF2B5EF4-FFF2-40B4-BE49-F238E27FC236}">
                <a16:creationId xmlns:a16="http://schemas.microsoft.com/office/drawing/2014/main" id="{B9384825-5011-2E46-9D3E-BEADB9155AB8}"/>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Footer Placeholder 7">
            <a:extLst>
              <a:ext uri="{FF2B5EF4-FFF2-40B4-BE49-F238E27FC236}">
                <a16:creationId xmlns:a16="http://schemas.microsoft.com/office/drawing/2014/main" id="{16CC2BC1-4B2A-1B44-943C-C731DFBD55E4}"/>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94786156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Stat - Right B_Dark">
    <p:bg>
      <p:bgRef idx="1001">
        <a:schemeClr val="bg2"/>
      </p:bgRef>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6" name="MathPattern"/>
          <p:cNvGrpSpPr>
            <a:grpSpLocks noChangeAspect="1"/>
          </p:cNvGrpSpPr>
          <p:nvPr userDrawn="1"/>
        </p:nvGrpSpPr>
        <p:grpSpPr>
          <a:xfrm>
            <a:off x="5754744" y="5661990"/>
            <a:ext cx="4440665" cy="1066802"/>
            <a:chOff x="5592762" y="50799"/>
            <a:chExt cx="4064000" cy="976314"/>
          </a:xfrm>
        </p:grpSpPr>
        <p:sp>
          <p:nvSpPr>
            <p:cNvPr id="27" name="Freeform 2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8" name="Freeform 2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9" name="Freeform 2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0" name="Freeform 2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2" name="Freeform 31"/>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3" name="Freeform 32"/>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4" name="Freeform 33"/>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5" name="Freeform 34"/>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6" name="Freeform 35"/>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7" name="Freeform 36"/>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8" name="Freeform 37"/>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9" name="Freeform 38"/>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
        <p:nvSpPr>
          <p:cNvPr id="44" name="Title Placeholder - Top"/>
          <p:cNvSpPr>
            <a:spLocks noGrp="1"/>
          </p:cNvSpPr>
          <p:nvPr>
            <p:ph type="title" hasCustomPrompt="1"/>
          </p:nvPr>
        </p:nvSpPr>
        <p:spPr>
          <a:xfrm>
            <a:off x="660400" y="457203"/>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1" y="3200400"/>
            <a:ext cx="3352799" cy="2743200"/>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41" name="Picture 40"/>
          <p:cNvPicPr>
            <a:picLocks noChangeAspect="1"/>
          </p:cNvPicPr>
          <p:nvPr userDrawn="1"/>
        </p:nvPicPr>
        <p:blipFill>
          <a:blip r:embed="rId2"/>
          <a:stretch>
            <a:fillRect/>
          </a:stretch>
        </p:blipFill>
        <p:spPr>
          <a:xfrm rot="10800000">
            <a:off x="5377910" y="2983301"/>
            <a:ext cx="486697" cy="408825"/>
          </a:xfrm>
          <a:prstGeom prst="rect">
            <a:avLst/>
          </a:prstGeom>
        </p:spPr>
      </p:pic>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cxnSp>
        <p:nvCxnSpPr>
          <p:cNvPr id="24" name="RuleLine - Mid">
            <a:extLst>
              <a:ext uri="{FF2B5EF4-FFF2-40B4-BE49-F238E27FC236}">
                <a16:creationId xmlns:a16="http://schemas.microsoft.com/office/drawing/2014/main" id="{D8F4DDF3-42CA-6A4A-84A8-859C5E191ADD}"/>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Footer Placeholder 7">
            <a:extLst>
              <a:ext uri="{FF2B5EF4-FFF2-40B4-BE49-F238E27FC236}">
                <a16:creationId xmlns:a16="http://schemas.microsoft.com/office/drawing/2014/main" id="{F0EBD4FB-C0BF-D84B-83A2-1F5974FBE0A6}"/>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8242511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Stat - Left B">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3" y="1803699"/>
            <a:ext cx="3867456" cy="2743200"/>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7366001" y="457203"/>
            <a:ext cx="3352798" cy="2057399"/>
          </a:xfrm>
        </p:spPr>
        <p:txBody>
          <a:bodyPr/>
          <a:lstStyle>
            <a:lvl1pPr>
              <a:defRPr/>
            </a:lvl1pPr>
          </a:lstStyle>
          <a:p>
            <a:r>
              <a:rPr lang="en-US" dirty="0"/>
              <a:t>Click to add title</a:t>
            </a:r>
          </a:p>
        </p:txBody>
      </p:sp>
      <p:sp>
        <p:nvSpPr>
          <p:cNvPr id="14" name="Text Placeholder - Left, Mid"/>
          <p:cNvSpPr>
            <a:spLocks noGrp="1"/>
          </p:cNvSpPr>
          <p:nvPr>
            <p:ph type="body" sz="quarter" idx="13"/>
          </p:nvPr>
        </p:nvSpPr>
        <p:spPr>
          <a:xfrm>
            <a:off x="7366002" y="3200400"/>
            <a:ext cx="3352799" cy="2819400"/>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cxnSp>
        <p:nvCxnSpPr>
          <p:cNvPr id="17"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ooter Placeholder 7">
            <a:extLst>
              <a:ext uri="{FF2B5EF4-FFF2-40B4-BE49-F238E27FC236}">
                <a16:creationId xmlns:a16="http://schemas.microsoft.com/office/drawing/2014/main" id="{5F129DEB-32FF-B44D-AE01-E61085BA141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6395740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Stat - Left B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3" y="1803699"/>
            <a:ext cx="3867456" cy="2743200"/>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Title Placeholder - Top"/>
          <p:cNvSpPr>
            <a:spLocks noGrp="1"/>
          </p:cNvSpPr>
          <p:nvPr>
            <p:ph type="title" hasCustomPrompt="1"/>
          </p:nvPr>
        </p:nvSpPr>
        <p:spPr>
          <a:xfrm>
            <a:off x="7366001" y="457203"/>
            <a:ext cx="3352798" cy="2057399"/>
          </a:xfrm>
        </p:spPr>
        <p:txBody>
          <a:bodyPr/>
          <a:lstStyle>
            <a:lvl1pPr>
              <a:defRPr/>
            </a:lvl1pPr>
          </a:lstStyle>
          <a:p>
            <a:r>
              <a:rPr lang="en-US" dirty="0"/>
              <a:t>Click to add title</a:t>
            </a:r>
          </a:p>
        </p:txBody>
      </p:sp>
      <p:sp>
        <p:nvSpPr>
          <p:cNvPr id="12" name="Text Placeholder - Left, Mid"/>
          <p:cNvSpPr>
            <a:spLocks noGrp="1"/>
          </p:cNvSpPr>
          <p:nvPr>
            <p:ph type="body" sz="quarter" idx="13"/>
          </p:nvPr>
        </p:nvSpPr>
        <p:spPr>
          <a:xfrm>
            <a:off x="7366002" y="3200400"/>
            <a:ext cx="3352799" cy="2819400"/>
          </a:xfrm>
        </p:spPr>
        <p:txBody>
          <a:bodyPr/>
          <a:lstStyle>
            <a:lvl1pPr>
              <a:lnSpc>
                <a:spcPct val="100000"/>
              </a:lnSpc>
              <a:spcBef>
                <a:spcPts val="0"/>
              </a:spcBef>
              <a:spcAft>
                <a:spcPts val="884"/>
              </a:spcAft>
              <a:defRPr sz="2121" baseline="0">
                <a:latin typeface="+mn-lt"/>
              </a:defRPr>
            </a:lvl1pPr>
          </a:lstStyle>
          <a:p>
            <a:pPr lvl="0"/>
            <a:r>
              <a:rPr lang="en-US" dirty="0"/>
              <a:t>Edit Master text styles</a:t>
            </a:r>
          </a:p>
        </p:txBody>
      </p:sp>
      <p:cxnSp>
        <p:nvCxnSpPr>
          <p:cNvPr id="15"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32063E9A-923F-244F-8443-162AB2F6FB8B}"/>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52901458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5" y="1803699"/>
            <a:ext cx="3867456" cy="2743200"/>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6065778" y="2995989"/>
            <a:ext cx="486697" cy="408825"/>
          </a:xfrm>
          <a:prstGeom prst="rect">
            <a:avLst/>
          </a:prstGeom>
        </p:spPr>
      </p:pic>
      <p:sp>
        <p:nvSpPr>
          <p:cNvPr id="13"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14" name="Footer Placeholder 7">
            <a:extLst>
              <a:ext uri="{FF2B5EF4-FFF2-40B4-BE49-F238E27FC236}">
                <a16:creationId xmlns:a16="http://schemas.microsoft.com/office/drawing/2014/main" id="{A60DF77D-247C-9C46-876D-9D0F2D20C93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65156404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6851345" y="1803699"/>
            <a:ext cx="3867456" cy="2743200"/>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6065778" y="2995989"/>
            <a:ext cx="486697" cy="408825"/>
          </a:xfrm>
          <a:prstGeom prst="rect">
            <a:avLst/>
          </a:prstGeom>
        </p:spPr>
      </p:pic>
      <p:sp>
        <p:nvSpPr>
          <p:cNvPr id="11"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12" name="Footer Placeholder 7">
            <a:extLst>
              <a:ext uri="{FF2B5EF4-FFF2-40B4-BE49-F238E27FC236}">
                <a16:creationId xmlns:a16="http://schemas.microsoft.com/office/drawing/2014/main" id="{4BC2D6B6-354D-6D46-B61D-15E60E15007E}"/>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7725741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3" y="1803699"/>
            <a:ext cx="3867456" cy="2743200"/>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3"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A708EAA7-2572-D041-BCAC-89944DCF71B3}"/>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10771135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3" y="1803699"/>
            <a:ext cx="3867456" cy="2743200"/>
          </a:xfrm>
        </p:spPr>
        <p:txBody>
          <a:bodyPr anchor="ctr"/>
          <a:lstStyle>
            <a:lvl1pPr>
              <a:lnSpc>
                <a:spcPct val="100000"/>
              </a:lnSpc>
              <a:spcBef>
                <a:spcPts val="0"/>
              </a:spcBef>
              <a:spcAft>
                <a:spcPts val="0"/>
              </a:spcAft>
              <a:defRPr sz="5834"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1"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6F02FA0C-4E87-3045-9E0A-828D0956018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37956158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equence, text 3">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6" y="2150999"/>
            <a:ext cx="10099700" cy="974587"/>
            <a:chOff x="1066799" y="2150998"/>
            <a:chExt cx="8450427" cy="640080"/>
          </a:xfrm>
          <a:solidFill>
            <a:schemeClr val="accent1"/>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534" dirty="0">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534" dirty="0">
                <a:solidFill>
                  <a:schemeClr val="accent3"/>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534" dirty="0">
                <a:solidFill>
                  <a:schemeClr val="accent3"/>
                </a:solidFill>
              </a:endParaRPr>
            </a:p>
          </p:txBody>
        </p:sp>
      </p:grpSp>
      <p:sp>
        <p:nvSpPr>
          <p:cNvPr id="26" name="Text Placeholder-Process 1"/>
          <p:cNvSpPr>
            <a:spLocks noGrp="1"/>
          </p:cNvSpPr>
          <p:nvPr>
            <p:ph type="body" sz="quarter" idx="48" hasCustomPrompt="1"/>
          </p:nvPr>
        </p:nvSpPr>
        <p:spPr>
          <a:xfrm>
            <a:off x="888264" y="3125584"/>
            <a:ext cx="2808881" cy="2818018"/>
          </a:xfrm>
          <a:ln>
            <a:noFill/>
          </a:ln>
        </p:spPr>
        <p:txBody>
          <a:bodyPr wrap="square" lIns="0" tIns="182880" rIns="0" bIns="0" numCol="1" anchor="t">
            <a:noAutofit/>
          </a:bodyPr>
          <a:lstStyle>
            <a:lvl1pPr>
              <a:lnSpc>
                <a:spcPct val="100000"/>
              </a:lnSpc>
              <a:spcBef>
                <a:spcPts val="0"/>
              </a:spcBef>
              <a:spcAft>
                <a:spcPts val="400"/>
              </a:spcAft>
              <a:defRPr sz="2121" b="0" i="0" spc="19" baseline="0">
                <a:solidFill>
                  <a:schemeClr val="tx2"/>
                </a:solidFill>
                <a:latin typeface="+mn-lt"/>
              </a:defRPr>
            </a:lvl1pPr>
            <a:lvl2pPr marL="147336" indent="-147336">
              <a:lnSpc>
                <a:spcPct val="100000"/>
              </a:lnSpc>
              <a:spcBef>
                <a:spcPts val="0"/>
              </a:spcBef>
              <a:spcAft>
                <a:spcPts val="400"/>
              </a:spcAft>
              <a:buClr>
                <a:schemeClr val="accent1"/>
              </a:buClr>
              <a:buFont typeface="Arial" panose="020B0604020202020204" pitchFamily="34" charset="0"/>
              <a:buChar char="•"/>
              <a:defRPr sz="1768" b="0" i="0" cap="none" spc="19" baseline="0">
                <a:solidFill>
                  <a:srgbClr val="0E3837"/>
                </a:solidFill>
                <a:latin typeface="+mn-lt"/>
              </a:defRPr>
            </a:lvl2pPr>
            <a:lvl3pPr marL="355008" indent="-145932">
              <a:lnSpc>
                <a:spcPct val="100000"/>
              </a:lnSpc>
              <a:buClr>
                <a:schemeClr val="accent1"/>
              </a:buClr>
              <a:buFont typeface="Arial" panose="020B0604020202020204" pitchFamily="34" charset="0"/>
              <a:buChar char="•"/>
              <a:tabLst/>
              <a:defRPr sz="1768">
                <a:solidFill>
                  <a:srgbClr val="0E3837"/>
                </a:solidFill>
              </a:defRPr>
            </a:lvl3pPr>
            <a:lvl6pPr>
              <a:lnSpc>
                <a:spcPct val="100000"/>
              </a:lnSpc>
              <a:defRPr sz="3182"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4" y="2217501"/>
            <a:ext cx="2808881" cy="706502"/>
          </a:xfrm>
        </p:spPr>
        <p:txBody>
          <a:bodyPr anchor="ctr"/>
          <a:lstStyle>
            <a:lvl1pPr>
              <a:lnSpc>
                <a:spcPct val="100000"/>
              </a:lnSpc>
              <a:spcBef>
                <a:spcPts val="0"/>
              </a:spcBef>
              <a:spcAft>
                <a:spcPts val="0"/>
              </a:spcAft>
              <a:defRPr sz="1591" spc="19" baseline="0">
                <a:solidFill>
                  <a:schemeClr val="accent1"/>
                </a:solidFill>
                <a:latin typeface="+mn-lt"/>
              </a:defRPr>
            </a:lvl1pPr>
            <a:lvl2pPr>
              <a:lnSpc>
                <a:spcPct val="100000"/>
              </a:lnSpc>
              <a:spcBef>
                <a:spcPts val="300"/>
              </a:spcBef>
              <a:defRPr sz="2475" b="0" cap="none" spc="19"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706502"/>
          </a:xfrm>
        </p:spPr>
        <p:txBody>
          <a:bodyPr anchor="ctr"/>
          <a:lstStyle>
            <a:lvl1pPr>
              <a:lnSpc>
                <a:spcPct val="100000"/>
              </a:lnSpc>
              <a:spcBef>
                <a:spcPts val="0"/>
              </a:spcBef>
              <a:spcAft>
                <a:spcPts val="0"/>
              </a:spcAft>
              <a:defRPr sz="1591" spc="19" baseline="0">
                <a:solidFill>
                  <a:schemeClr val="accent1"/>
                </a:solidFill>
                <a:latin typeface="+mn-lt"/>
              </a:defRPr>
            </a:lvl1pPr>
            <a:lvl2pPr>
              <a:lnSpc>
                <a:spcPct val="100000"/>
              </a:lnSpc>
              <a:spcBef>
                <a:spcPts val="300"/>
              </a:spcBef>
              <a:defRPr sz="2475" b="0" cap="none" spc="19"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1" y="2217501"/>
            <a:ext cx="2808881" cy="706502"/>
          </a:xfrm>
        </p:spPr>
        <p:txBody>
          <a:bodyPr anchor="ctr"/>
          <a:lstStyle>
            <a:lvl1pPr>
              <a:lnSpc>
                <a:spcPct val="100000"/>
              </a:lnSpc>
              <a:spcBef>
                <a:spcPts val="0"/>
              </a:spcBef>
              <a:spcAft>
                <a:spcPts val="0"/>
              </a:spcAft>
              <a:defRPr sz="1591" spc="19" baseline="0">
                <a:solidFill>
                  <a:schemeClr val="accent1"/>
                </a:solidFill>
                <a:latin typeface="+mn-lt"/>
              </a:defRPr>
            </a:lvl1pPr>
            <a:lvl2pPr>
              <a:lnSpc>
                <a:spcPct val="100000"/>
              </a:lnSpc>
              <a:spcBef>
                <a:spcPts val="300"/>
              </a:spcBef>
              <a:defRPr sz="2475" b="0" cap="none" spc="19"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1" y="1523999"/>
            <a:ext cx="10058399" cy="647701"/>
          </a:xfrm>
        </p:spPr>
        <p:txBody>
          <a:bodyPr/>
          <a:lstStyle>
            <a:lvl1pPr>
              <a:lnSpc>
                <a:spcPts val="1414"/>
              </a:lnSpc>
              <a:spcBef>
                <a:spcPts val="0"/>
              </a:spcBef>
              <a:spcAft>
                <a:spcPts val="530"/>
              </a:spcAft>
              <a:defRPr sz="2121"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00"/>
              </a:spcAft>
              <a:defRPr sz="2121" b="0" i="0" spc="19" baseline="0">
                <a:solidFill>
                  <a:schemeClr val="tx2"/>
                </a:solidFill>
                <a:latin typeface="+mn-lt"/>
              </a:defRPr>
            </a:lvl1pPr>
            <a:lvl2pPr marL="147336" indent="-147336">
              <a:lnSpc>
                <a:spcPct val="100000"/>
              </a:lnSpc>
              <a:spcBef>
                <a:spcPts val="0"/>
              </a:spcBef>
              <a:spcAft>
                <a:spcPts val="400"/>
              </a:spcAft>
              <a:buClr>
                <a:schemeClr val="accent1"/>
              </a:buClr>
              <a:buFont typeface="Arial" panose="020B0604020202020204" pitchFamily="34" charset="0"/>
              <a:buChar char="•"/>
              <a:defRPr sz="1768" b="0" i="0" cap="none" spc="19" baseline="0">
                <a:solidFill>
                  <a:schemeClr val="tx2"/>
                </a:solidFill>
                <a:latin typeface="+mn-lt"/>
              </a:defRPr>
            </a:lvl2pPr>
            <a:lvl3pPr marL="355008" indent="-145932">
              <a:lnSpc>
                <a:spcPct val="100000"/>
              </a:lnSpc>
              <a:buClr>
                <a:schemeClr val="accent1"/>
              </a:buClr>
              <a:buFont typeface="Arial" panose="020B0604020202020204" pitchFamily="34" charset="0"/>
              <a:buChar char="•"/>
              <a:tabLst/>
              <a:defRPr sz="1768">
                <a:solidFill>
                  <a:schemeClr val="tx2"/>
                </a:solidFill>
              </a:defRPr>
            </a:lvl3pPr>
            <a:lvl6pPr>
              <a:lnSpc>
                <a:spcPct val="100000"/>
              </a:lnSpc>
              <a:defRPr sz="3182"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1" y="3125584"/>
            <a:ext cx="2808881" cy="2818018"/>
          </a:xfrm>
          <a:ln>
            <a:noFill/>
          </a:ln>
        </p:spPr>
        <p:txBody>
          <a:bodyPr wrap="square" lIns="0" tIns="182880" rIns="0" bIns="0" numCol="1" anchor="t">
            <a:noAutofit/>
          </a:bodyPr>
          <a:lstStyle>
            <a:lvl1pPr>
              <a:lnSpc>
                <a:spcPct val="100000"/>
              </a:lnSpc>
              <a:spcBef>
                <a:spcPts val="0"/>
              </a:spcBef>
              <a:spcAft>
                <a:spcPts val="400"/>
              </a:spcAft>
              <a:defRPr sz="2121" b="0" i="0" spc="19" baseline="0">
                <a:solidFill>
                  <a:schemeClr val="tx2"/>
                </a:solidFill>
                <a:latin typeface="+mn-lt"/>
              </a:defRPr>
            </a:lvl1pPr>
            <a:lvl2pPr marL="147336" indent="-147336">
              <a:lnSpc>
                <a:spcPct val="100000"/>
              </a:lnSpc>
              <a:spcBef>
                <a:spcPts val="0"/>
              </a:spcBef>
              <a:spcAft>
                <a:spcPts val="400"/>
              </a:spcAft>
              <a:buClr>
                <a:schemeClr val="accent1"/>
              </a:buClr>
              <a:buFont typeface="Arial" panose="020B0604020202020204" pitchFamily="34" charset="0"/>
              <a:buChar char="•"/>
              <a:defRPr sz="1768" b="0" i="0" cap="none" spc="19" baseline="0">
                <a:solidFill>
                  <a:schemeClr val="tx2"/>
                </a:solidFill>
                <a:latin typeface="+mn-lt"/>
              </a:defRPr>
            </a:lvl2pPr>
            <a:lvl3pPr marL="355008" indent="-145932">
              <a:lnSpc>
                <a:spcPct val="100000"/>
              </a:lnSpc>
              <a:buClr>
                <a:schemeClr val="accent1"/>
              </a:buClr>
              <a:buFont typeface="Arial" panose="020B0604020202020204" pitchFamily="34" charset="0"/>
              <a:buChar char="•"/>
              <a:tabLst/>
              <a:defRPr sz="1768">
                <a:solidFill>
                  <a:schemeClr val="tx2"/>
                </a:solidFill>
              </a:defRPr>
            </a:lvl3pPr>
            <a:lvl6pPr>
              <a:lnSpc>
                <a:spcPct val="100000"/>
              </a:lnSpc>
              <a:defRPr sz="3182"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3" name="Footer Placeholder 7">
            <a:extLst>
              <a:ext uri="{FF2B5EF4-FFF2-40B4-BE49-F238E27FC236}">
                <a16:creationId xmlns:a16="http://schemas.microsoft.com/office/drawing/2014/main" id="{B8957520-D4A7-A84C-BAFE-502A570B1087}"/>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8435529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Conten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457202"/>
            <a:ext cx="6322291" cy="5412258"/>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7594599" y="457202"/>
            <a:ext cx="3124201"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401"/>
            <a:ext cx="3124199" cy="2669059"/>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8D409AE3-A57B-444C-8387-035E75B0559D}"/>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Sequence, text 3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grpSp>
        <p:nvGrpSpPr>
          <p:cNvPr id="5" name="Process Graphic - 3"/>
          <p:cNvGrpSpPr/>
          <p:nvPr userDrawn="1"/>
        </p:nvGrpSpPr>
        <p:grpSpPr>
          <a:xfrm>
            <a:off x="667266" y="2150999"/>
            <a:ext cx="10099700" cy="974587"/>
            <a:chOff x="1066799" y="2150998"/>
            <a:chExt cx="8450427" cy="640080"/>
          </a:xfrm>
          <a:solidFill>
            <a:schemeClr val="accent4"/>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534" dirty="0">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534"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534" dirty="0">
                <a:solidFill>
                  <a:schemeClr val="accent3"/>
                </a:solidFill>
              </a:endParaRPr>
            </a:p>
          </p:txBody>
        </p:sp>
      </p:grpSp>
      <p:sp>
        <p:nvSpPr>
          <p:cNvPr id="26" name="Text Placeholder-Process 1"/>
          <p:cNvSpPr>
            <a:spLocks noGrp="1"/>
          </p:cNvSpPr>
          <p:nvPr>
            <p:ph type="body" sz="quarter" idx="48" hasCustomPrompt="1"/>
          </p:nvPr>
        </p:nvSpPr>
        <p:spPr>
          <a:xfrm>
            <a:off x="888264" y="3125584"/>
            <a:ext cx="2808881" cy="2818018"/>
          </a:xfrm>
          <a:ln>
            <a:noFill/>
          </a:ln>
        </p:spPr>
        <p:txBody>
          <a:bodyPr wrap="square" lIns="0" tIns="182880" rIns="0" bIns="0" numCol="1" anchor="t">
            <a:noAutofit/>
          </a:bodyPr>
          <a:lstStyle>
            <a:lvl1pPr>
              <a:lnSpc>
                <a:spcPct val="100000"/>
              </a:lnSpc>
              <a:spcBef>
                <a:spcPts val="0"/>
              </a:spcBef>
              <a:spcAft>
                <a:spcPts val="400"/>
              </a:spcAft>
              <a:defRPr sz="2121" b="0" i="0" spc="19" baseline="0">
                <a:solidFill>
                  <a:schemeClr val="tx2"/>
                </a:solidFill>
                <a:latin typeface="+mn-lt"/>
              </a:defRPr>
            </a:lvl1pPr>
            <a:lvl2pPr marL="147336" indent="-147336">
              <a:lnSpc>
                <a:spcPct val="100000"/>
              </a:lnSpc>
              <a:spcBef>
                <a:spcPts val="0"/>
              </a:spcBef>
              <a:spcAft>
                <a:spcPts val="400"/>
              </a:spcAft>
              <a:buClr>
                <a:schemeClr val="tx2">
                  <a:lumMod val="75000"/>
                  <a:lumOff val="25000"/>
                </a:schemeClr>
              </a:buClr>
              <a:buFont typeface="Arial" panose="020B0604020202020204" pitchFamily="34" charset="0"/>
              <a:buChar char="•"/>
              <a:defRPr sz="1768" b="0" i="0" cap="none" spc="19" baseline="0">
                <a:solidFill>
                  <a:schemeClr val="tx2"/>
                </a:solidFill>
                <a:latin typeface="+mn-lt"/>
              </a:defRPr>
            </a:lvl2pPr>
            <a:lvl3pPr marL="355008" indent="-145932">
              <a:lnSpc>
                <a:spcPct val="100000"/>
              </a:lnSpc>
              <a:buClr>
                <a:schemeClr val="tx2">
                  <a:lumMod val="75000"/>
                  <a:lumOff val="25000"/>
                </a:schemeClr>
              </a:buClr>
              <a:buFont typeface="Arial" panose="020B0604020202020204" pitchFamily="34" charset="0"/>
              <a:buChar char="•"/>
              <a:tabLst/>
              <a:defRPr sz="1768">
                <a:solidFill>
                  <a:schemeClr val="tx2"/>
                </a:solidFill>
              </a:defRPr>
            </a:lvl3pPr>
            <a:lvl6pPr>
              <a:lnSpc>
                <a:spcPct val="100000"/>
              </a:lnSpc>
              <a:defRPr sz="3182"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4" y="2217501"/>
            <a:ext cx="2808881" cy="706502"/>
          </a:xfrm>
          <a:noFill/>
        </p:spPr>
        <p:txBody>
          <a:bodyPr anchor="ctr"/>
          <a:lstStyle>
            <a:lvl1pPr>
              <a:lnSpc>
                <a:spcPct val="100000"/>
              </a:lnSpc>
              <a:spcBef>
                <a:spcPts val="0"/>
              </a:spcBef>
              <a:spcAft>
                <a:spcPts val="0"/>
              </a:spcAft>
              <a:defRPr sz="1591" spc="19" baseline="0">
                <a:solidFill>
                  <a:schemeClr val="accent1"/>
                </a:solidFill>
                <a:latin typeface="+mn-lt"/>
              </a:defRPr>
            </a:lvl1pPr>
            <a:lvl2pPr>
              <a:lnSpc>
                <a:spcPct val="100000"/>
              </a:lnSpc>
              <a:spcBef>
                <a:spcPts val="300"/>
              </a:spcBef>
              <a:defRPr sz="2475" b="0" cap="none" spc="19"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1" y="457200"/>
            <a:ext cx="10058400" cy="685803"/>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706502"/>
          </a:xfrm>
          <a:noFill/>
        </p:spPr>
        <p:txBody>
          <a:bodyPr anchor="ctr"/>
          <a:lstStyle>
            <a:lvl1pPr>
              <a:lnSpc>
                <a:spcPct val="100000"/>
              </a:lnSpc>
              <a:spcBef>
                <a:spcPts val="0"/>
              </a:spcBef>
              <a:spcAft>
                <a:spcPts val="0"/>
              </a:spcAft>
              <a:defRPr sz="1591" spc="19" baseline="0">
                <a:solidFill>
                  <a:schemeClr val="accent1"/>
                </a:solidFill>
                <a:latin typeface="+mn-lt"/>
              </a:defRPr>
            </a:lvl1pPr>
            <a:lvl2pPr>
              <a:lnSpc>
                <a:spcPct val="100000"/>
              </a:lnSpc>
              <a:spcBef>
                <a:spcPts val="300"/>
              </a:spcBef>
              <a:defRPr sz="2475" b="0" cap="none" spc="19"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1" y="2217501"/>
            <a:ext cx="2808881" cy="706502"/>
          </a:xfrm>
          <a:noFill/>
        </p:spPr>
        <p:txBody>
          <a:bodyPr anchor="ctr"/>
          <a:lstStyle>
            <a:lvl1pPr>
              <a:lnSpc>
                <a:spcPct val="100000"/>
              </a:lnSpc>
              <a:spcBef>
                <a:spcPts val="0"/>
              </a:spcBef>
              <a:spcAft>
                <a:spcPts val="0"/>
              </a:spcAft>
              <a:defRPr sz="1591" spc="19" baseline="0">
                <a:solidFill>
                  <a:schemeClr val="accent1"/>
                </a:solidFill>
                <a:latin typeface="+mn-lt"/>
              </a:defRPr>
            </a:lvl1pPr>
            <a:lvl2pPr>
              <a:lnSpc>
                <a:spcPct val="100000"/>
              </a:lnSpc>
              <a:spcBef>
                <a:spcPts val="300"/>
              </a:spcBef>
              <a:defRPr sz="2475" b="0" cap="none" spc="19"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1" y="1524000"/>
            <a:ext cx="10058399" cy="647700"/>
          </a:xfrm>
        </p:spPr>
        <p:txBody>
          <a:bodyPr/>
          <a:lstStyle>
            <a:lvl1pPr>
              <a:lnSpc>
                <a:spcPts val="1414"/>
              </a:lnSpc>
              <a:spcBef>
                <a:spcPts val="0"/>
              </a:spcBef>
              <a:spcAft>
                <a:spcPts val="530"/>
              </a:spcAft>
              <a:defRPr sz="2121"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00"/>
              </a:spcAft>
              <a:defRPr sz="2121" b="0" i="0" spc="19" baseline="0">
                <a:solidFill>
                  <a:schemeClr val="tx2"/>
                </a:solidFill>
                <a:latin typeface="+mn-lt"/>
              </a:defRPr>
            </a:lvl1pPr>
            <a:lvl2pPr marL="147336" indent="-147336">
              <a:lnSpc>
                <a:spcPct val="100000"/>
              </a:lnSpc>
              <a:spcBef>
                <a:spcPts val="0"/>
              </a:spcBef>
              <a:spcAft>
                <a:spcPts val="400"/>
              </a:spcAft>
              <a:buClr>
                <a:schemeClr val="tx2">
                  <a:lumMod val="75000"/>
                  <a:lumOff val="25000"/>
                </a:schemeClr>
              </a:buClr>
              <a:buFont typeface="Arial" panose="020B0604020202020204" pitchFamily="34" charset="0"/>
              <a:buChar char="•"/>
              <a:defRPr sz="1768" b="0" i="0" cap="none" spc="19" baseline="0">
                <a:solidFill>
                  <a:schemeClr val="tx2"/>
                </a:solidFill>
                <a:latin typeface="+mn-lt"/>
              </a:defRPr>
            </a:lvl2pPr>
            <a:lvl3pPr marL="355008" indent="-145932">
              <a:lnSpc>
                <a:spcPct val="100000"/>
              </a:lnSpc>
              <a:buClr>
                <a:schemeClr val="tx2">
                  <a:lumMod val="75000"/>
                  <a:lumOff val="25000"/>
                </a:schemeClr>
              </a:buClr>
              <a:buFont typeface="Arial" panose="020B0604020202020204" pitchFamily="34" charset="0"/>
              <a:buChar char="•"/>
              <a:tabLst/>
              <a:defRPr sz="1768">
                <a:solidFill>
                  <a:schemeClr val="tx2"/>
                </a:solidFill>
              </a:defRPr>
            </a:lvl3pPr>
            <a:lvl6pPr>
              <a:lnSpc>
                <a:spcPct val="100000"/>
              </a:lnSpc>
              <a:defRPr sz="3182"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1" y="3125584"/>
            <a:ext cx="2808881" cy="2818018"/>
          </a:xfrm>
          <a:ln>
            <a:noFill/>
          </a:ln>
        </p:spPr>
        <p:txBody>
          <a:bodyPr wrap="square" lIns="0" tIns="182880" rIns="0" bIns="0" numCol="1" anchor="t">
            <a:noAutofit/>
          </a:bodyPr>
          <a:lstStyle>
            <a:lvl1pPr>
              <a:lnSpc>
                <a:spcPct val="100000"/>
              </a:lnSpc>
              <a:spcBef>
                <a:spcPts val="0"/>
              </a:spcBef>
              <a:spcAft>
                <a:spcPts val="400"/>
              </a:spcAft>
              <a:defRPr sz="2121" b="0" i="0" spc="19" baseline="0">
                <a:solidFill>
                  <a:schemeClr val="tx2"/>
                </a:solidFill>
                <a:latin typeface="+mn-lt"/>
              </a:defRPr>
            </a:lvl1pPr>
            <a:lvl2pPr marL="147336" indent="-147336">
              <a:lnSpc>
                <a:spcPct val="100000"/>
              </a:lnSpc>
              <a:spcBef>
                <a:spcPts val="0"/>
              </a:spcBef>
              <a:spcAft>
                <a:spcPts val="400"/>
              </a:spcAft>
              <a:buClr>
                <a:schemeClr val="tx2">
                  <a:lumMod val="75000"/>
                  <a:lumOff val="25000"/>
                </a:schemeClr>
              </a:buClr>
              <a:buFont typeface="Arial" panose="020B0604020202020204" pitchFamily="34" charset="0"/>
              <a:buChar char="•"/>
              <a:defRPr sz="1768" b="0" i="0" cap="none" spc="19" baseline="0">
                <a:solidFill>
                  <a:schemeClr val="tx2"/>
                </a:solidFill>
                <a:latin typeface="+mn-lt"/>
              </a:defRPr>
            </a:lvl2pPr>
            <a:lvl3pPr marL="355008" indent="-145932">
              <a:lnSpc>
                <a:spcPct val="100000"/>
              </a:lnSpc>
              <a:buClr>
                <a:schemeClr val="tx2">
                  <a:lumMod val="75000"/>
                  <a:lumOff val="25000"/>
                </a:schemeClr>
              </a:buClr>
              <a:buFont typeface="Arial" panose="020B0604020202020204" pitchFamily="34" charset="0"/>
              <a:buChar char="•"/>
              <a:tabLst/>
              <a:defRPr sz="1768">
                <a:solidFill>
                  <a:schemeClr val="tx2"/>
                </a:solidFill>
              </a:defRPr>
            </a:lvl3pPr>
            <a:lvl6pPr>
              <a:lnSpc>
                <a:spcPct val="100000"/>
              </a:lnSpc>
              <a:defRPr sz="3182"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3" name="Footer Placeholder 7">
            <a:extLst>
              <a:ext uri="{FF2B5EF4-FFF2-40B4-BE49-F238E27FC236}">
                <a16:creationId xmlns:a16="http://schemas.microsoft.com/office/drawing/2014/main" id="{B266E1E7-41D5-0B4C-A765-50F45CF93EEA}"/>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4110669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Sequence, text 2">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5" y="2150999"/>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534"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534" dirty="0">
                <a:solidFill>
                  <a:schemeClr val="accent3"/>
                </a:solidFill>
              </a:endParaRPr>
            </a:p>
          </p:txBody>
        </p:sp>
      </p:grpSp>
      <p:sp>
        <p:nvSpPr>
          <p:cNvPr id="26" name="Text Placeholder-Process 1"/>
          <p:cNvSpPr>
            <a:spLocks noGrp="1"/>
          </p:cNvSpPr>
          <p:nvPr>
            <p:ph type="body" sz="quarter" idx="48" hasCustomPrompt="1"/>
          </p:nvPr>
        </p:nvSpPr>
        <p:spPr>
          <a:xfrm>
            <a:off x="888264" y="3125584"/>
            <a:ext cx="4801337" cy="2818018"/>
          </a:xfrm>
          <a:ln>
            <a:noFill/>
          </a:ln>
        </p:spPr>
        <p:txBody>
          <a:bodyPr wrap="square" lIns="0" tIns="182880" rIns="0" bIns="0" numCol="1" anchor="t">
            <a:noAutofit/>
          </a:bodyPr>
          <a:lstStyle>
            <a:lvl1pPr>
              <a:lnSpc>
                <a:spcPct val="100000"/>
              </a:lnSpc>
              <a:spcBef>
                <a:spcPts val="0"/>
              </a:spcBef>
              <a:spcAft>
                <a:spcPts val="400"/>
              </a:spcAft>
              <a:defRPr sz="2121" b="0" i="0" spc="19" baseline="0">
                <a:solidFill>
                  <a:schemeClr val="tx2"/>
                </a:solidFill>
                <a:latin typeface="+mn-lt"/>
              </a:defRPr>
            </a:lvl1pPr>
            <a:lvl2pPr marL="147336" indent="-147336">
              <a:lnSpc>
                <a:spcPct val="100000"/>
              </a:lnSpc>
              <a:spcBef>
                <a:spcPts val="0"/>
              </a:spcBef>
              <a:spcAft>
                <a:spcPts val="400"/>
              </a:spcAft>
              <a:buClr>
                <a:schemeClr val="tx2">
                  <a:lumMod val="75000"/>
                  <a:lumOff val="25000"/>
                </a:schemeClr>
              </a:buClr>
              <a:buFont typeface="Arial" panose="020B0604020202020204" pitchFamily="34" charset="0"/>
              <a:buChar char="•"/>
              <a:defRPr sz="1768" b="0" i="0" cap="none" spc="19" baseline="0">
                <a:solidFill>
                  <a:schemeClr val="tx2"/>
                </a:solidFill>
                <a:latin typeface="+mn-lt"/>
              </a:defRPr>
            </a:lvl2pPr>
            <a:lvl3pPr marL="355008" indent="-145932">
              <a:lnSpc>
                <a:spcPct val="100000"/>
              </a:lnSpc>
              <a:buClr>
                <a:schemeClr val="tx2">
                  <a:lumMod val="75000"/>
                  <a:lumOff val="25000"/>
                </a:schemeClr>
              </a:buClr>
              <a:buFont typeface="Arial" panose="020B0604020202020204" pitchFamily="34" charset="0"/>
              <a:buChar char="•"/>
              <a:tabLst/>
              <a:defRPr sz="1768">
                <a:solidFill>
                  <a:schemeClr val="tx2"/>
                </a:solidFill>
              </a:defRPr>
            </a:lvl3pPr>
            <a:lvl6pPr>
              <a:lnSpc>
                <a:spcPct val="100000"/>
              </a:lnSpc>
              <a:defRPr sz="3182"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4" y="2217501"/>
            <a:ext cx="4618015" cy="706502"/>
          </a:xfrm>
        </p:spPr>
        <p:txBody>
          <a:bodyPr anchor="ctr"/>
          <a:lstStyle>
            <a:lvl1pPr>
              <a:lnSpc>
                <a:spcPct val="100000"/>
              </a:lnSpc>
              <a:spcBef>
                <a:spcPts val="0"/>
              </a:spcBef>
              <a:spcAft>
                <a:spcPts val="0"/>
              </a:spcAft>
              <a:defRPr sz="1591" spc="19" baseline="0">
                <a:solidFill>
                  <a:schemeClr val="accent1"/>
                </a:solidFill>
                <a:latin typeface="+mn-lt"/>
              </a:defRPr>
            </a:lvl1pPr>
            <a:lvl2pPr>
              <a:lnSpc>
                <a:spcPct val="100000"/>
              </a:lnSpc>
              <a:spcBef>
                <a:spcPts val="300"/>
              </a:spcBef>
              <a:defRPr sz="2475" b="0" cap="none" spc="19"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1" y="457200"/>
            <a:ext cx="10058400" cy="685803"/>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706502"/>
          </a:xfrm>
        </p:spPr>
        <p:txBody>
          <a:bodyPr anchor="ctr"/>
          <a:lstStyle>
            <a:lvl1pPr>
              <a:lnSpc>
                <a:spcPct val="100000"/>
              </a:lnSpc>
              <a:spcBef>
                <a:spcPts val="0"/>
              </a:spcBef>
              <a:spcAft>
                <a:spcPts val="0"/>
              </a:spcAft>
              <a:defRPr sz="1591" spc="19" baseline="0">
                <a:solidFill>
                  <a:schemeClr val="accent1"/>
                </a:solidFill>
                <a:latin typeface="+mn-lt"/>
              </a:defRPr>
            </a:lvl1pPr>
            <a:lvl2pPr>
              <a:lnSpc>
                <a:spcPct val="100000"/>
              </a:lnSpc>
              <a:spcBef>
                <a:spcPts val="300"/>
              </a:spcBef>
              <a:defRPr sz="2475" b="0" cap="none" spc="19"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1" y="1524000"/>
            <a:ext cx="10058399" cy="647700"/>
          </a:xfrm>
        </p:spPr>
        <p:txBody>
          <a:bodyPr/>
          <a:lstStyle>
            <a:lvl1pPr>
              <a:lnSpc>
                <a:spcPts val="1414"/>
              </a:lnSpc>
              <a:spcBef>
                <a:spcPts val="0"/>
              </a:spcBef>
              <a:spcAft>
                <a:spcPts val="530"/>
              </a:spcAft>
              <a:defRPr sz="2121"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00"/>
              </a:spcAft>
              <a:defRPr sz="2121" b="0" i="0" spc="19" baseline="0">
                <a:solidFill>
                  <a:schemeClr val="tx2"/>
                </a:solidFill>
                <a:latin typeface="+mn-lt"/>
              </a:defRPr>
            </a:lvl1pPr>
            <a:lvl2pPr marL="147336" indent="-147336">
              <a:lnSpc>
                <a:spcPct val="100000"/>
              </a:lnSpc>
              <a:spcBef>
                <a:spcPts val="0"/>
              </a:spcBef>
              <a:spcAft>
                <a:spcPts val="400"/>
              </a:spcAft>
              <a:buClr>
                <a:schemeClr val="tx2">
                  <a:lumMod val="75000"/>
                  <a:lumOff val="25000"/>
                </a:schemeClr>
              </a:buClr>
              <a:buFont typeface="Arial" panose="020B0604020202020204" pitchFamily="34" charset="0"/>
              <a:buChar char="•"/>
              <a:defRPr sz="1768" b="0" i="0" cap="none" spc="19" baseline="0">
                <a:solidFill>
                  <a:schemeClr val="tx2"/>
                </a:solidFill>
                <a:latin typeface="+mn-lt"/>
              </a:defRPr>
            </a:lvl2pPr>
            <a:lvl3pPr marL="355008" indent="-145932">
              <a:lnSpc>
                <a:spcPct val="100000"/>
              </a:lnSpc>
              <a:buClr>
                <a:schemeClr val="tx2">
                  <a:lumMod val="75000"/>
                  <a:lumOff val="25000"/>
                </a:schemeClr>
              </a:buClr>
              <a:buFont typeface="Arial" panose="020B0604020202020204" pitchFamily="34" charset="0"/>
              <a:buChar char="•"/>
              <a:tabLst/>
              <a:defRPr sz="1768">
                <a:solidFill>
                  <a:schemeClr val="tx2"/>
                </a:solidFill>
              </a:defRPr>
            </a:lvl3pPr>
            <a:lvl6pPr>
              <a:lnSpc>
                <a:spcPct val="100000"/>
              </a:lnSpc>
              <a:defRPr sz="3182"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reeform 1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21" name="Footer Placeholder 7">
            <a:extLst>
              <a:ext uri="{FF2B5EF4-FFF2-40B4-BE49-F238E27FC236}">
                <a16:creationId xmlns:a16="http://schemas.microsoft.com/office/drawing/2014/main" id="{8F200FBB-2934-064D-8289-A0C9DAF4C1C7}"/>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8838404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Sequence, text 2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grpSp>
        <p:nvGrpSpPr>
          <p:cNvPr id="5" name="Process Graphic - 3"/>
          <p:cNvGrpSpPr/>
          <p:nvPr userDrawn="1"/>
        </p:nvGrpSpPr>
        <p:grpSpPr>
          <a:xfrm>
            <a:off x="667265" y="2150999"/>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534"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534" dirty="0">
                <a:solidFill>
                  <a:schemeClr val="accent3"/>
                </a:solidFill>
              </a:endParaRPr>
            </a:p>
          </p:txBody>
        </p:sp>
      </p:grpSp>
      <p:sp>
        <p:nvSpPr>
          <p:cNvPr id="26" name="Text Placeholder-Process 1"/>
          <p:cNvSpPr>
            <a:spLocks noGrp="1"/>
          </p:cNvSpPr>
          <p:nvPr>
            <p:ph type="body" sz="quarter" idx="48" hasCustomPrompt="1"/>
          </p:nvPr>
        </p:nvSpPr>
        <p:spPr>
          <a:xfrm>
            <a:off x="888264" y="3125584"/>
            <a:ext cx="4801337" cy="2818018"/>
          </a:xfrm>
          <a:ln>
            <a:noFill/>
          </a:ln>
        </p:spPr>
        <p:txBody>
          <a:bodyPr wrap="square" lIns="0" tIns="182880" rIns="0" bIns="0" numCol="1" anchor="t">
            <a:noAutofit/>
          </a:bodyPr>
          <a:lstStyle>
            <a:lvl1pPr>
              <a:lnSpc>
                <a:spcPct val="100000"/>
              </a:lnSpc>
              <a:spcBef>
                <a:spcPts val="0"/>
              </a:spcBef>
              <a:spcAft>
                <a:spcPts val="400"/>
              </a:spcAft>
              <a:defRPr sz="2121" b="0" i="0" spc="19" baseline="0">
                <a:solidFill>
                  <a:schemeClr val="tx2"/>
                </a:solidFill>
                <a:latin typeface="+mn-lt"/>
              </a:defRPr>
            </a:lvl1pPr>
            <a:lvl2pPr marL="147336" indent="-147336">
              <a:lnSpc>
                <a:spcPct val="100000"/>
              </a:lnSpc>
              <a:spcBef>
                <a:spcPts val="0"/>
              </a:spcBef>
              <a:spcAft>
                <a:spcPts val="400"/>
              </a:spcAft>
              <a:buClr>
                <a:schemeClr val="tx2">
                  <a:lumMod val="75000"/>
                  <a:lumOff val="25000"/>
                </a:schemeClr>
              </a:buClr>
              <a:buFont typeface="Arial" panose="020B0604020202020204" pitchFamily="34" charset="0"/>
              <a:buChar char="•"/>
              <a:defRPr sz="1768" b="0" i="0" cap="none" spc="19" baseline="0">
                <a:solidFill>
                  <a:schemeClr val="tx2"/>
                </a:solidFill>
                <a:latin typeface="+mn-lt"/>
              </a:defRPr>
            </a:lvl2pPr>
            <a:lvl3pPr marL="355008" indent="-145932">
              <a:lnSpc>
                <a:spcPct val="100000"/>
              </a:lnSpc>
              <a:buClr>
                <a:schemeClr val="tx2">
                  <a:lumMod val="75000"/>
                  <a:lumOff val="25000"/>
                </a:schemeClr>
              </a:buClr>
              <a:buFont typeface="Arial" panose="020B0604020202020204" pitchFamily="34" charset="0"/>
              <a:buChar char="•"/>
              <a:tabLst/>
              <a:defRPr sz="1768">
                <a:solidFill>
                  <a:schemeClr val="tx2"/>
                </a:solidFill>
              </a:defRPr>
            </a:lvl3pPr>
            <a:lvl6pPr>
              <a:lnSpc>
                <a:spcPct val="100000"/>
              </a:lnSpc>
              <a:defRPr sz="3182"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4" y="2217501"/>
            <a:ext cx="4618015" cy="706502"/>
          </a:xfrm>
        </p:spPr>
        <p:txBody>
          <a:bodyPr anchor="ctr"/>
          <a:lstStyle>
            <a:lvl1pPr>
              <a:lnSpc>
                <a:spcPct val="100000"/>
              </a:lnSpc>
              <a:spcBef>
                <a:spcPts val="0"/>
              </a:spcBef>
              <a:spcAft>
                <a:spcPts val="0"/>
              </a:spcAft>
              <a:defRPr sz="1591" spc="19" baseline="0">
                <a:solidFill>
                  <a:schemeClr val="accent1"/>
                </a:solidFill>
                <a:latin typeface="+mn-lt"/>
              </a:defRPr>
            </a:lvl1pPr>
            <a:lvl2pPr>
              <a:lnSpc>
                <a:spcPct val="100000"/>
              </a:lnSpc>
              <a:spcBef>
                <a:spcPts val="300"/>
              </a:spcBef>
              <a:defRPr sz="2475" b="0" cap="none" spc="19" baseline="0">
                <a:solidFill>
                  <a:schemeClr val="accent2"/>
                </a:solidFill>
                <a:latin typeface="+mj-lt"/>
              </a:defRPr>
            </a:lvl2pPr>
          </a:lstStyle>
          <a:p>
            <a:pPr lvl="1"/>
            <a:r>
              <a:rPr lang="en-US"/>
              <a:t>Title</a:t>
            </a:r>
            <a:endParaRPr lang="en-US" dirty="0"/>
          </a:p>
        </p:txBody>
      </p:sp>
      <p:sp>
        <p:nvSpPr>
          <p:cNvPr id="25" name="Title Placeholder - Top"/>
          <p:cNvSpPr>
            <a:spLocks noGrp="1"/>
          </p:cNvSpPr>
          <p:nvPr>
            <p:ph type="title"/>
          </p:nvPr>
        </p:nvSpPr>
        <p:spPr>
          <a:xfrm>
            <a:off x="660401" y="457200"/>
            <a:ext cx="10058400" cy="685803"/>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706502"/>
          </a:xfrm>
        </p:spPr>
        <p:txBody>
          <a:bodyPr anchor="ctr"/>
          <a:lstStyle>
            <a:lvl1pPr>
              <a:lnSpc>
                <a:spcPct val="100000"/>
              </a:lnSpc>
              <a:spcBef>
                <a:spcPts val="0"/>
              </a:spcBef>
              <a:spcAft>
                <a:spcPts val="0"/>
              </a:spcAft>
              <a:defRPr sz="1591" spc="19" baseline="0">
                <a:solidFill>
                  <a:schemeClr val="accent1"/>
                </a:solidFill>
                <a:latin typeface="+mn-lt"/>
              </a:defRPr>
            </a:lvl1pPr>
            <a:lvl2pPr>
              <a:lnSpc>
                <a:spcPct val="100000"/>
              </a:lnSpc>
              <a:spcBef>
                <a:spcPts val="300"/>
              </a:spcBef>
              <a:defRPr sz="2475" b="0" cap="none" spc="19"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1" y="1524000"/>
            <a:ext cx="10058399" cy="647700"/>
          </a:xfrm>
        </p:spPr>
        <p:txBody>
          <a:bodyPr/>
          <a:lstStyle>
            <a:lvl1pPr>
              <a:lnSpc>
                <a:spcPts val="1414"/>
              </a:lnSpc>
              <a:spcBef>
                <a:spcPts val="0"/>
              </a:spcBef>
              <a:spcAft>
                <a:spcPts val="530"/>
              </a:spcAft>
              <a:defRPr sz="2121"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00"/>
              </a:spcAft>
              <a:defRPr sz="2121" b="0" i="0" spc="19" baseline="0">
                <a:solidFill>
                  <a:schemeClr val="tx2"/>
                </a:solidFill>
                <a:latin typeface="+mn-lt"/>
              </a:defRPr>
            </a:lvl1pPr>
            <a:lvl2pPr marL="147336" indent="-147336">
              <a:lnSpc>
                <a:spcPct val="100000"/>
              </a:lnSpc>
              <a:spcBef>
                <a:spcPts val="0"/>
              </a:spcBef>
              <a:spcAft>
                <a:spcPts val="400"/>
              </a:spcAft>
              <a:buClr>
                <a:schemeClr val="tx2">
                  <a:lumMod val="75000"/>
                  <a:lumOff val="25000"/>
                </a:schemeClr>
              </a:buClr>
              <a:buFont typeface="Arial" panose="020B0604020202020204" pitchFamily="34" charset="0"/>
              <a:buChar char="•"/>
              <a:defRPr sz="1768" b="0" i="0" cap="none" spc="19" baseline="0">
                <a:solidFill>
                  <a:schemeClr val="tx2"/>
                </a:solidFill>
                <a:latin typeface="+mn-lt"/>
              </a:defRPr>
            </a:lvl2pPr>
            <a:lvl3pPr marL="355008" indent="-145932">
              <a:lnSpc>
                <a:spcPct val="100000"/>
              </a:lnSpc>
              <a:buClr>
                <a:schemeClr val="tx2">
                  <a:lumMod val="75000"/>
                  <a:lumOff val="25000"/>
                </a:schemeClr>
              </a:buClr>
              <a:buFont typeface="Arial" panose="020B0604020202020204" pitchFamily="34" charset="0"/>
              <a:buChar char="•"/>
              <a:tabLst/>
              <a:defRPr sz="1768">
                <a:solidFill>
                  <a:schemeClr val="tx2"/>
                </a:solidFill>
              </a:defRPr>
            </a:lvl3pPr>
            <a:lvl6pPr>
              <a:lnSpc>
                <a:spcPct val="100000"/>
              </a:lnSpc>
              <a:defRPr sz="3182"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ooter Placeholder 7">
            <a:extLst>
              <a:ext uri="{FF2B5EF4-FFF2-40B4-BE49-F238E27FC236}">
                <a16:creationId xmlns:a16="http://schemas.microsoft.com/office/drawing/2014/main" id="{6A542530-F71B-E04F-AB6F-1402C2102818}"/>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6797765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33" name="TextBox - Disclaimer"/>
          <p:cNvSpPr txBox="1"/>
          <p:nvPr userDrawn="1"/>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121"/>
              </a:spcAft>
            </a:pPr>
            <a:r>
              <a:rPr lang="en-US" sz="1591"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121"/>
              </a:spcAft>
            </a:pPr>
            <a:r>
              <a:rPr lang="en-US" sz="1591" dirty="0">
                <a:solidFill>
                  <a:schemeClr val="tx2"/>
                </a:solidFill>
              </a:rPr>
              <a:t>Assurance, tax, and consulting offered through Moss Adams LLP. Investment advisory offered through Moss Adams Wealth Advisors LLC. Investment banking offered through Moss Adams Capital LLC.</a:t>
            </a:r>
          </a:p>
        </p:txBody>
      </p:sp>
      <p:sp>
        <p:nvSpPr>
          <p:cNvPr id="9" name="Footer Placeholder 7">
            <a:extLst>
              <a:ext uri="{FF2B5EF4-FFF2-40B4-BE49-F238E27FC236}">
                <a16:creationId xmlns:a16="http://schemas.microsoft.com/office/drawing/2014/main" id="{155F9A0D-C735-BC41-B957-51887CA31221}"/>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961868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CORE Disclaimer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9"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121"/>
              </a:spcAft>
            </a:pPr>
            <a:r>
              <a:rPr lang="en-US" sz="1591"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121"/>
              </a:spcAft>
            </a:pPr>
            <a:r>
              <a:rPr lang="en-US" sz="1591"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Footer Placeholder 7">
            <a:extLst>
              <a:ext uri="{FF2B5EF4-FFF2-40B4-BE49-F238E27FC236}">
                <a16:creationId xmlns:a16="http://schemas.microsoft.com/office/drawing/2014/main" id="{57701B9D-8DC3-A244-97F1-F795F0CBA24A}"/>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118255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CORE Disclaimer + Thank You">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grpSp>
        <p:nvGrpSpPr>
          <p:cNvPr id="22" name="Graphic - Thank You"/>
          <p:cNvGrpSpPr>
            <a:grpSpLocks noChangeAspect="1"/>
          </p:cNvGrpSpPr>
          <p:nvPr userDrawn="1"/>
        </p:nvGrpSpPr>
        <p:grpSpPr>
          <a:xfrm>
            <a:off x="5892801"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534" dirty="0">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121"/>
              </a:spcAft>
            </a:pPr>
            <a:r>
              <a:rPr lang="en-US" sz="1591"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121"/>
              </a:spcAft>
            </a:pPr>
            <a:r>
              <a:rPr lang="en-US" sz="1591"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33" name="Footer Placeholder 7">
            <a:extLst>
              <a:ext uri="{FF2B5EF4-FFF2-40B4-BE49-F238E27FC236}">
                <a16:creationId xmlns:a16="http://schemas.microsoft.com/office/drawing/2014/main" id="{3EDA4145-E34E-B44E-8681-9116BAF2BB22}"/>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66296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CORE Disclaimer + Thank You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grpSp>
        <p:nvGrpSpPr>
          <p:cNvPr id="22" name="Graphic - Thank You"/>
          <p:cNvGrpSpPr>
            <a:grpSpLocks noChangeAspect="1"/>
          </p:cNvGrpSpPr>
          <p:nvPr userDrawn="1"/>
        </p:nvGrpSpPr>
        <p:grpSpPr>
          <a:xfrm>
            <a:off x="5892801" y="527906"/>
            <a:ext cx="4482835" cy="5204748"/>
            <a:chOff x="5535718" y="1273659"/>
            <a:chExt cx="3455988" cy="4044792"/>
          </a:xfrm>
          <a:solidFill>
            <a:schemeClr val="accent5"/>
          </a:solidFill>
        </p:grpSpPr>
        <p:grpSp>
          <p:nvGrpSpPr>
            <p:cNvPr id="23" name="GraphicText - Thank You"/>
            <p:cNvGrpSpPr/>
            <p:nvPr/>
          </p:nvGrpSpPr>
          <p:grpSpPr>
            <a:xfrm>
              <a:off x="5535718" y="3275339"/>
              <a:ext cx="3455988" cy="2043112"/>
              <a:chOff x="4251325" y="3941763"/>
              <a:chExt cx="3455988" cy="2043112"/>
            </a:xfrm>
            <a:grp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534" dirty="0">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121"/>
              </a:spcAft>
            </a:pPr>
            <a:r>
              <a:rPr lang="en-US" sz="1591"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121"/>
              </a:spcAft>
            </a:pPr>
            <a:r>
              <a:rPr lang="en-US" sz="1591"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33" name="Footer Placeholder 7">
            <a:extLst>
              <a:ext uri="{FF2B5EF4-FFF2-40B4-BE49-F238E27FC236}">
                <a16:creationId xmlns:a16="http://schemas.microsoft.com/office/drawing/2014/main" id="{A3A78357-64EF-E04E-AC6A-45BCA0C6B852}"/>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9800429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7265" y="457201"/>
            <a:ext cx="10051535" cy="685801"/>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Text Placeholder - Bio Name 1-2"/>
          <p:cNvSpPr>
            <a:spLocks noGrp="1"/>
          </p:cNvSpPr>
          <p:nvPr>
            <p:ph type="body" sz="quarter" idx="40" hasCustomPrompt="1"/>
          </p:nvPr>
        </p:nvSpPr>
        <p:spPr>
          <a:xfrm>
            <a:off x="3421824" y="1844224"/>
            <a:ext cx="7296976" cy="4052725"/>
          </a:xfrm>
        </p:spPr>
        <p:txBody>
          <a:bodyPr/>
          <a:lstStyle>
            <a:lvl1pPr marL="0" indent="0">
              <a:lnSpc>
                <a:spcPct val="100000"/>
              </a:lnSpc>
              <a:spcBef>
                <a:spcPts val="1200"/>
              </a:spcBef>
              <a:spcAft>
                <a:spcPts val="0"/>
              </a:spcAft>
              <a:buFont typeface="Arial" panose="020B0604020202020204" pitchFamily="34" charset="0"/>
              <a:buNone/>
              <a:defRPr sz="2475" b="1" baseline="0">
                <a:solidFill>
                  <a:schemeClr val="tx2"/>
                </a:solidFill>
                <a:latin typeface="+mj-lt"/>
              </a:defRPr>
            </a:lvl1pPr>
            <a:lvl2pPr marL="0" indent="0">
              <a:lnSpc>
                <a:spcPct val="100000"/>
              </a:lnSpc>
              <a:spcBef>
                <a:spcPts val="0"/>
              </a:spcBef>
              <a:spcAft>
                <a:spcPts val="884"/>
              </a:spcAft>
              <a:buNone/>
              <a:defRPr sz="2121" b="0" i="1" cap="none" spc="0" baseline="0">
                <a:solidFill>
                  <a:schemeClr val="accent5"/>
                </a:solidFill>
                <a:latin typeface="+mj-lt"/>
              </a:defRPr>
            </a:lvl2pPr>
            <a:lvl3pPr marL="0" indent="0">
              <a:lnSpc>
                <a:spcPct val="100000"/>
              </a:lnSpc>
              <a:spcBef>
                <a:spcPts val="0"/>
              </a:spcBef>
              <a:spcAft>
                <a:spcPts val="2121"/>
              </a:spcAft>
              <a:buNone/>
              <a:defRPr sz="2121" u="sng" baseline="0">
                <a:solidFill>
                  <a:schemeClr val="tx2"/>
                </a:solidFill>
                <a:uFill>
                  <a:solidFill>
                    <a:schemeClr val="accent2"/>
                  </a:solidFill>
                </a:u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accent5">
                  <a:lumMod val="90000"/>
                  <a:lumOff val="1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Text</a:t>
            </a:r>
          </a:p>
          <a:p>
            <a:pPr lvl="4"/>
            <a:r>
              <a:rPr lang="en-US" dirty="0"/>
              <a:t>Bullet</a:t>
            </a:r>
          </a:p>
          <a:p>
            <a:pPr lvl="5"/>
            <a:r>
              <a:rPr lang="en-US" dirty="0"/>
              <a:t>Subhead</a:t>
            </a:r>
          </a:p>
        </p:txBody>
      </p:sp>
      <p:sp>
        <p:nvSpPr>
          <p:cNvPr id="11" name="Picture Placeholder - Bio"/>
          <p:cNvSpPr>
            <a:spLocks noGrp="1" noChangeAspect="1"/>
          </p:cNvSpPr>
          <p:nvPr>
            <p:ph type="pic" sz="quarter" idx="30" hasCustomPrompt="1"/>
          </p:nvPr>
        </p:nvSpPr>
        <p:spPr>
          <a:xfrm>
            <a:off x="660401" y="1844222"/>
            <a:ext cx="2505456" cy="3063240"/>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cxnSp>
        <p:nvCxnSpPr>
          <p:cNvPr id="8" name="RuleLine - Top">
            <a:extLst>
              <a:ext uri="{FF2B5EF4-FFF2-40B4-BE49-F238E27FC236}">
                <a16:creationId xmlns:a16="http://schemas.microsoft.com/office/drawing/2014/main" id="{3C8D615C-8500-B343-A93F-BC2676D1AF8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7">
            <a:extLst>
              <a:ext uri="{FF2B5EF4-FFF2-40B4-BE49-F238E27FC236}">
                <a16:creationId xmlns:a16="http://schemas.microsoft.com/office/drawing/2014/main" id="{5AD7F73C-DF5B-5747-BFAB-386DEA03B4A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540381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Bio 1_Dark">
    <p:bg>
      <p:bgRef idx="1001">
        <a:schemeClr val="bg2"/>
      </p:bgRef>
    </p:bg>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0401" y="457201"/>
            <a:ext cx="10058399" cy="685802"/>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Picture Placeholder - Bio"/>
          <p:cNvSpPr>
            <a:spLocks noGrp="1" noChangeAspect="1"/>
          </p:cNvSpPr>
          <p:nvPr>
            <p:ph type="pic" sz="quarter" idx="30" hasCustomPrompt="1"/>
          </p:nvPr>
        </p:nvSpPr>
        <p:spPr>
          <a:xfrm>
            <a:off x="660401" y="1844222"/>
            <a:ext cx="2505456" cy="3063240"/>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15" name="Text Placeholder - Bio Name 1-2"/>
          <p:cNvSpPr>
            <a:spLocks noGrp="1"/>
          </p:cNvSpPr>
          <p:nvPr>
            <p:ph type="body" sz="quarter" idx="41" hasCustomPrompt="1"/>
          </p:nvPr>
        </p:nvSpPr>
        <p:spPr>
          <a:xfrm>
            <a:off x="3421823" y="1844222"/>
            <a:ext cx="7296976" cy="4052727"/>
          </a:xfrm>
        </p:spPr>
        <p:txBody>
          <a:bodyPr/>
          <a:lstStyle>
            <a:lvl1pPr marL="0" indent="0">
              <a:lnSpc>
                <a:spcPct val="100000"/>
              </a:lnSpc>
              <a:spcBef>
                <a:spcPts val="1200"/>
              </a:spcBef>
              <a:spcAft>
                <a:spcPts val="0"/>
              </a:spcAft>
              <a:buFont typeface="Arial" panose="020B0604020202020204" pitchFamily="34" charset="0"/>
              <a:buNone/>
              <a:defRPr sz="2475" b="1" baseline="0">
                <a:solidFill>
                  <a:schemeClr val="accent3">
                    <a:lumMod val="20000"/>
                    <a:lumOff val="80000"/>
                  </a:schemeClr>
                </a:solidFill>
                <a:latin typeface="+mj-lt"/>
              </a:defRPr>
            </a:lvl1pPr>
            <a:lvl2pPr marL="0" indent="0">
              <a:lnSpc>
                <a:spcPct val="100000"/>
              </a:lnSpc>
              <a:spcBef>
                <a:spcPts val="0"/>
              </a:spcBef>
              <a:spcAft>
                <a:spcPts val="884"/>
              </a:spcAft>
              <a:buNone/>
              <a:defRPr sz="2121" b="0" i="1" cap="none" spc="0" baseline="0">
                <a:solidFill>
                  <a:schemeClr val="accent4"/>
                </a:solidFill>
                <a:latin typeface="+mj-lt"/>
              </a:defRPr>
            </a:lvl2pPr>
            <a:lvl3pPr marL="0" indent="0">
              <a:lnSpc>
                <a:spcPct val="100000"/>
              </a:lnSpc>
              <a:spcBef>
                <a:spcPts val="0"/>
              </a:spcBef>
              <a:spcAft>
                <a:spcPts val="2121"/>
              </a:spcAft>
              <a:buNone/>
              <a:defRPr sz="2121">
                <a:solidFill>
                  <a:schemeClr val="tx2"/>
                </a:solid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tx2">
                  <a:lumMod val="9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Bio text</a:t>
            </a:r>
          </a:p>
          <a:p>
            <a:pPr lvl="4"/>
            <a:r>
              <a:rPr lang="en-US" dirty="0"/>
              <a:t>Bullet</a:t>
            </a:r>
          </a:p>
          <a:p>
            <a:pPr lvl="5"/>
            <a:r>
              <a:rPr lang="en-US" dirty="0"/>
              <a:t>Subhead</a:t>
            </a:r>
          </a:p>
        </p:txBody>
      </p:sp>
      <p:cxnSp>
        <p:nvCxnSpPr>
          <p:cNvPr id="8" name="RuleLine - Top">
            <a:extLst>
              <a:ext uri="{FF2B5EF4-FFF2-40B4-BE49-F238E27FC236}">
                <a16:creationId xmlns:a16="http://schemas.microsoft.com/office/drawing/2014/main" id="{AA367AB7-153A-3546-9134-0128BA4728D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7">
            <a:extLst>
              <a:ext uri="{FF2B5EF4-FFF2-40B4-BE49-F238E27FC236}">
                <a16:creationId xmlns:a16="http://schemas.microsoft.com/office/drawing/2014/main" id="{5C1C7DCE-930C-7440-A29C-7C9FEB97FB81}"/>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005783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1" y="1844224"/>
            <a:ext cx="1439698" cy="1760215"/>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7"/>
            <a:ext cx="1439698" cy="1760215"/>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7" hasCustomPrompt="1"/>
          </p:nvPr>
        </p:nvSpPr>
        <p:spPr>
          <a:xfrm>
            <a:off x="2343668" y="1844224"/>
            <a:ext cx="3345933" cy="4052725"/>
          </a:xfrm>
        </p:spPr>
        <p:txBody>
          <a:bodyPr/>
          <a:lstStyle>
            <a:lvl1pPr marL="0" indent="0">
              <a:lnSpc>
                <a:spcPct val="100000"/>
              </a:lnSpc>
              <a:spcBef>
                <a:spcPts val="1200"/>
              </a:spcBef>
              <a:spcAft>
                <a:spcPts val="0"/>
              </a:spcAft>
              <a:buFont typeface="Arial" panose="020B0604020202020204" pitchFamily="34" charset="0"/>
              <a:buNone/>
              <a:defRPr sz="2475" b="1" baseline="0">
                <a:solidFill>
                  <a:schemeClr val="tx2"/>
                </a:solidFill>
                <a:latin typeface="+mj-lt"/>
              </a:defRPr>
            </a:lvl1pPr>
            <a:lvl2pPr marL="0" indent="0">
              <a:lnSpc>
                <a:spcPct val="100000"/>
              </a:lnSpc>
              <a:spcBef>
                <a:spcPts val="0"/>
              </a:spcBef>
              <a:spcAft>
                <a:spcPts val="884"/>
              </a:spcAft>
              <a:buNone/>
              <a:defRPr sz="2121" b="0" i="1" cap="none" spc="0" baseline="0">
                <a:solidFill>
                  <a:schemeClr val="accent5"/>
                </a:solidFill>
                <a:latin typeface="+mj-lt"/>
              </a:defRPr>
            </a:lvl2pPr>
            <a:lvl3pPr marL="0" indent="0">
              <a:lnSpc>
                <a:spcPct val="100000"/>
              </a:lnSpc>
              <a:spcBef>
                <a:spcPts val="0"/>
              </a:spcBef>
              <a:spcAft>
                <a:spcPts val="2121"/>
              </a:spcAft>
              <a:buNone/>
              <a:defRPr sz="2121" u="sng" baseline="0">
                <a:solidFill>
                  <a:schemeClr val="tx2"/>
                </a:solidFill>
                <a:uFill>
                  <a:solidFill>
                    <a:schemeClr val="accent2"/>
                  </a:solidFill>
                </a:u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accent5">
                  <a:lumMod val="90000"/>
                  <a:lumOff val="1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48" hasCustomPrompt="1"/>
          </p:nvPr>
        </p:nvSpPr>
        <p:spPr>
          <a:xfrm>
            <a:off x="7594600" y="1844224"/>
            <a:ext cx="3345933" cy="4052725"/>
          </a:xfrm>
        </p:spPr>
        <p:txBody>
          <a:bodyPr/>
          <a:lstStyle>
            <a:lvl1pPr marL="0" indent="0">
              <a:lnSpc>
                <a:spcPct val="100000"/>
              </a:lnSpc>
              <a:spcBef>
                <a:spcPts val="1200"/>
              </a:spcBef>
              <a:spcAft>
                <a:spcPts val="0"/>
              </a:spcAft>
              <a:buFont typeface="Arial" panose="020B0604020202020204" pitchFamily="34" charset="0"/>
              <a:buNone/>
              <a:defRPr sz="2475" b="1" baseline="0">
                <a:solidFill>
                  <a:schemeClr val="tx2"/>
                </a:solidFill>
                <a:latin typeface="+mj-lt"/>
              </a:defRPr>
            </a:lvl1pPr>
            <a:lvl2pPr marL="0" indent="0">
              <a:lnSpc>
                <a:spcPct val="100000"/>
              </a:lnSpc>
              <a:spcBef>
                <a:spcPts val="0"/>
              </a:spcBef>
              <a:spcAft>
                <a:spcPts val="884"/>
              </a:spcAft>
              <a:buNone/>
              <a:defRPr sz="2121" b="0" i="1" cap="none" spc="0" baseline="0">
                <a:solidFill>
                  <a:schemeClr val="accent5"/>
                </a:solidFill>
                <a:latin typeface="+mj-lt"/>
              </a:defRPr>
            </a:lvl2pPr>
            <a:lvl3pPr marL="0" indent="0">
              <a:lnSpc>
                <a:spcPct val="100000"/>
              </a:lnSpc>
              <a:spcBef>
                <a:spcPts val="0"/>
              </a:spcBef>
              <a:spcAft>
                <a:spcPts val="2121"/>
              </a:spcAft>
              <a:buNone/>
              <a:defRPr sz="2121" u="sng" baseline="0">
                <a:solidFill>
                  <a:schemeClr val="tx2"/>
                </a:solidFill>
                <a:uFill>
                  <a:solidFill>
                    <a:schemeClr val="accent2"/>
                  </a:solidFill>
                </a:u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accent5">
                  <a:lumMod val="90000"/>
                  <a:lumOff val="1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cxnSp>
        <p:nvCxnSpPr>
          <p:cNvPr id="10" name="RuleLine - Top">
            <a:extLst>
              <a:ext uri="{FF2B5EF4-FFF2-40B4-BE49-F238E27FC236}">
                <a16:creationId xmlns:a16="http://schemas.microsoft.com/office/drawing/2014/main" id="{00C3704A-A52B-A245-901E-D49F45D719D8}"/>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3B198CE1-6694-9A46-A9E9-18299C98794D}"/>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7714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Content - Lef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3848"/>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7594600"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7594600" y="3200400"/>
            <a:ext cx="3124200" cy="2669059"/>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671033" y="457200"/>
            <a:ext cx="6173694" cy="5412259"/>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7">
            <a:extLst>
              <a:ext uri="{FF2B5EF4-FFF2-40B4-BE49-F238E27FC236}">
                <a16:creationId xmlns:a16="http://schemas.microsoft.com/office/drawing/2014/main" id="{54627FE0-48BB-C346-A256-723B8707ED17}"/>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Bio 2_Dark">
    <p:bg>
      <p:bgRef idx="1001">
        <a:schemeClr val="bg2"/>
      </p:bgRef>
    </p:bg>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1" y="1844224"/>
            <a:ext cx="1439698" cy="1760215"/>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7"/>
            <a:ext cx="1439698" cy="1760215"/>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24" name="Text Placeholder - Bio Name 1-2"/>
          <p:cNvSpPr>
            <a:spLocks noGrp="1"/>
          </p:cNvSpPr>
          <p:nvPr>
            <p:ph type="body" sz="quarter" idx="46" hasCustomPrompt="1"/>
          </p:nvPr>
        </p:nvSpPr>
        <p:spPr>
          <a:xfrm>
            <a:off x="2343668" y="1844224"/>
            <a:ext cx="3345934" cy="4052725"/>
          </a:xfrm>
        </p:spPr>
        <p:txBody>
          <a:bodyPr/>
          <a:lstStyle>
            <a:lvl1pPr marL="0" indent="0">
              <a:lnSpc>
                <a:spcPct val="100000"/>
              </a:lnSpc>
              <a:spcBef>
                <a:spcPts val="1200"/>
              </a:spcBef>
              <a:spcAft>
                <a:spcPts val="0"/>
              </a:spcAft>
              <a:buFont typeface="Arial" panose="020B0604020202020204" pitchFamily="34" charset="0"/>
              <a:buNone/>
              <a:defRPr sz="2475" b="1" baseline="0">
                <a:solidFill>
                  <a:schemeClr val="accent3">
                    <a:lumMod val="20000"/>
                    <a:lumOff val="80000"/>
                  </a:schemeClr>
                </a:solidFill>
                <a:latin typeface="+mj-lt"/>
              </a:defRPr>
            </a:lvl1pPr>
            <a:lvl2pPr marL="0" indent="0">
              <a:lnSpc>
                <a:spcPct val="100000"/>
              </a:lnSpc>
              <a:spcBef>
                <a:spcPts val="0"/>
              </a:spcBef>
              <a:spcAft>
                <a:spcPts val="884"/>
              </a:spcAft>
              <a:buNone/>
              <a:defRPr sz="2121" b="0" i="1" cap="none" spc="0" baseline="0">
                <a:solidFill>
                  <a:schemeClr val="accent4"/>
                </a:solidFill>
                <a:latin typeface="+mj-lt"/>
              </a:defRPr>
            </a:lvl2pPr>
            <a:lvl3pPr marL="0" indent="0">
              <a:lnSpc>
                <a:spcPct val="100000"/>
              </a:lnSpc>
              <a:spcBef>
                <a:spcPts val="0"/>
              </a:spcBef>
              <a:spcAft>
                <a:spcPts val="2121"/>
              </a:spcAft>
              <a:buNone/>
              <a:defRPr sz="2121">
                <a:solidFill>
                  <a:schemeClr val="tx2"/>
                </a:solid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tx2">
                  <a:lumMod val="9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25" name="Text Placeholder - Bio Name 1-2"/>
          <p:cNvSpPr>
            <a:spLocks noGrp="1"/>
          </p:cNvSpPr>
          <p:nvPr>
            <p:ph type="body" sz="quarter" idx="47" hasCustomPrompt="1"/>
          </p:nvPr>
        </p:nvSpPr>
        <p:spPr>
          <a:xfrm>
            <a:off x="7594601" y="1844224"/>
            <a:ext cx="3345934" cy="4052725"/>
          </a:xfrm>
        </p:spPr>
        <p:txBody>
          <a:bodyPr/>
          <a:lstStyle>
            <a:lvl1pPr marL="0" indent="0">
              <a:lnSpc>
                <a:spcPct val="100000"/>
              </a:lnSpc>
              <a:spcBef>
                <a:spcPts val="1200"/>
              </a:spcBef>
              <a:spcAft>
                <a:spcPts val="0"/>
              </a:spcAft>
              <a:buFont typeface="Arial" panose="020B0604020202020204" pitchFamily="34" charset="0"/>
              <a:buNone/>
              <a:defRPr sz="2475" b="1" baseline="0">
                <a:solidFill>
                  <a:schemeClr val="accent3">
                    <a:lumMod val="20000"/>
                    <a:lumOff val="80000"/>
                  </a:schemeClr>
                </a:solidFill>
                <a:latin typeface="+mj-lt"/>
              </a:defRPr>
            </a:lvl1pPr>
            <a:lvl2pPr marL="0" indent="0">
              <a:lnSpc>
                <a:spcPct val="100000"/>
              </a:lnSpc>
              <a:spcBef>
                <a:spcPts val="0"/>
              </a:spcBef>
              <a:spcAft>
                <a:spcPts val="884"/>
              </a:spcAft>
              <a:buNone/>
              <a:defRPr sz="2121" b="0" i="1" cap="none" spc="0" baseline="0">
                <a:solidFill>
                  <a:schemeClr val="accent4"/>
                </a:solidFill>
                <a:latin typeface="+mj-lt"/>
              </a:defRPr>
            </a:lvl2pPr>
            <a:lvl3pPr marL="0" indent="0">
              <a:lnSpc>
                <a:spcPct val="100000"/>
              </a:lnSpc>
              <a:spcBef>
                <a:spcPts val="0"/>
              </a:spcBef>
              <a:spcAft>
                <a:spcPts val="2121"/>
              </a:spcAft>
              <a:buNone/>
              <a:defRPr sz="2121">
                <a:solidFill>
                  <a:schemeClr val="tx2"/>
                </a:solid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tx2">
                  <a:lumMod val="9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cxnSp>
        <p:nvCxnSpPr>
          <p:cNvPr id="10" name="RuleLine - Top">
            <a:extLst>
              <a:ext uri="{FF2B5EF4-FFF2-40B4-BE49-F238E27FC236}">
                <a16:creationId xmlns:a16="http://schemas.microsoft.com/office/drawing/2014/main" id="{75E2C7F1-0AAD-944A-A64E-F11665FD1072}"/>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AC4A4B3F-C239-8A45-931F-95C3AC749E5E}"/>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13057435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Slide Number Placeholder 3"/>
          <p:cNvSpPr>
            <a:spLocks noGrp="1"/>
          </p:cNvSpPr>
          <p:nvPr>
            <p:ph type="sldNum" sz="quarter" idx="11"/>
          </p:nvPr>
        </p:nvSpPr>
        <p:spPr>
          <a:xfrm>
            <a:off x="0" y="6019800"/>
            <a:ext cx="385536" cy="381000"/>
          </a:xfrm>
        </p:spPr>
        <p:txBody>
          <a:bodyPr/>
          <a:lstStyle>
            <a:lvl1pPr>
              <a:defRPr sz="1061"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4"/>
            <a:ext cx="1325814" cy="16209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7"/>
            <a:ext cx="1325814" cy="16209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17" name="Picture Placeholder - Bio"/>
          <p:cNvSpPr>
            <a:spLocks noGrp="1" noChangeAspect="1"/>
          </p:cNvSpPr>
          <p:nvPr>
            <p:ph type="pic" sz="quarter" idx="48" hasCustomPrompt="1"/>
          </p:nvPr>
        </p:nvSpPr>
        <p:spPr>
          <a:xfrm>
            <a:off x="7689419" y="1854047"/>
            <a:ext cx="1325814" cy="16209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1" y="3717186"/>
            <a:ext cx="3345933" cy="2226414"/>
          </a:xfrm>
        </p:spPr>
        <p:txBody>
          <a:bodyPr/>
          <a:lstStyle>
            <a:lvl1pPr marL="0" indent="0">
              <a:lnSpc>
                <a:spcPct val="100000"/>
              </a:lnSpc>
              <a:spcBef>
                <a:spcPts val="1200"/>
              </a:spcBef>
              <a:spcAft>
                <a:spcPts val="0"/>
              </a:spcAft>
              <a:buFont typeface="Arial" panose="020B0604020202020204" pitchFamily="34" charset="0"/>
              <a:buNone/>
              <a:defRPr sz="2121" b="1" baseline="0">
                <a:solidFill>
                  <a:schemeClr val="tx2"/>
                </a:solidFill>
                <a:latin typeface="+mj-lt"/>
              </a:defRPr>
            </a:lvl1pPr>
            <a:lvl2pPr marL="0" indent="0">
              <a:lnSpc>
                <a:spcPct val="100000"/>
              </a:lnSpc>
              <a:spcBef>
                <a:spcPts val="0"/>
              </a:spcBef>
              <a:spcAft>
                <a:spcPts val="884"/>
              </a:spcAft>
              <a:buNone/>
              <a:defRPr sz="1945" b="0" i="1" cap="none" spc="0" baseline="0">
                <a:solidFill>
                  <a:schemeClr val="accent5"/>
                </a:solidFill>
                <a:latin typeface="+mj-lt"/>
              </a:defRPr>
            </a:lvl2pPr>
            <a:lvl3pPr marL="0" indent="0">
              <a:lnSpc>
                <a:spcPct val="100000"/>
              </a:lnSpc>
              <a:spcBef>
                <a:spcPts val="0"/>
              </a:spcBef>
              <a:spcAft>
                <a:spcPts val="2121"/>
              </a:spcAft>
              <a:buNone/>
              <a:defRPr sz="1945" u="sng" baseline="0">
                <a:solidFill>
                  <a:schemeClr val="tx2"/>
                </a:solidFill>
                <a:uFill>
                  <a:solidFill>
                    <a:schemeClr val="accent2"/>
                  </a:solidFill>
                </a:u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accent5">
                  <a:lumMod val="90000"/>
                  <a:lumOff val="1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50" hasCustomPrompt="1"/>
          </p:nvPr>
        </p:nvSpPr>
        <p:spPr>
          <a:xfrm>
            <a:off x="4208415" y="3717186"/>
            <a:ext cx="3345933" cy="2226414"/>
          </a:xfrm>
        </p:spPr>
        <p:txBody>
          <a:bodyPr/>
          <a:lstStyle>
            <a:lvl1pPr marL="0" indent="0">
              <a:lnSpc>
                <a:spcPct val="100000"/>
              </a:lnSpc>
              <a:spcBef>
                <a:spcPts val="1200"/>
              </a:spcBef>
              <a:spcAft>
                <a:spcPts val="0"/>
              </a:spcAft>
              <a:buFont typeface="Arial" panose="020B0604020202020204" pitchFamily="34" charset="0"/>
              <a:buNone/>
              <a:defRPr sz="2121" b="1" baseline="0">
                <a:solidFill>
                  <a:schemeClr val="tx2"/>
                </a:solidFill>
                <a:latin typeface="+mj-lt"/>
              </a:defRPr>
            </a:lvl1pPr>
            <a:lvl2pPr marL="0" indent="0">
              <a:lnSpc>
                <a:spcPct val="100000"/>
              </a:lnSpc>
              <a:spcBef>
                <a:spcPts val="0"/>
              </a:spcBef>
              <a:spcAft>
                <a:spcPts val="884"/>
              </a:spcAft>
              <a:buNone/>
              <a:defRPr sz="1945" b="0" i="1" cap="none" spc="0" baseline="0">
                <a:solidFill>
                  <a:schemeClr val="accent5"/>
                </a:solidFill>
                <a:latin typeface="+mj-lt"/>
              </a:defRPr>
            </a:lvl2pPr>
            <a:lvl3pPr marL="0" indent="0">
              <a:lnSpc>
                <a:spcPct val="100000"/>
              </a:lnSpc>
              <a:spcBef>
                <a:spcPts val="0"/>
              </a:spcBef>
              <a:spcAft>
                <a:spcPts val="2121"/>
              </a:spcAft>
              <a:buNone/>
              <a:defRPr sz="1945" u="sng" baseline="0">
                <a:solidFill>
                  <a:schemeClr val="tx2"/>
                </a:solidFill>
                <a:uFill>
                  <a:solidFill>
                    <a:schemeClr val="accent2"/>
                  </a:solidFill>
                </a:u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accent5">
                  <a:lumMod val="90000"/>
                  <a:lumOff val="1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2" name="Text Placeholder - Bio Name 1-2"/>
          <p:cNvSpPr>
            <a:spLocks noGrp="1"/>
          </p:cNvSpPr>
          <p:nvPr>
            <p:ph type="body" sz="quarter" idx="51" hasCustomPrompt="1"/>
          </p:nvPr>
        </p:nvSpPr>
        <p:spPr>
          <a:xfrm>
            <a:off x="7689419" y="3717186"/>
            <a:ext cx="3345933" cy="2226414"/>
          </a:xfrm>
        </p:spPr>
        <p:txBody>
          <a:bodyPr/>
          <a:lstStyle>
            <a:lvl1pPr marL="0" indent="0">
              <a:lnSpc>
                <a:spcPct val="100000"/>
              </a:lnSpc>
              <a:spcBef>
                <a:spcPts val="1200"/>
              </a:spcBef>
              <a:spcAft>
                <a:spcPts val="0"/>
              </a:spcAft>
              <a:buFont typeface="Arial" panose="020B0604020202020204" pitchFamily="34" charset="0"/>
              <a:buNone/>
              <a:defRPr sz="2121" b="1" baseline="0">
                <a:solidFill>
                  <a:schemeClr val="tx2"/>
                </a:solidFill>
                <a:latin typeface="+mj-lt"/>
              </a:defRPr>
            </a:lvl1pPr>
            <a:lvl2pPr marL="0" indent="0">
              <a:lnSpc>
                <a:spcPct val="100000"/>
              </a:lnSpc>
              <a:spcBef>
                <a:spcPts val="0"/>
              </a:spcBef>
              <a:spcAft>
                <a:spcPts val="884"/>
              </a:spcAft>
              <a:buNone/>
              <a:defRPr sz="1945" b="0" i="1" cap="none" spc="0" baseline="0">
                <a:solidFill>
                  <a:schemeClr val="accent5"/>
                </a:solidFill>
                <a:latin typeface="+mj-lt"/>
              </a:defRPr>
            </a:lvl2pPr>
            <a:lvl3pPr marL="0" indent="0">
              <a:lnSpc>
                <a:spcPct val="100000"/>
              </a:lnSpc>
              <a:spcBef>
                <a:spcPts val="0"/>
              </a:spcBef>
              <a:spcAft>
                <a:spcPts val="2121"/>
              </a:spcAft>
              <a:buNone/>
              <a:defRPr sz="1945" u="sng" baseline="0">
                <a:solidFill>
                  <a:schemeClr val="tx2"/>
                </a:solidFill>
                <a:uFill>
                  <a:solidFill>
                    <a:schemeClr val="accent2"/>
                  </a:solidFill>
                </a:u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accent5">
                  <a:lumMod val="90000"/>
                  <a:lumOff val="1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cxnSp>
        <p:nvCxnSpPr>
          <p:cNvPr id="19" name="RuleLine - Top">
            <a:extLst>
              <a:ext uri="{FF2B5EF4-FFF2-40B4-BE49-F238E27FC236}">
                <a16:creationId xmlns:a16="http://schemas.microsoft.com/office/drawing/2014/main" id="{8F8336D5-E48E-E14E-9752-C23A72D0B9B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ooter Placeholder 7">
            <a:extLst>
              <a:ext uri="{FF2B5EF4-FFF2-40B4-BE49-F238E27FC236}">
                <a16:creationId xmlns:a16="http://schemas.microsoft.com/office/drawing/2014/main" id="{C44E8360-5338-934A-9FFA-36E110F09D16}"/>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91506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Bio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4"/>
            <a:ext cx="1325814" cy="16209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7"/>
            <a:ext cx="1325814" cy="16209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14" name="Picture Placeholder - Bio"/>
          <p:cNvSpPr>
            <a:spLocks noGrp="1" noChangeAspect="1"/>
          </p:cNvSpPr>
          <p:nvPr>
            <p:ph type="pic" sz="quarter" idx="48" hasCustomPrompt="1"/>
          </p:nvPr>
        </p:nvSpPr>
        <p:spPr>
          <a:xfrm>
            <a:off x="7689419" y="1854047"/>
            <a:ext cx="1325814" cy="16209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7"/>
            <a:ext cx="3345934" cy="2226415"/>
          </a:xfrm>
        </p:spPr>
        <p:txBody>
          <a:bodyPr/>
          <a:lstStyle>
            <a:lvl1pPr marL="0" indent="0">
              <a:lnSpc>
                <a:spcPct val="100000"/>
              </a:lnSpc>
              <a:spcBef>
                <a:spcPts val="1200"/>
              </a:spcBef>
              <a:spcAft>
                <a:spcPts val="0"/>
              </a:spcAft>
              <a:buFont typeface="Arial" panose="020B0604020202020204" pitchFamily="34" charset="0"/>
              <a:buNone/>
              <a:defRPr sz="2121" b="1" baseline="0">
                <a:solidFill>
                  <a:schemeClr val="accent3">
                    <a:lumMod val="20000"/>
                    <a:lumOff val="80000"/>
                  </a:schemeClr>
                </a:solidFill>
                <a:latin typeface="+mj-lt"/>
              </a:defRPr>
            </a:lvl1pPr>
            <a:lvl2pPr marL="0" indent="0">
              <a:lnSpc>
                <a:spcPct val="100000"/>
              </a:lnSpc>
              <a:spcBef>
                <a:spcPts val="0"/>
              </a:spcBef>
              <a:spcAft>
                <a:spcPts val="884"/>
              </a:spcAft>
              <a:buNone/>
              <a:defRPr sz="1945" b="0" i="1" cap="none" spc="0" baseline="0">
                <a:solidFill>
                  <a:schemeClr val="accent4"/>
                </a:solidFill>
                <a:latin typeface="+mj-lt"/>
              </a:defRPr>
            </a:lvl2pPr>
            <a:lvl3pPr marL="0" indent="0">
              <a:lnSpc>
                <a:spcPct val="100000"/>
              </a:lnSpc>
              <a:spcBef>
                <a:spcPts val="0"/>
              </a:spcBef>
              <a:spcAft>
                <a:spcPts val="2121"/>
              </a:spcAft>
              <a:buNone/>
              <a:defRPr sz="1945">
                <a:solidFill>
                  <a:schemeClr val="tx2"/>
                </a:solid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tx2">
                  <a:lumMod val="9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8" name="Text Placeholder - Bio Name 1-2"/>
          <p:cNvSpPr>
            <a:spLocks noGrp="1"/>
          </p:cNvSpPr>
          <p:nvPr>
            <p:ph type="body" sz="quarter" idx="49" hasCustomPrompt="1"/>
          </p:nvPr>
        </p:nvSpPr>
        <p:spPr>
          <a:xfrm>
            <a:off x="4208414" y="3717187"/>
            <a:ext cx="3345934" cy="2226415"/>
          </a:xfrm>
        </p:spPr>
        <p:txBody>
          <a:bodyPr/>
          <a:lstStyle>
            <a:lvl1pPr marL="0" indent="0">
              <a:lnSpc>
                <a:spcPct val="100000"/>
              </a:lnSpc>
              <a:spcBef>
                <a:spcPts val="1200"/>
              </a:spcBef>
              <a:spcAft>
                <a:spcPts val="0"/>
              </a:spcAft>
              <a:buFont typeface="Arial" panose="020B0604020202020204" pitchFamily="34" charset="0"/>
              <a:buNone/>
              <a:defRPr sz="2121" b="1" baseline="0">
                <a:solidFill>
                  <a:schemeClr val="accent3">
                    <a:lumMod val="20000"/>
                    <a:lumOff val="80000"/>
                  </a:schemeClr>
                </a:solidFill>
                <a:latin typeface="+mj-lt"/>
              </a:defRPr>
            </a:lvl1pPr>
            <a:lvl2pPr marL="0" indent="0">
              <a:lnSpc>
                <a:spcPct val="100000"/>
              </a:lnSpc>
              <a:spcBef>
                <a:spcPts val="0"/>
              </a:spcBef>
              <a:spcAft>
                <a:spcPts val="884"/>
              </a:spcAft>
              <a:buNone/>
              <a:defRPr sz="1945" b="0" i="1" cap="none" spc="0" baseline="0">
                <a:solidFill>
                  <a:schemeClr val="accent4"/>
                </a:solidFill>
                <a:latin typeface="+mj-lt"/>
              </a:defRPr>
            </a:lvl2pPr>
            <a:lvl3pPr marL="0" indent="0">
              <a:lnSpc>
                <a:spcPct val="100000"/>
              </a:lnSpc>
              <a:spcBef>
                <a:spcPts val="0"/>
              </a:spcBef>
              <a:spcAft>
                <a:spcPts val="2121"/>
              </a:spcAft>
              <a:buNone/>
              <a:defRPr sz="1945">
                <a:solidFill>
                  <a:schemeClr val="tx2"/>
                </a:solid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tx2">
                  <a:lumMod val="9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9" name="Text Placeholder - Bio Name 1-2"/>
          <p:cNvSpPr>
            <a:spLocks noGrp="1"/>
          </p:cNvSpPr>
          <p:nvPr>
            <p:ph type="body" sz="quarter" idx="50" hasCustomPrompt="1"/>
          </p:nvPr>
        </p:nvSpPr>
        <p:spPr>
          <a:xfrm>
            <a:off x="7689420" y="3717187"/>
            <a:ext cx="3345934" cy="2226415"/>
          </a:xfrm>
        </p:spPr>
        <p:txBody>
          <a:bodyPr/>
          <a:lstStyle>
            <a:lvl1pPr marL="0" indent="0">
              <a:lnSpc>
                <a:spcPct val="100000"/>
              </a:lnSpc>
              <a:spcBef>
                <a:spcPts val="1200"/>
              </a:spcBef>
              <a:spcAft>
                <a:spcPts val="0"/>
              </a:spcAft>
              <a:buFont typeface="Arial" panose="020B0604020202020204" pitchFamily="34" charset="0"/>
              <a:buNone/>
              <a:defRPr sz="2121" b="1" baseline="0">
                <a:solidFill>
                  <a:schemeClr val="accent3">
                    <a:lumMod val="20000"/>
                    <a:lumOff val="80000"/>
                  </a:schemeClr>
                </a:solidFill>
                <a:latin typeface="+mj-lt"/>
              </a:defRPr>
            </a:lvl1pPr>
            <a:lvl2pPr marL="0" indent="0">
              <a:lnSpc>
                <a:spcPct val="100000"/>
              </a:lnSpc>
              <a:spcBef>
                <a:spcPts val="0"/>
              </a:spcBef>
              <a:spcAft>
                <a:spcPts val="884"/>
              </a:spcAft>
              <a:buNone/>
              <a:defRPr sz="1945" b="0" i="1" cap="none" spc="0" baseline="0">
                <a:solidFill>
                  <a:schemeClr val="accent4"/>
                </a:solidFill>
                <a:latin typeface="+mj-lt"/>
              </a:defRPr>
            </a:lvl2pPr>
            <a:lvl3pPr marL="0" indent="0">
              <a:lnSpc>
                <a:spcPct val="100000"/>
              </a:lnSpc>
              <a:spcBef>
                <a:spcPts val="0"/>
              </a:spcBef>
              <a:spcAft>
                <a:spcPts val="2121"/>
              </a:spcAft>
              <a:buNone/>
              <a:defRPr sz="1945">
                <a:solidFill>
                  <a:schemeClr val="tx2"/>
                </a:solidFill>
              </a:defRPr>
            </a:lvl3pPr>
            <a:lvl4pPr marL="0" indent="0">
              <a:lnSpc>
                <a:spcPct val="100000"/>
              </a:lnSpc>
              <a:spcBef>
                <a:spcPts val="0"/>
              </a:spcBef>
              <a:spcAft>
                <a:spcPts val="530"/>
              </a:spcAft>
              <a:buClr>
                <a:schemeClr val="accent5">
                  <a:lumMod val="90000"/>
                  <a:lumOff val="10000"/>
                </a:schemeClr>
              </a:buClr>
              <a:buFont typeface="Arial" charset="0"/>
              <a:buNone/>
              <a:defRPr sz="1945" baseline="0">
                <a:solidFill>
                  <a:schemeClr val="tx1"/>
                </a:solidFill>
              </a:defRPr>
            </a:lvl4pPr>
            <a:lvl5pPr marL="355625" indent="-145483">
              <a:lnSpc>
                <a:spcPct val="100000"/>
              </a:lnSpc>
              <a:spcBef>
                <a:spcPts val="0"/>
              </a:spcBef>
              <a:spcAft>
                <a:spcPts val="530"/>
              </a:spcAft>
              <a:buClr>
                <a:schemeClr val="tx2">
                  <a:lumMod val="90000"/>
                </a:schemeClr>
              </a:buClr>
              <a:buFont typeface="Arial" charset="0"/>
              <a:buChar char="•"/>
              <a:defRPr sz="1945" baseline="0">
                <a:solidFill>
                  <a:schemeClr val="tx1"/>
                </a:solidFill>
              </a:defRPr>
            </a:lvl5pPr>
            <a:lvl6pPr marL="0" indent="0">
              <a:lnSpc>
                <a:spcPct val="100000"/>
              </a:lnSpc>
              <a:spcBef>
                <a:spcPts val="600"/>
              </a:spcBef>
              <a:spcAft>
                <a:spcPts val="200"/>
              </a:spcAft>
              <a:buNone/>
              <a:defRPr sz="1591" b="1" cap="all" spc="50"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cxnSp>
        <p:nvCxnSpPr>
          <p:cNvPr id="20" name="RuleLine - Top">
            <a:extLst>
              <a:ext uri="{FF2B5EF4-FFF2-40B4-BE49-F238E27FC236}">
                <a16:creationId xmlns:a16="http://schemas.microsoft.com/office/drawing/2014/main" id="{47B55293-D4C7-5D42-B950-6541CFEEEC28}"/>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Footer Placeholder 7">
            <a:extLst>
              <a:ext uri="{FF2B5EF4-FFF2-40B4-BE49-F238E27FC236}">
                <a16:creationId xmlns:a16="http://schemas.microsoft.com/office/drawing/2014/main" id="{F314BC66-50C3-0146-A577-3C56711E5F4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6369637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STATS (G) - Deep Expertise 1">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1" y="-3729"/>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4413" y="2186872"/>
            <a:ext cx="2892717" cy="2137896"/>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237"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1" name="StatConnector 1"/>
          <p:cNvGrpSpPr/>
          <p:nvPr userDrawn="1"/>
        </p:nvGrpSpPr>
        <p:grpSpPr>
          <a:xfrm rot="16200000" flipH="1">
            <a:off x="4564615" y="3053085"/>
            <a:ext cx="5041671" cy="404082"/>
            <a:chOff x="4545252" y="3114947"/>
            <a:chExt cx="1918325" cy="135459"/>
          </a:xfrm>
        </p:grpSpPr>
        <p:cxnSp>
          <p:nvCxnSpPr>
            <p:cNvPr id="72" name="Stat-Ba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7" name="DEEP"/>
          <p:cNvGrpSpPr>
            <a:grpSpLocks noChangeAspect="1"/>
          </p:cNvGrpSpPr>
          <p:nvPr userDrawn="1"/>
        </p:nvGrpSpPr>
        <p:grpSpPr>
          <a:xfrm>
            <a:off x="6070178"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59" name="Title Placeholder - Mid"/>
          <p:cNvSpPr>
            <a:spLocks noGrp="1"/>
          </p:cNvSpPr>
          <p:nvPr>
            <p:ph type="title"/>
          </p:nvPr>
        </p:nvSpPr>
        <p:spPr>
          <a:xfrm>
            <a:off x="660400" y="457200"/>
            <a:ext cx="3352800"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1"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712" b="0" i="0" dirty="0">
                <a:solidFill>
                  <a:schemeClr val="bg1"/>
                </a:solidFill>
                <a:latin typeface="+mj-lt"/>
              </a:rPr>
              <a:t>Expertise</a:t>
            </a:r>
          </a:p>
        </p:txBody>
      </p:sp>
      <p:sp>
        <p:nvSpPr>
          <p:cNvPr id="30" name="Text - GrandCanyon"/>
          <p:cNvSpPr txBox="1"/>
          <p:nvPr userDrawn="1"/>
        </p:nvSpPr>
        <p:spPr>
          <a:xfrm>
            <a:off x="660401" y="4316988"/>
            <a:ext cx="3352799" cy="1443938"/>
          </a:xfrm>
          <a:prstGeom prst="rect">
            <a:avLst/>
          </a:prstGeom>
          <a:noFill/>
        </p:spPr>
        <p:txBody>
          <a:bodyPr wrap="square" lIns="0" tIns="0" rIns="0" bIns="0" rtlCol="0">
            <a:noAutofit/>
          </a:bodyPr>
          <a:lstStyle/>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414" b="0" i="1" u="none" strike="noStrike" kern="1200" cap="none" spc="0" normalizeH="0" baseline="0" noProof="0" dirty="0">
                <a:ln>
                  <a:noFill/>
                </a:ln>
                <a:solidFill>
                  <a:srgbClr val="ADCCC6"/>
                </a:solidFill>
                <a:effectLst/>
                <a:uLnTx/>
                <a:uFillTx/>
                <a:latin typeface="Georgia"/>
                <a:ea typeface="+mn-ea"/>
                <a:cs typeface="+mn-cs"/>
              </a:rPr>
            </a:br>
            <a:r>
              <a:rPr kumimoji="0" lang="en-US" sz="1414"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19" name="RuleLine - Mid">
            <a:extLst>
              <a:ext uri="{FF2B5EF4-FFF2-40B4-BE49-F238E27FC236}">
                <a16:creationId xmlns:a16="http://schemas.microsoft.com/office/drawing/2014/main" id="{9A96AA39-F368-A349-8A1D-22C915EB6DAD}"/>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Footer Placeholder 7">
            <a:extLst>
              <a:ext uri="{FF2B5EF4-FFF2-40B4-BE49-F238E27FC236}">
                <a16:creationId xmlns:a16="http://schemas.microsoft.com/office/drawing/2014/main" id="{FF0B9A11-6B87-2F45-A600-85C646255B3A}"/>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12535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9" y="0"/>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6001" y="3383832"/>
            <a:ext cx="2892717" cy="2137896"/>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237"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7378407" y="824374"/>
            <a:ext cx="2892717" cy="2137896"/>
          </a:xfrm>
        </p:spPr>
        <p:txBody>
          <a:bodyPr anchor="ctr"/>
          <a:lstStyle>
            <a:lvl1pPr>
              <a:spcBef>
                <a:spcPts val="600"/>
              </a:spcBef>
              <a:spcAft>
                <a:spcPts val="0"/>
              </a:spcAft>
              <a:defRPr sz="3182"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Hash"/>
          <p:cNvCxnSpPr/>
          <p:nvPr/>
        </p:nvCxnSpPr>
        <p:spPr>
          <a:xfrm rot="10800000" flipH="1">
            <a:off x="6883412" y="1893322"/>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10800000" flipH="1">
            <a:off x="6883411" y="445278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7" name="DEEP"/>
          <p:cNvGrpSpPr>
            <a:grpSpLocks noChangeAspect="1"/>
          </p:cNvGrpSpPr>
          <p:nvPr userDrawn="1"/>
        </p:nvGrpSpPr>
        <p:grpSpPr>
          <a:xfrm>
            <a:off x="6070178"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59" name="Title Placeholder - Mid"/>
          <p:cNvSpPr>
            <a:spLocks noGrp="1"/>
          </p:cNvSpPr>
          <p:nvPr userDrawn="1">
            <p:ph type="title"/>
          </p:nvPr>
        </p:nvSpPr>
        <p:spPr>
          <a:xfrm>
            <a:off x="660400" y="457200"/>
            <a:ext cx="3352800"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userDrawn="1">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1"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712" b="0" i="0" dirty="0">
                <a:solidFill>
                  <a:schemeClr val="bg1"/>
                </a:solidFill>
                <a:latin typeface="+mj-lt"/>
              </a:rPr>
              <a:t>Expertise</a:t>
            </a:r>
          </a:p>
        </p:txBody>
      </p:sp>
      <p:sp>
        <p:nvSpPr>
          <p:cNvPr id="30" name="Text - GrandCanyon"/>
          <p:cNvSpPr txBox="1"/>
          <p:nvPr userDrawn="1"/>
        </p:nvSpPr>
        <p:spPr>
          <a:xfrm>
            <a:off x="660401" y="4316988"/>
            <a:ext cx="3352799" cy="1443938"/>
          </a:xfrm>
          <a:prstGeom prst="rect">
            <a:avLst/>
          </a:prstGeom>
          <a:noFill/>
        </p:spPr>
        <p:txBody>
          <a:bodyPr wrap="square" lIns="0" tIns="0" rIns="0" bIns="0" rtlCol="0">
            <a:noAutofit/>
          </a:bodyPr>
          <a:lstStyle/>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414" b="0" i="1" u="none" strike="noStrike" kern="1200" cap="none" spc="0" normalizeH="0" baseline="0" noProof="0" dirty="0">
                <a:ln>
                  <a:noFill/>
                </a:ln>
                <a:solidFill>
                  <a:srgbClr val="ADCCC6"/>
                </a:solidFill>
                <a:effectLst/>
                <a:uLnTx/>
                <a:uFillTx/>
                <a:latin typeface="Georgia"/>
                <a:ea typeface="+mn-ea"/>
                <a:cs typeface="+mn-cs"/>
              </a:rPr>
            </a:br>
            <a:r>
              <a:rPr kumimoji="0" lang="en-US" sz="1414"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4"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RuleLine - Mid">
            <a:extLst>
              <a:ext uri="{FF2B5EF4-FFF2-40B4-BE49-F238E27FC236}">
                <a16:creationId xmlns:a16="http://schemas.microsoft.com/office/drawing/2014/main" id="{056C0198-6F2D-C548-9332-EE0D6EEDE67B}"/>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Footer Placeholder 7">
            <a:extLst>
              <a:ext uri="{FF2B5EF4-FFF2-40B4-BE49-F238E27FC236}">
                <a16:creationId xmlns:a16="http://schemas.microsoft.com/office/drawing/2014/main" id="{38D66A9B-71FF-694E-B575-558075439D0B}"/>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8793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1" y="0"/>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6883411" y="504464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6883411" y="320040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6883412" y="149793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7366001" y="4242242"/>
            <a:ext cx="2567521" cy="1604798"/>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7366001" y="2398001"/>
            <a:ext cx="2567521" cy="1604798"/>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7366001" y="695532"/>
            <a:ext cx="2567521" cy="1604798"/>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6070178"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1"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712" b="0" i="0" dirty="0">
                <a:solidFill>
                  <a:schemeClr val="bg1"/>
                </a:solidFill>
                <a:latin typeface="+mj-lt"/>
              </a:rPr>
              <a:t>Expertise</a:t>
            </a:r>
          </a:p>
        </p:txBody>
      </p:sp>
      <p:sp>
        <p:nvSpPr>
          <p:cNvPr id="34" name="Text - GrandCanyon"/>
          <p:cNvSpPr txBox="1"/>
          <p:nvPr/>
        </p:nvSpPr>
        <p:spPr>
          <a:xfrm>
            <a:off x="660401" y="4316988"/>
            <a:ext cx="3352799" cy="1443938"/>
          </a:xfrm>
          <a:prstGeom prst="rect">
            <a:avLst/>
          </a:prstGeom>
          <a:noFill/>
        </p:spPr>
        <p:txBody>
          <a:bodyPr wrap="square" lIns="0" tIns="0" rIns="0" bIns="0" rtlCol="0">
            <a:noAutofit/>
          </a:bodyPr>
          <a:lstStyle/>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414" b="0" i="1" u="none" strike="noStrike" kern="1200" cap="none" spc="0" normalizeH="0" baseline="0" noProof="0" dirty="0">
                <a:ln>
                  <a:noFill/>
                </a:ln>
                <a:solidFill>
                  <a:srgbClr val="ADCCC6"/>
                </a:solidFill>
                <a:effectLst/>
                <a:uLnTx/>
                <a:uFillTx/>
                <a:latin typeface="Georgia"/>
                <a:ea typeface="+mn-ea"/>
                <a:cs typeface="+mn-cs"/>
              </a:rPr>
            </a:br>
            <a:r>
              <a:rPr kumimoji="0" lang="en-US" sz="1414"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8"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RuleLine - Mid">
            <a:extLst>
              <a:ext uri="{FF2B5EF4-FFF2-40B4-BE49-F238E27FC236}">
                <a16:creationId xmlns:a16="http://schemas.microsoft.com/office/drawing/2014/main" id="{9807EBB2-AA76-8C48-B3E5-2B3FE00D70A3}"/>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ooter Placeholder 7">
            <a:extLst>
              <a:ext uri="{FF2B5EF4-FFF2-40B4-BE49-F238E27FC236}">
                <a16:creationId xmlns:a16="http://schemas.microsoft.com/office/drawing/2014/main" id="{7831172C-B178-A04A-ACF3-2FE10A427825}"/>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7460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9" y="0"/>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660401" y="457200"/>
            <a:ext cx="3352799" cy="2057400"/>
          </a:xfrm>
        </p:spPr>
        <p:txBody>
          <a:bodyPr anchor="b"/>
          <a:lstStyle>
            <a:lvl1pPr>
              <a:defRPr>
                <a:solidFill>
                  <a:schemeClr val="bg1"/>
                </a:solidFill>
              </a:defRPr>
            </a:lvl1pPr>
          </a:lstStyle>
          <a:p>
            <a:endParaRPr lang="en-US" dirty="0"/>
          </a:p>
        </p:txBody>
      </p:sp>
      <p:cxnSp>
        <p:nvCxnSpPr>
          <p:cNvPr id="57" name="Stat-Hash"/>
          <p:cNvCxnSpPr/>
          <p:nvPr/>
        </p:nvCxnSpPr>
        <p:spPr>
          <a:xfrm rot="10800000" flipH="1">
            <a:off x="6888916" y="51340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10800000" flipH="1">
            <a:off x="6888916" y="3818980"/>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10800000" flipH="1">
            <a:off x="6888916" y="11975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10800000" flipH="1">
            <a:off x="6888916" y="2512675"/>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2" name="Text Placeholder - Stat4"/>
          <p:cNvSpPr>
            <a:spLocks noGrp="1"/>
          </p:cNvSpPr>
          <p:nvPr>
            <p:ph type="body" sz="quarter" idx="30" hasCustomPrompt="1"/>
          </p:nvPr>
        </p:nvSpPr>
        <p:spPr>
          <a:xfrm>
            <a:off x="7372026" y="4561954"/>
            <a:ext cx="2891680" cy="1144242"/>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7372026" y="3246857"/>
            <a:ext cx="2891680" cy="1144242"/>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7372026" y="1940552"/>
            <a:ext cx="2891680" cy="1144242"/>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7372026" y="625455"/>
            <a:ext cx="2891680" cy="1144242"/>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5" name="Reach"/>
          <p:cNvSpPr txBox="1">
            <a:spLocks/>
          </p:cNvSpPr>
          <p:nvPr/>
        </p:nvSpPr>
        <p:spPr>
          <a:xfrm>
            <a:off x="660401"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712" b="0" i="0" dirty="0">
                <a:solidFill>
                  <a:schemeClr val="bg1"/>
                </a:solidFill>
                <a:latin typeface="+mj-lt"/>
              </a:rPr>
              <a:t>Expertise</a:t>
            </a:r>
          </a:p>
        </p:txBody>
      </p:sp>
      <p:sp>
        <p:nvSpPr>
          <p:cNvPr id="36" name="Text - GrandCanyon"/>
          <p:cNvSpPr txBox="1"/>
          <p:nvPr/>
        </p:nvSpPr>
        <p:spPr>
          <a:xfrm>
            <a:off x="660401" y="4316988"/>
            <a:ext cx="3352799" cy="1443938"/>
          </a:xfrm>
          <a:prstGeom prst="rect">
            <a:avLst/>
          </a:prstGeom>
          <a:noFill/>
        </p:spPr>
        <p:txBody>
          <a:bodyPr wrap="square" lIns="0" tIns="0" rIns="0" bIns="0" rtlCol="0">
            <a:noAutofit/>
          </a:bodyPr>
          <a:lstStyle/>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414" b="0" i="1" u="none" strike="noStrike" kern="1200" cap="none" spc="0" normalizeH="0" baseline="0" noProof="0" dirty="0">
                <a:ln>
                  <a:noFill/>
                </a:ln>
                <a:solidFill>
                  <a:srgbClr val="ADCCC6"/>
                </a:solidFill>
                <a:effectLst/>
                <a:uLnTx/>
                <a:uFillTx/>
                <a:latin typeface="Georgia"/>
                <a:ea typeface="+mn-ea"/>
                <a:cs typeface="+mn-cs"/>
              </a:rPr>
            </a:br>
            <a:r>
              <a:rPr kumimoji="0" lang="en-US" sz="1414"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grpSp>
        <p:nvGrpSpPr>
          <p:cNvPr id="33" name="DEEP"/>
          <p:cNvGrpSpPr>
            <a:grpSpLocks noChangeAspect="1"/>
          </p:cNvGrpSpPr>
          <p:nvPr/>
        </p:nvGrpSpPr>
        <p:grpSpPr>
          <a:xfrm>
            <a:off x="6070178" y="876576"/>
            <a:ext cx="413691" cy="4645152"/>
            <a:chOff x="8970963" y="438150"/>
            <a:chExt cx="444500" cy="4991101"/>
          </a:xfrm>
          <a:solidFill>
            <a:schemeClr val="accent2"/>
          </a:solidFill>
        </p:grpSpPr>
        <p:sp>
          <p:nvSpPr>
            <p:cNvPr id="34"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38"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39"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40"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cxnSp>
        <p:nvCxnSpPr>
          <p:cNvPr id="32"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RuleLine - Mid">
            <a:extLst>
              <a:ext uri="{FF2B5EF4-FFF2-40B4-BE49-F238E27FC236}">
                <a16:creationId xmlns:a16="http://schemas.microsoft.com/office/drawing/2014/main" id="{FA4D8580-FEE7-5D49-8C8A-37735F00F484}"/>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Footer Placeholder 7">
            <a:extLst>
              <a:ext uri="{FF2B5EF4-FFF2-40B4-BE49-F238E27FC236}">
                <a16:creationId xmlns:a16="http://schemas.microsoft.com/office/drawing/2014/main" id="{F7B4A2FE-C7BA-BA43-8F5F-BAE3B8B85905}"/>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450529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sp>
        <p:nvSpPr>
          <p:cNvPr id="24" name="Rectangle 2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1" y="1"/>
            <a:ext cx="6997700" cy="6400800"/>
          </a:xfrm>
          <a:prstGeom prst="rect">
            <a:avLst/>
          </a:prstGeom>
        </p:spPr>
      </p:pic>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4770121" y="3671594"/>
            <a:ext cx="6070600" cy="120610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4842844"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94" name="Reach"/>
          <p:cNvSpPr txBox="1">
            <a:spLocks/>
          </p:cNvSpPr>
          <p:nvPr userDrawn="1"/>
        </p:nvSpPr>
        <p:spPr>
          <a:xfrm>
            <a:off x="660400"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712" i="0" dirty="0">
                <a:solidFill>
                  <a:schemeClr val="bg1"/>
                </a:solidFill>
                <a:latin typeface="+mj-lt"/>
              </a:rPr>
              <a:t>Reach</a:t>
            </a:r>
          </a:p>
        </p:txBody>
      </p:sp>
      <p:sp>
        <p:nvSpPr>
          <p:cNvPr id="81" name="Title Placeholder - Mid"/>
          <p:cNvSpPr>
            <a:spLocks noGrp="1"/>
          </p:cNvSpPr>
          <p:nvPr>
            <p:ph type="title"/>
          </p:nvPr>
        </p:nvSpPr>
        <p:spPr>
          <a:xfrm>
            <a:off x="660401" y="457200"/>
            <a:ext cx="3352797"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0"/>
          </p:nvPr>
        </p:nvSpPr>
        <p:spPr/>
        <p:txBody>
          <a:bodyPr/>
          <a:lstStyle/>
          <a:p>
            <a:fld id="{D80659BF-CB79-4A8E-8A5E-9707540CF6F7}" type="slidenum">
              <a:rPr lang="en-US" smtClean="0"/>
              <a:pPr/>
              <a:t>‹#›</a:t>
            </a:fld>
            <a:endParaRPr lang="en-US" dirty="0"/>
          </a:p>
        </p:txBody>
      </p:sp>
      <p:sp>
        <p:nvSpPr>
          <p:cNvPr id="22" name="Text - GrandCanyon"/>
          <p:cNvSpPr txBox="1"/>
          <p:nvPr userDrawn="1"/>
        </p:nvSpPr>
        <p:spPr>
          <a:xfrm>
            <a:off x="660401" y="4316988"/>
            <a:ext cx="3352799" cy="1443938"/>
          </a:xfrm>
          <a:prstGeom prst="rect">
            <a:avLst/>
          </a:prstGeom>
          <a:noFill/>
        </p:spPr>
        <p:txBody>
          <a:bodyPr wrap="square" lIns="0" tIns="0" rIns="0" bIns="0" rtlCol="0">
            <a:noAutofit/>
          </a:bodyPr>
          <a:lstStyle/>
          <a:p>
            <a:r>
              <a:rPr lang="en-US" sz="1414" i="1" kern="1200" dirty="0">
                <a:solidFill>
                  <a:schemeClr val="accent4"/>
                </a:solidFill>
                <a:effectLst/>
                <a:latin typeface="+mj-lt"/>
                <a:ea typeface="+mn-ea"/>
                <a:cs typeface="+mn-cs"/>
              </a:rPr>
              <a:t>Grand Canyon—</a:t>
            </a:r>
            <a:br>
              <a:rPr lang="en-US" sz="1414" i="1" kern="1200" dirty="0">
                <a:solidFill>
                  <a:schemeClr val="accent4"/>
                </a:solidFill>
                <a:effectLst/>
                <a:latin typeface="+mj-lt"/>
                <a:ea typeface="+mn-ea"/>
                <a:cs typeface="+mn-cs"/>
              </a:rPr>
            </a:br>
            <a:r>
              <a:rPr lang="en-US" sz="1414" i="1" kern="1200" dirty="0">
                <a:solidFill>
                  <a:schemeClr val="accent4"/>
                </a:solidFill>
                <a:effectLst/>
                <a:latin typeface="+mj-lt"/>
                <a:ea typeface="+mn-ea"/>
                <a:cs typeface="+mn-cs"/>
              </a:rPr>
              <a:t>At 277 miles long and up to 18 miles wide, this icon serves as a testament to </a:t>
            </a:r>
            <a:r>
              <a:rPr lang="en-US" sz="1591" i="1" kern="1200" dirty="0">
                <a:solidFill>
                  <a:schemeClr val="accent4"/>
                </a:solidFill>
                <a:effectLst/>
                <a:latin typeface="+mj-lt"/>
                <a:ea typeface="+mn-ea"/>
                <a:cs typeface="+mn-cs"/>
              </a:rPr>
              <a:t>determination</a:t>
            </a:r>
            <a:r>
              <a:rPr lang="en-US" sz="1414" i="1" kern="1200" dirty="0">
                <a:solidFill>
                  <a:schemeClr val="accent4"/>
                </a:solidFill>
                <a:effectLst/>
                <a:latin typeface="+mj-lt"/>
                <a:ea typeface="+mn-ea"/>
                <a:cs typeface="+mn-cs"/>
              </a:rPr>
              <a:t> and time. </a:t>
            </a:r>
          </a:p>
        </p:txBody>
      </p:sp>
      <p:cxnSp>
        <p:nvCxnSpPr>
          <p:cNvPr id="19" name="RuleLine - Mid">
            <a:extLst>
              <a:ext uri="{FF2B5EF4-FFF2-40B4-BE49-F238E27FC236}">
                <a16:creationId xmlns:a16="http://schemas.microsoft.com/office/drawing/2014/main" id="{A80B76B7-F3BA-C040-ACEC-048479B762F9}"/>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Footer Placeholder 7">
            <a:extLst>
              <a:ext uri="{FF2B5EF4-FFF2-40B4-BE49-F238E27FC236}">
                <a16:creationId xmlns:a16="http://schemas.microsoft.com/office/drawing/2014/main" id="{C9310A29-7D65-4149-A3C2-801746B198A1}"/>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82060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sp>
        <p:nvSpPr>
          <p:cNvPr id="33" name="Rectangle 3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1" y="1"/>
            <a:ext cx="6997700" cy="6400800"/>
          </a:xfrm>
          <a:prstGeom prst="rect">
            <a:avLst/>
          </a:prstGeom>
        </p:spPr>
      </p:pic>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880351" y="3722502"/>
            <a:ext cx="2899134" cy="120610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4775200" y="3708393"/>
            <a:ext cx="2899134" cy="120610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3" name="Stat-Bar"/>
          <p:cNvCxnSpPr/>
          <p:nvPr/>
        </p:nvCxnSpPr>
        <p:spPr>
          <a:xfrm flipH="1">
            <a:off x="7718965" y="3314495"/>
            <a:ext cx="311667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923847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Bar"/>
          <p:cNvCxnSpPr/>
          <p:nvPr/>
        </p:nvCxnSpPr>
        <p:spPr>
          <a:xfrm flipH="1">
            <a:off x="4775199" y="3314492"/>
            <a:ext cx="295540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613332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5" name="WIDE"/>
          <p:cNvGrpSpPr/>
          <p:nvPr userDrawn="1"/>
        </p:nvGrpSpPr>
        <p:grpSpPr>
          <a:xfrm>
            <a:off x="4842844"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29" name="Title Placeholder - Mid"/>
          <p:cNvSpPr>
            <a:spLocks noGrp="1"/>
          </p:cNvSpPr>
          <p:nvPr userDrawn="1">
            <p:ph type="title"/>
          </p:nvPr>
        </p:nvSpPr>
        <p:spPr>
          <a:xfrm>
            <a:off x="660401" y="457200"/>
            <a:ext cx="3352799"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4" name="Reach"/>
          <p:cNvSpPr txBox="1">
            <a:spLocks/>
          </p:cNvSpPr>
          <p:nvPr userDrawn="1"/>
        </p:nvSpPr>
        <p:spPr>
          <a:xfrm>
            <a:off x="660400"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712" i="0" dirty="0">
                <a:solidFill>
                  <a:schemeClr val="bg1"/>
                </a:solidFill>
                <a:latin typeface="+mj-lt"/>
              </a:rPr>
              <a:t>Reach</a:t>
            </a:r>
          </a:p>
        </p:txBody>
      </p:sp>
      <p:sp>
        <p:nvSpPr>
          <p:cNvPr id="25" name="Text - GrandCanyon"/>
          <p:cNvSpPr txBox="1"/>
          <p:nvPr userDrawn="1"/>
        </p:nvSpPr>
        <p:spPr>
          <a:xfrm>
            <a:off x="660401" y="4316988"/>
            <a:ext cx="3352799" cy="1443938"/>
          </a:xfrm>
          <a:prstGeom prst="rect">
            <a:avLst/>
          </a:prstGeom>
          <a:noFill/>
        </p:spPr>
        <p:txBody>
          <a:bodyPr wrap="square" lIns="0" tIns="0" rIns="0" bIns="0" rtlCol="0">
            <a:noAutofit/>
          </a:bodyPr>
          <a:lstStyle/>
          <a:p>
            <a:r>
              <a:rPr lang="en-US" sz="1414" i="1" kern="1200" dirty="0">
                <a:solidFill>
                  <a:schemeClr val="accent4"/>
                </a:solidFill>
                <a:effectLst/>
                <a:latin typeface="+mj-lt"/>
                <a:ea typeface="+mn-ea"/>
                <a:cs typeface="+mn-cs"/>
              </a:rPr>
              <a:t>Grand Canyon—</a:t>
            </a:r>
            <a:br>
              <a:rPr lang="en-US" sz="1414" i="1" kern="1200" dirty="0">
                <a:solidFill>
                  <a:schemeClr val="accent4"/>
                </a:solidFill>
                <a:effectLst/>
                <a:latin typeface="+mj-lt"/>
                <a:ea typeface="+mn-ea"/>
                <a:cs typeface="+mn-cs"/>
              </a:rPr>
            </a:br>
            <a:r>
              <a:rPr lang="en-US" sz="1414" i="1" kern="1200" dirty="0">
                <a:solidFill>
                  <a:schemeClr val="accent4"/>
                </a:solidFill>
                <a:effectLst/>
                <a:latin typeface="+mj-lt"/>
                <a:ea typeface="+mn-ea"/>
                <a:cs typeface="+mn-cs"/>
              </a:rPr>
              <a:t>At 277 miles long and up to 18 miles wide, this icon serves as a testament to </a:t>
            </a:r>
            <a:r>
              <a:rPr lang="en-US" sz="1591" i="1" kern="1200" dirty="0">
                <a:solidFill>
                  <a:schemeClr val="accent4"/>
                </a:solidFill>
                <a:effectLst/>
                <a:latin typeface="+mj-lt"/>
                <a:ea typeface="+mn-ea"/>
                <a:cs typeface="+mn-cs"/>
              </a:rPr>
              <a:t>determination</a:t>
            </a:r>
            <a:r>
              <a:rPr lang="en-US" sz="1414" i="1" kern="1200" dirty="0">
                <a:solidFill>
                  <a:schemeClr val="accent4"/>
                </a:solidFill>
                <a:effectLst/>
                <a:latin typeface="+mj-lt"/>
                <a:ea typeface="+mn-ea"/>
                <a:cs typeface="+mn-cs"/>
              </a:rPr>
              <a:t> and time. </a:t>
            </a:r>
          </a:p>
        </p:txBody>
      </p:sp>
      <p:cxnSp>
        <p:nvCxnSpPr>
          <p:cNvPr id="21" name="RuleLine - Mid">
            <a:extLst>
              <a:ext uri="{FF2B5EF4-FFF2-40B4-BE49-F238E27FC236}">
                <a16:creationId xmlns:a16="http://schemas.microsoft.com/office/drawing/2014/main" id="{F223A405-B320-4E43-82B1-BA40E311B894}"/>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Footer Placeholder 7">
            <a:extLst>
              <a:ext uri="{FF2B5EF4-FFF2-40B4-BE49-F238E27FC236}">
                <a16:creationId xmlns:a16="http://schemas.microsoft.com/office/drawing/2014/main" id="{E5D3FBAD-7BE7-B444-8AD5-27BFC4FC5AB3}"/>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00691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1" y="1"/>
            <a:ext cx="6997700" cy="6400800"/>
          </a:xfrm>
          <a:prstGeom prst="rect">
            <a:avLst/>
          </a:prstGeom>
        </p:spPr>
      </p:pic>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Bar"/>
          <p:cNvCxnSpPr/>
          <p:nvPr/>
        </p:nvCxnSpPr>
        <p:spPr>
          <a:xfrm flipH="1">
            <a:off x="8683457" y="3314077"/>
            <a:ext cx="2157263"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777045"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7757338"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737631"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8882258" y="3703766"/>
            <a:ext cx="1958463" cy="120610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862550" y="3708393"/>
            <a:ext cx="1958463" cy="120610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3"/>
            <a:ext cx="1958463" cy="120610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4"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33" name="Title Placeholder - Mid"/>
          <p:cNvSpPr>
            <a:spLocks noGrp="1"/>
          </p:cNvSpPr>
          <p:nvPr userDrawn="1">
            <p:ph type="title"/>
          </p:nvPr>
        </p:nvSpPr>
        <p:spPr>
          <a:xfrm>
            <a:off x="660401" y="457200"/>
            <a:ext cx="3352799"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400"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712" i="0" dirty="0">
                <a:solidFill>
                  <a:schemeClr val="bg1"/>
                </a:solidFill>
                <a:latin typeface="+mj-lt"/>
              </a:rPr>
              <a:t>Reach</a:t>
            </a:r>
          </a:p>
        </p:txBody>
      </p:sp>
      <p:sp>
        <p:nvSpPr>
          <p:cNvPr id="35" name="Text - GrandCanyon"/>
          <p:cNvSpPr txBox="1"/>
          <p:nvPr userDrawn="1"/>
        </p:nvSpPr>
        <p:spPr>
          <a:xfrm>
            <a:off x="660401" y="4316988"/>
            <a:ext cx="3352799" cy="1443938"/>
          </a:xfrm>
          <a:prstGeom prst="rect">
            <a:avLst/>
          </a:prstGeom>
          <a:noFill/>
        </p:spPr>
        <p:txBody>
          <a:bodyPr wrap="square" lIns="0" tIns="0" rIns="0" bIns="0" rtlCol="0">
            <a:noAutofit/>
          </a:bodyPr>
          <a:lstStyle/>
          <a:p>
            <a:r>
              <a:rPr lang="en-US" sz="1414" i="1" kern="1200" dirty="0">
                <a:solidFill>
                  <a:schemeClr val="accent4"/>
                </a:solidFill>
                <a:effectLst/>
                <a:latin typeface="+mj-lt"/>
                <a:ea typeface="+mn-ea"/>
                <a:cs typeface="+mn-cs"/>
              </a:rPr>
              <a:t>Grand Canyon—</a:t>
            </a:r>
            <a:br>
              <a:rPr lang="en-US" sz="1414" i="1" kern="1200" dirty="0">
                <a:solidFill>
                  <a:schemeClr val="accent4"/>
                </a:solidFill>
                <a:effectLst/>
                <a:latin typeface="+mj-lt"/>
                <a:ea typeface="+mn-ea"/>
                <a:cs typeface="+mn-cs"/>
              </a:rPr>
            </a:br>
            <a:r>
              <a:rPr lang="en-US" sz="1414" i="1" kern="1200" dirty="0">
                <a:solidFill>
                  <a:schemeClr val="accent4"/>
                </a:solidFill>
                <a:effectLst/>
                <a:latin typeface="+mj-lt"/>
                <a:ea typeface="+mn-ea"/>
                <a:cs typeface="+mn-cs"/>
              </a:rPr>
              <a:t>At 277 miles long and up to 18 miles wide, this icon serves as a testament to </a:t>
            </a:r>
            <a:r>
              <a:rPr lang="en-US" sz="1591" i="1" kern="1200" dirty="0">
                <a:solidFill>
                  <a:schemeClr val="accent4"/>
                </a:solidFill>
                <a:effectLst/>
                <a:latin typeface="+mj-lt"/>
                <a:ea typeface="+mn-ea"/>
                <a:cs typeface="+mn-cs"/>
              </a:rPr>
              <a:t>determination</a:t>
            </a:r>
            <a:r>
              <a:rPr lang="en-US" sz="1414" i="1" kern="1200" dirty="0">
                <a:solidFill>
                  <a:schemeClr val="accent4"/>
                </a:solidFill>
                <a:effectLst/>
                <a:latin typeface="+mj-lt"/>
                <a:ea typeface="+mn-ea"/>
                <a:cs typeface="+mn-cs"/>
              </a:rPr>
              <a:t> and time. </a:t>
            </a:r>
          </a:p>
        </p:txBody>
      </p:sp>
      <p:cxnSp>
        <p:nvCxnSpPr>
          <p:cNvPr id="24" name="RuleLine - Mid">
            <a:extLst>
              <a:ext uri="{FF2B5EF4-FFF2-40B4-BE49-F238E27FC236}">
                <a16:creationId xmlns:a16="http://schemas.microsoft.com/office/drawing/2014/main" id="{EDCFD8EA-BA53-5E40-A7A5-408D36280FDE}"/>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Footer Placeholder 7">
            <a:extLst>
              <a:ext uri="{FF2B5EF4-FFF2-40B4-BE49-F238E27FC236}">
                <a16:creationId xmlns:a16="http://schemas.microsoft.com/office/drawing/2014/main" id="{52D22C9A-F7FE-F94C-A13B-F9220DD64654}"/>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547320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ntent - Righ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5029200" cy="2677886"/>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7" y="457200"/>
            <a:ext cx="4582933" cy="5421086"/>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Mid">
            <a:extLst>
              <a:ext uri="{FF2B5EF4-FFF2-40B4-BE49-F238E27FC236}">
                <a16:creationId xmlns:a16="http://schemas.microsoft.com/office/drawing/2014/main" id="{CD11064E-3EAC-CA42-8573-110719175F1B}"/>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EA847F29-0B0D-3B4D-B529-FEE6357D6602}"/>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20889890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STATS (G) - Wide Reach 4">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1" y="1"/>
            <a:ext cx="6997700" cy="6400800"/>
          </a:xfrm>
          <a:prstGeom prst="rect">
            <a:avLst/>
          </a:prstGeom>
        </p:spPr>
      </p:pic>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7842601" y="3703766"/>
            <a:ext cx="1429487" cy="120610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342722" y="3708393"/>
            <a:ext cx="1429487" cy="120610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2" y="3708393"/>
            <a:ext cx="1429487" cy="120610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4"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33" name="Title Placeholder - Mid"/>
          <p:cNvSpPr>
            <a:spLocks noGrp="1"/>
          </p:cNvSpPr>
          <p:nvPr userDrawn="1">
            <p:ph type="title"/>
          </p:nvPr>
        </p:nvSpPr>
        <p:spPr>
          <a:xfrm>
            <a:off x="660401" y="457200"/>
            <a:ext cx="3352799"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400"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712" i="0" dirty="0">
                <a:solidFill>
                  <a:schemeClr val="bg1"/>
                </a:solidFill>
                <a:latin typeface="+mj-lt"/>
              </a:rPr>
              <a:t>Reach</a:t>
            </a:r>
          </a:p>
        </p:txBody>
      </p:sp>
      <p:sp>
        <p:nvSpPr>
          <p:cNvPr id="35" name="Text - GrandCanyon"/>
          <p:cNvSpPr txBox="1"/>
          <p:nvPr userDrawn="1"/>
        </p:nvSpPr>
        <p:spPr>
          <a:xfrm>
            <a:off x="660401" y="4316988"/>
            <a:ext cx="3352799" cy="1443938"/>
          </a:xfrm>
          <a:prstGeom prst="rect">
            <a:avLst/>
          </a:prstGeom>
          <a:noFill/>
        </p:spPr>
        <p:txBody>
          <a:bodyPr wrap="square" lIns="0" tIns="0" rIns="0" bIns="0" rtlCol="0">
            <a:noAutofit/>
          </a:bodyPr>
          <a:lstStyle/>
          <a:p>
            <a:r>
              <a:rPr lang="en-US" sz="1414" i="1" kern="1200" dirty="0">
                <a:solidFill>
                  <a:schemeClr val="accent4"/>
                </a:solidFill>
                <a:effectLst/>
                <a:latin typeface="+mj-lt"/>
                <a:ea typeface="+mn-ea"/>
                <a:cs typeface="+mn-cs"/>
              </a:rPr>
              <a:t>Grand Canyon—</a:t>
            </a:r>
            <a:br>
              <a:rPr lang="en-US" sz="1414" i="1" kern="1200" dirty="0">
                <a:solidFill>
                  <a:schemeClr val="accent4"/>
                </a:solidFill>
                <a:effectLst/>
                <a:latin typeface="+mj-lt"/>
                <a:ea typeface="+mn-ea"/>
                <a:cs typeface="+mn-cs"/>
              </a:rPr>
            </a:br>
            <a:r>
              <a:rPr lang="en-US" sz="1414" i="1" kern="1200" dirty="0">
                <a:solidFill>
                  <a:schemeClr val="accent4"/>
                </a:solidFill>
                <a:effectLst/>
                <a:latin typeface="+mj-lt"/>
                <a:ea typeface="+mn-ea"/>
                <a:cs typeface="+mn-cs"/>
              </a:rPr>
              <a:t>At 277 miles long and up to 18 miles wide, this icon serves as a testament to </a:t>
            </a:r>
            <a:r>
              <a:rPr lang="en-US" sz="1591" i="1" kern="1200" dirty="0">
                <a:solidFill>
                  <a:schemeClr val="accent4"/>
                </a:solidFill>
                <a:effectLst/>
                <a:latin typeface="+mj-lt"/>
                <a:ea typeface="+mn-ea"/>
                <a:cs typeface="+mn-cs"/>
              </a:rPr>
              <a:t>determination</a:t>
            </a:r>
            <a:r>
              <a:rPr lang="en-US" sz="1414" i="1" kern="1200" dirty="0">
                <a:solidFill>
                  <a:schemeClr val="accent4"/>
                </a:solidFill>
                <a:effectLst/>
                <a:latin typeface="+mj-lt"/>
                <a:ea typeface="+mn-ea"/>
                <a:cs typeface="+mn-cs"/>
              </a:rPr>
              <a:t> and time. </a:t>
            </a:r>
          </a:p>
        </p:txBody>
      </p:sp>
      <p:sp>
        <p:nvSpPr>
          <p:cNvPr id="29" name="Text Placeholder - Stat3"/>
          <p:cNvSpPr>
            <a:spLocks noGrp="1"/>
          </p:cNvSpPr>
          <p:nvPr userDrawn="1">
            <p:ph type="body" sz="quarter" idx="33" hasCustomPrompt="1"/>
          </p:nvPr>
        </p:nvSpPr>
        <p:spPr>
          <a:xfrm>
            <a:off x="9342479" y="3703766"/>
            <a:ext cx="1429487" cy="120610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0" name="Stat-Bar"/>
          <p:cNvCxnSpPr/>
          <p:nvPr/>
        </p:nvCxnSpPr>
        <p:spPr>
          <a:xfrm flipH="1">
            <a:off x="8683457" y="3314077"/>
            <a:ext cx="2157263"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972779"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userDrawn="1"/>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userDrawn="1"/>
        </p:nvCxnSpPr>
        <p:spPr>
          <a:xfrm rot="5400000">
            <a:off x="6973022"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userDrawn="1"/>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8472901"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RuleLine - Mid">
            <a:extLst>
              <a:ext uri="{FF2B5EF4-FFF2-40B4-BE49-F238E27FC236}">
                <a16:creationId xmlns:a16="http://schemas.microsoft.com/office/drawing/2014/main" id="{76D4046B-8F14-684B-8E67-B85474D84F51}"/>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Footer Placeholder 7">
            <a:extLst>
              <a:ext uri="{FF2B5EF4-FFF2-40B4-BE49-F238E27FC236}">
                <a16:creationId xmlns:a16="http://schemas.microsoft.com/office/drawing/2014/main" id="{4FEE118E-DC6A-1E4B-A0F3-95328061A328}"/>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414954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MAP- Region 2_Dark">
    <p:bg>
      <p:bgPr>
        <a:solidFill>
          <a:schemeClr val="accent1"/>
        </a:solidFill>
        <a:effectLst/>
      </p:bgPr>
    </p:bg>
    <p:spTree>
      <p:nvGrpSpPr>
        <p:cNvPr id="1" name=""/>
        <p:cNvGrpSpPr/>
        <p:nvPr/>
      </p:nvGrpSpPr>
      <p:grpSpPr>
        <a:xfrm>
          <a:off x="0" y="0"/>
          <a:ext cx="0" cy="0"/>
          <a:chOff x="0" y="0"/>
          <a:chExt cx="0" cy="0"/>
        </a:xfrm>
      </p:grpSpPr>
      <p:sp>
        <p:nvSpPr>
          <p:cNvPr id="66" name="Rectangle 6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1"/>
                </a:solidFill>
              </a:defRPr>
            </a:lvl1pPr>
          </a:lstStyle>
          <a:p>
            <a:r>
              <a:rPr lang="en-US" dirty="0"/>
              <a:t>Add Slide Title</a:t>
            </a:r>
          </a:p>
        </p:txBody>
      </p:sp>
      <p:sp>
        <p:nvSpPr>
          <p:cNvPr id="27" name="Text Placeholder - Stat 2"/>
          <p:cNvSpPr>
            <a:spLocks noGrp="1"/>
          </p:cNvSpPr>
          <p:nvPr>
            <p:ph type="body" sz="quarter" idx="37" hasCustomPrompt="1"/>
          </p:nvPr>
        </p:nvSpPr>
        <p:spPr>
          <a:xfrm>
            <a:off x="3478052" y="3126087"/>
            <a:ext cx="2573307" cy="121416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2" y="3126087"/>
            <a:ext cx="2573307" cy="121416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5" name="Stat-Bar"/>
          <p:cNvCxnSpPr/>
          <p:nvPr/>
        </p:nvCxnSpPr>
        <p:spPr>
          <a:xfrm flipH="1">
            <a:off x="3329227" y="2857189"/>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4681975" y="2929044"/>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flipH="1">
            <a:off x="665878"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1864325"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62" name="Text Placeholder - Left, Mid"/>
          <p:cNvSpPr>
            <a:spLocks noGrp="1"/>
          </p:cNvSpPr>
          <p:nvPr userDrawn="1">
            <p:ph type="body" sz="quarter" idx="12" hasCustomPrompt="1"/>
          </p:nvPr>
        </p:nvSpPr>
        <p:spPr>
          <a:xfrm>
            <a:off x="660401" y="4444035"/>
            <a:ext cx="6705600" cy="1462244"/>
          </a:xfrm>
        </p:spPr>
        <p:txBody>
          <a:bodyPr numCol="2" spcCol="274320"/>
          <a:lstStyle>
            <a:lvl1pPr>
              <a:lnSpc>
                <a:spcPct val="100000"/>
              </a:lnSpc>
              <a:spcBef>
                <a:spcPts val="0"/>
              </a:spcBef>
              <a:spcAft>
                <a:spcPts val="884"/>
              </a:spcAft>
              <a:defRPr sz="2121" baseline="0">
                <a:solidFill>
                  <a:schemeClr val="bg1"/>
                </a:solidFill>
                <a:latin typeface="+mn-lt"/>
              </a:defRPr>
            </a:lvl1pPr>
            <a:lvl2pPr>
              <a:lnSpc>
                <a:spcPct val="100000"/>
              </a:lnSpc>
              <a:defRPr sz="2121" b="0">
                <a:solidFill>
                  <a:schemeClr val="bg2">
                    <a:lumMod val="75000"/>
                  </a:schemeClr>
                </a:solidFill>
              </a:defRPr>
            </a:lvl2pPr>
            <a:lvl3pPr marL="0" indent="0">
              <a:lnSpc>
                <a:spcPct val="100000"/>
              </a:lnSpc>
              <a:buFont typeface="Arial" panose="020B0604020202020204" pitchFamily="34" charset="0"/>
              <a:buNone/>
              <a:defRPr sz="1768" baseline="0">
                <a:solidFill>
                  <a:schemeClr val="bg1"/>
                </a:solidFill>
              </a:defRPr>
            </a:lvl3pPr>
            <a:lvl4pPr marL="203463" indent="-203463">
              <a:lnSpc>
                <a:spcPct val="100000"/>
              </a:lnSpc>
              <a:spcAft>
                <a:spcPts val="530"/>
              </a:spcAft>
              <a:buClr>
                <a:schemeClr val="accent3"/>
              </a:buClr>
              <a:buFont typeface="Arial" panose="020B0604020202020204" pitchFamily="34" charset="0"/>
              <a:buChar char="•"/>
              <a:defRPr sz="1768">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63" name="Footer Placeholder 7">
            <a:extLst>
              <a:ext uri="{FF2B5EF4-FFF2-40B4-BE49-F238E27FC236}">
                <a16:creationId xmlns:a16="http://schemas.microsoft.com/office/drawing/2014/main" id="{8EF0CD86-034F-4A47-84AF-65C0EC026513}"/>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246957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43" name="Rectangle 42"/>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1" y="457200"/>
            <a:ext cx="5029199" cy="2057400"/>
          </a:xfrm>
        </p:spPr>
        <p:txBody>
          <a:bodyPr anchor="b"/>
          <a:lstStyle/>
          <a:p>
            <a:r>
              <a:rPr lang="en-US" dirty="0"/>
              <a:t>Add Slide Title</a:t>
            </a:r>
          </a:p>
        </p:txBody>
      </p: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42" name="Text Placeholder - Left, Mid"/>
          <p:cNvSpPr>
            <a:spLocks noGrp="1"/>
          </p:cNvSpPr>
          <p:nvPr>
            <p:ph type="body" sz="quarter" idx="12" hasCustomPrompt="1"/>
          </p:nvPr>
        </p:nvSpPr>
        <p:spPr>
          <a:xfrm>
            <a:off x="660401" y="4444035"/>
            <a:ext cx="6705600" cy="1462244"/>
          </a:xfrm>
        </p:spPr>
        <p:txBody>
          <a:bodyPr numCol="2" spcCol="274320"/>
          <a:lstStyle>
            <a:lvl1pPr>
              <a:lnSpc>
                <a:spcPct val="100000"/>
              </a:lnSpc>
              <a:spcBef>
                <a:spcPts val="0"/>
              </a:spcBef>
              <a:spcAft>
                <a:spcPts val="884"/>
              </a:spcAft>
              <a:defRPr sz="2121" baseline="0">
                <a:latin typeface="+mn-lt"/>
              </a:defRPr>
            </a:lvl1pPr>
            <a:lvl2pPr>
              <a:lnSpc>
                <a:spcPct val="100000"/>
              </a:lnSpc>
              <a:defRPr sz="2121" b="0">
                <a:solidFill>
                  <a:schemeClr val="bg2">
                    <a:lumMod val="75000"/>
                  </a:schemeClr>
                </a:solidFill>
              </a:defRPr>
            </a:lvl2pPr>
            <a:lvl3pPr marL="0" indent="0">
              <a:lnSpc>
                <a:spcPct val="100000"/>
              </a:lnSpc>
              <a:buFont typeface="Arial" panose="020B0604020202020204" pitchFamily="34" charset="0"/>
              <a:buNone/>
              <a:defRPr sz="1768" baseline="0">
                <a:solidFill>
                  <a:schemeClr val="accent5"/>
                </a:solidFill>
              </a:defRPr>
            </a:lvl3pPr>
            <a:lvl4pPr marL="147336" indent="-147336">
              <a:lnSpc>
                <a:spcPct val="100000"/>
              </a:lnSpc>
              <a:spcAft>
                <a:spcPts val="530"/>
              </a:spcAft>
              <a:buFont typeface="Arial" panose="020B0604020202020204" pitchFamily="34" charset="0"/>
              <a:buChar char="•"/>
              <a:defRPr sz="1768"/>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1" name="Text Placeholder - Stat 2"/>
          <p:cNvSpPr>
            <a:spLocks noGrp="1"/>
          </p:cNvSpPr>
          <p:nvPr>
            <p:ph type="body" sz="quarter" idx="37" hasCustomPrompt="1"/>
          </p:nvPr>
        </p:nvSpPr>
        <p:spPr>
          <a:xfrm>
            <a:off x="3478052" y="3126087"/>
            <a:ext cx="2573307" cy="1214163"/>
          </a:xfrm>
        </p:spPr>
        <p:txBody>
          <a:bodyPr anchor="t"/>
          <a:lstStyle>
            <a:lvl1pPr algn="ctr">
              <a:spcBef>
                <a:spcPts val="600"/>
              </a:spcBef>
              <a:spcAft>
                <a:spcPts val="0"/>
              </a:spcAft>
              <a:defRPr sz="3536" spc="50" baseline="0">
                <a:solidFill>
                  <a:schemeClr val="accent1"/>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50" name="Text Placeholder - Stat 1"/>
          <p:cNvSpPr>
            <a:spLocks noGrp="1"/>
          </p:cNvSpPr>
          <p:nvPr>
            <p:ph type="body" sz="quarter" idx="28" hasCustomPrompt="1"/>
          </p:nvPr>
        </p:nvSpPr>
        <p:spPr>
          <a:xfrm>
            <a:off x="660402" y="3126087"/>
            <a:ext cx="2573307" cy="1214163"/>
          </a:xfrm>
        </p:spPr>
        <p:txBody>
          <a:bodyPr anchor="t"/>
          <a:lstStyle>
            <a:lvl1pPr algn="ctr">
              <a:spcBef>
                <a:spcPts val="600"/>
              </a:spcBef>
              <a:spcAft>
                <a:spcPts val="0"/>
              </a:spcAft>
              <a:defRPr sz="3536" spc="50" baseline="0">
                <a:solidFill>
                  <a:schemeClr val="accent1"/>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userDrawn="1"/>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4681975"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Stat-Bar"/>
          <p:cNvCxnSpPr/>
          <p:nvPr userDrawn="1"/>
        </p:nvCxnSpPr>
        <p:spPr>
          <a:xfrm flipH="1">
            <a:off x="665878"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userDrawn="1"/>
        </p:nvCxnSpPr>
        <p:spPr>
          <a:xfrm rot="5400000">
            <a:off x="1864325"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40" name="Footer Placeholder 7">
            <a:extLst>
              <a:ext uri="{FF2B5EF4-FFF2-40B4-BE49-F238E27FC236}">
                <a16:creationId xmlns:a16="http://schemas.microsoft.com/office/drawing/2014/main" id="{0E478450-98DA-E641-AD41-E29171B8E1EE}"/>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08331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MAP- Region 3_Dark">
    <p:bg>
      <p:bgPr>
        <a:solidFill>
          <a:schemeClr val="accent1"/>
        </a:solidFill>
        <a:effectLst/>
      </p:bgPr>
    </p:bg>
    <p:spTree>
      <p:nvGrpSpPr>
        <p:cNvPr id="1" name=""/>
        <p:cNvGrpSpPr/>
        <p:nvPr/>
      </p:nvGrpSpPr>
      <p:grpSpPr>
        <a:xfrm>
          <a:off x="0" y="0"/>
          <a:ext cx="0" cy="0"/>
          <a:chOff x="0" y="0"/>
          <a:chExt cx="0" cy="0"/>
        </a:xfrm>
      </p:grpSpPr>
      <p:sp>
        <p:nvSpPr>
          <p:cNvPr id="55" name="Rectangle 5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6" y="914400"/>
            <a:ext cx="3557072" cy="1600200"/>
          </a:xfrm>
        </p:spPr>
        <p:txBody>
          <a:bodyPr anchor="b"/>
          <a:lstStyle>
            <a:lvl1pPr>
              <a:defRPr>
                <a:solidFill>
                  <a:schemeClr val="bg1"/>
                </a:solidFill>
              </a:defRPr>
            </a:lvl1pPr>
          </a:lstStyle>
          <a:p>
            <a:r>
              <a:rPr lang="en-US" dirty="0"/>
              <a:t>Add Slide Title</a:t>
            </a:r>
          </a:p>
        </p:txBody>
      </p:sp>
      <p:sp>
        <p:nvSpPr>
          <p:cNvPr id="13" name="Text Placeholder - Stat 3"/>
          <p:cNvSpPr>
            <a:spLocks noGrp="1"/>
          </p:cNvSpPr>
          <p:nvPr>
            <p:ph type="body" sz="quarter" idx="30" hasCustomPrompt="1"/>
          </p:nvPr>
        </p:nvSpPr>
        <p:spPr>
          <a:xfrm>
            <a:off x="4987618" y="3077601"/>
            <a:ext cx="1889310" cy="121416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2825395" y="3077601"/>
            <a:ext cx="1889310" cy="121416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663172" y="3052734"/>
            <a:ext cx="1889310" cy="121416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4793163" y="2864105"/>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a:endCxn id="13" idx="0"/>
          </p:cNvCxnSpPr>
          <p:nvPr/>
        </p:nvCxnSpPr>
        <p:spPr>
          <a:xfrm flipH="1">
            <a:off x="5932274" y="2849563"/>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p:cNvCxnSpPr/>
          <p:nvPr userDrawn="1"/>
        </p:nvCxnSpPr>
        <p:spPr>
          <a:xfrm rot="5400000">
            <a:off x="3838824" y="1898820"/>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a:endCxn id="14" idx="0"/>
          </p:cNvCxnSpPr>
          <p:nvPr userDrawn="1"/>
        </p:nvCxnSpPr>
        <p:spPr>
          <a:xfrm flipH="1">
            <a:off x="3770050" y="2849563"/>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Bar"/>
          <p:cNvCxnSpPr/>
          <p:nvPr userDrawn="1"/>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a:endCxn id="16" idx="0"/>
          </p:cNvCxnSpPr>
          <p:nvPr userDrawn="1"/>
        </p:nvCxnSpPr>
        <p:spPr>
          <a:xfrm flipH="1">
            <a:off x="1607827" y="2849533"/>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MAP - States"/>
          <p:cNvGrpSpPr/>
          <p:nvPr userDrawn="1"/>
        </p:nvGrpSpPr>
        <p:grpSpPr>
          <a:xfrm>
            <a:off x="6908800" y="781413"/>
            <a:ext cx="4470400" cy="483797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54" name="Text Placeholder - Left, Mid"/>
          <p:cNvSpPr>
            <a:spLocks noGrp="1"/>
          </p:cNvSpPr>
          <p:nvPr userDrawn="1">
            <p:ph type="body" sz="quarter" idx="12" hasCustomPrompt="1"/>
          </p:nvPr>
        </p:nvSpPr>
        <p:spPr>
          <a:xfrm>
            <a:off x="660401" y="4444035"/>
            <a:ext cx="6705600" cy="1462244"/>
          </a:xfrm>
        </p:spPr>
        <p:txBody>
          <a:bodyPr numCol="2" spcCol="274320"/>
          <a:lstStyle>
            <a:lvl1pPr>
              <a:lnSpc>
                <a:spcPct val="100000"/>
              </a:lnSpc>
              <a:spcBef>
                <a:spcPts val="0"/>
              </a:spcBef>
              <a:spcAft>
                <a:spcPts val="884"/>
              </a:spcAft>
              <a:defRPr sz="2121" baseline="0">
                <a:solidFill>
                  <a:schemeClr val="bg1"/>
                </a:solidFill>
                <a:latin typeface="+mn-lt"/>
              </a:defRPr>
            </a:lvl1pPr>
            <a:lvl2pPr>
              <a:lnSpc>
                <a:spcPct val="100000"/>
              </a:lnSpc>
              <a:defRPr sz="2121" b="0">
                <a:solidFill>
                  <a:schemeClr val="bg2">
                    <a:lumMod val="75000"/>
                  </a:schemeClr>
                </a:solidFill>
              </a:defRPr>
            </a:lvl2pPr>
            <a:lvl3pPr marL="0" indent="0">
              <a:lnSpc>
                <a:spcPct val="100000"/>
              </a:lnSpc>
              <a:buFont typeface="Arial" panose="020B0604020202020204" pitchFamily="34" charset="0"/>
              <a:buNone/>
              <a:defRPr sz="1768" baseline="0">
                <a:solidFill>
                  <a:schemeClr val="bg1"/>
                </a:solidFill>
              </a:defRPr>
            </a:lvl3pPr>
            <a:lvl4pPr marL="203463" indent="-203463">
              <a:lnSpc>
                <a:spcPct val="100000"/>
              </a:lnSpc>
              <a:spcAft>
                <a:spcPts val="530"/>
              </a:spcAft>
              <a:buClr>
                <a:schemeClr val="accent3"/>
              </a:buClr>
              <a:buFont typeface="Arial" panose="020B0604020202020204" pitchFamily="34" charset="0"/>
              <a:buChar char="•"/>
              <a:defRPr sz="1768">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56" name="Footer Placeholder 7">
            <a:extLst>
              <a:ext uri="{FF2B5EF4-FFF2-40B4-BE49-F238E27FC236}">
                <a16:creationId xmlns:a16="http://schemas.microsoft.com/office/drawing/2014/main" id="{4E711BBB-B7E7-6045-A686-50EEA3F687D1}"/>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049655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60" name="Rectangle 59"/>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6" y="457200"/>
            <a:ext cx="5022335" cy="2057400"/>
          </a:xfrm>
        </p:spPr>
        <p:txBody>
          <a:bodyPr anchor="b"/>
          <a:lstStyle/>
          <a:p>
            <a:r>
              <a:rPr lang="en-US" dirty="0"/>
              <a:t>Add Slide Title</a:t>
            </a:r>
          </a:p>
        </p:txBody>
      </p:sp>
      <p:grpSp>
        <p:nvGrpSpPr>
          <p:cNvPr id="21" name="MAP - States"/>
          <p:cNvGrpSpPr/>
          <p:nvPr userDrawn="1"/>
        </p:nvGrpSpPr>
        <p:grpSpPr>
          <a:xfrm>
            <a:off x="6908800" y="781413"/>
            <a:ext cx="4470400" cy="483797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59" name="Text Placeholder - Left, Mid"/>
          <p:cNvSpPr>
            <a:spLocks noGrp="1"/>
          </p:cNvSpPr>
          <p:nvPr>
            <p:ph type="body" sz="quarter" idx="12" hasCustomPrompt="1"/>
          </p:nvPr>
        </p:nvSpPr>
        <p:spPr>
          <a:xfrm>
            <a:off x="667266" y="4444037"/>
            <a:ext cx="6698735" cy="1462243"/>
          </a:xfrm>
        </p:spPr>
        <p:txBody>
          <a:bodyPr numCol="2" spcCol="274320"/>
          <a:lstStyle>
            <a:lvl1pPr>
              <a:lnSpc>
                <a:spcPct val="100000"/>
              </a:lnSpc>
              <a:spcBef>
                <a:spcPts val="0"/>
              </a:spcBef>
              <a:spcAft>
                <a:spcPts val="884"/>
              </a:spcAft>
              <a:defRPr sz="2121" baseline="0">
                <a:latin typeface="+mn-lt"/>
              </a:defRPr>
            </a:lvl1pPr>
            <a:lvl2pPr>
              <a:lnSpc>
                <a:spcPct val="100000"/>
              </a:lnSpc>
              <a:defRPr sz="2121" b="0">
                <a:solidFill>
                  <a:schemeClr val="bg2">
                    <a:lumMod val="75000"/>
                  </a:schemeClr>
                </a:solidFill>
              </a:defRPr>
            </a:lvl2pPr>
            <a:lvl3pPr marL="0" indent="0">
              <a:lnSpc>
                <a:spcPct val="100000"/>
              </a:lnSpc>
              <a:buFont typeface="Arial" panose="020B0604020202020204" pitchFamily="34" charset="0"/>
              <a:buNone/>
              <a:defRPr sz="1768" baseline="0">
                <a:solidFill>
                  <a:schemeClr val="accent5"/>
                </a:solidFill>
              </a:defRPr>
            </a:lvl3pPr>
            <a:lvl4pPr marL="147336" indent="-147336">
              <a:lnSpc>
                <a:spcPct val="100000"/>
              </a:lnSpc>
              <a:spcAft>
                <a:spcPts val="530"/>
              </a:spcAft>
              <a:buFont typeface="Arial" panose="020B0604020202020204" pitchFamily="34" charset="0"/>
              <a:buChar char="•"/>
              <a:defRPr sz="1768"/>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61" name="Text Placeholder - Stat 3"/>
          <p:cNvSpPr>
            <a:spLocks noGrp="1"/>
          </p:cNvSpPr>
          <p:nvPr>
            <p:ph type="body" sz="quarter" idx="30" hasCustomPrompt="1"/>
          </p:nvPr>
        </p:nvSpPr>
        <p:spPr>
          <a:xfrm>
            <a:off x="4987618" y="3077601"/>
            <a:ext cx="1889310" cy="121416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2" name="Text Placeholder - Stat 2"/>
          <p:cNvSpPr>
            <a:spLocks noGrp="1"/>
          </p:cNvSpPr>
          <p:nvPr>
            <p:ph type="body" sz="quarter" idx="29" hasCustomPrompt="1"/>
          </p:nvPr>
        </p:nvSpPr>
        <p:spPr>
          <a:xfrm>
            <a:off x="2825395" y="3077601"/>
            <a:ext cx="1889310" cy="121416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3" name="Text Placeholder - Stat 1"/>
          <p:cNvSpPr>
            <a:spLocks noGrp="1"/>
          </p:cNvSpPr>
          <p:nvPr>
            <p:ph type="body" sz="quarter" idx="35" hasCustomPrompt="1"/>
          </p:nvPr>
        </p:nvSpPr>
        <p:spPr>
          <a:xfrm>
            <a:off x="663172" y="3052734"/>
            <a:ext cx="1889310" cy="121416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64" name="Stat-Bar"/>
          <p:cNvCxnSpPr/>
          <p:nvPr userDrawn="1"/>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a:endCxn id="61" idx="0"/>
          </p:cNvCxnSpPr>
          <p:nvPr userDrawn="1"/>
        </p:nvCxnSpPr>
        <p:spPr>
          <a:xfrm flipH="1">
            <a:off x="5932274" y="2849563"/>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at-Bar"/>
          <p:cNvCxnSpPr/>
          <p:nvPr userDrawn="1"/>
        </p:nvCxnSpPr>
        <p:spPr>
          <a:xfrm rot="5400000">
            <a:off x="3838824" y="1898806"/>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a:endCxn id="62" idx="0"/>
          </p:cNvCxnSpPr>
          <p:nvPr userDrawn="1"/>
        </p:nvCxnSpPr>
        <p:spPr>
          <a:xfrm flipH="1">
            <a:off x="3770050" y="2849563"/>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at-Bar"/>
          <p:cNvCxnSpPr/>
          <p:nvPr userDrawn="1"/>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at-Hash"/>
          <p:cNvCxnSpPr>
            <a:endCxn id="63" idx="0"/>
          </p:cNvCxnSpPr>
          <p:nvPr userDrawn="1"/>
        </p:nvCxnSpPr>
        <p:spPr>
          <a:xfrm flipH="1">
            <a:off x="1607827" y="2849533"/>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70" name="Footer Placeholder 7">
            <a:extLst>
              <a:ext uri="{FF2B5EF4-FFF2-40B4-BE49-F238E27FC236}">
                <a16:creationId xmlns:a16="http://schemas.microsoft.com/office/drawing/2014/main" id="{92E7210E-02D7-894B-924C-D6E3DFD9450B}"/>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884886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MAP- Region_Dark">
    <p:bg>
      <p:bgPr>
        <a:solidFill>
          <a:schemeClr val="accent1"/>
        </a:solidFill>
        <a:effectLst/>
      </p:bgPr>
    </p:bg>
    <p:spTree>
      <p:nvGrpSpPr>
        <p:cNvPr id="1" name=""/>
        <p:cNvGrpSpPr/>
        <p:nvPr/>
      </p:nvGrpSpPr>
      <p:grpSpPr>
        <a:xfrm>
          <a:off x="0" y="0"/>
          <a:ext cx="0" cy="0"/>
          <a:chOff x="0" y="0"/>
          <a:chExt cx="0" cy="0"/>
        </a:xfrm>
      </p:grpSpPr>
      <p:sp>
        <p:nvSpPr>
          <p:cNvPr id="62" name="Rectangle 6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1"/>
                </a:solidFill>
              </a:defRPr>
            </a:lvl1pPr>
          </a:lstStyle>
          <a:p>
            <a:r>
              <a:rPr lang="en-US" dirty="0"/>
              <a:t>Add Slide Title</a:t>
            </a:r>
          </a:p>
        </p:txBody>
      </p: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64" name="Text Placeholder - Left, Mid"/>
          <p:cNvSpPr>
            <a:spLocks noGrp="1"/>
          </p:cNvSpPr>
          <p:nvPr>
            <p:ph type="body" sz="quarter" idx="12"/>
          </p:nvPr>
        </p:nvSpPr>
        <p:spPr>
          <a:xfrm>
            <a:off x="660401" y="3200402"/>
            <a:ext cx="5029199" cy="2724539"/>
          </a:xfrm>
        </p:spPr>
        <p:txBody>
          <a:bodyPr/>
          <a:lstStyle>
            <a:lvl1pPr>
              <a:lnSpc>
                <a:spcPct val="100000"/>
              </a:lnSpc>
              <a:spcBef>
                <a:spcPts val="0"/>
              </a:spcBef>
              <a:spcAft>
                <a:spcPts val="884"/>
              </a:spcAft>
              <a:defRPr sz="2121" baseline="0">
                <a:solidFill>
                  <a:schemeClr val="accent3"/>
                </a:solidFill>
                <a:latin typeface="+mn-lt"/>
              </a:defRPr>
            </a:lvl1pPr>
          </a:lstStyle>
          <a:p>
            <a:pPr lvl="0"/>
            <a:r>
              <a:rPr lang="en-US" dirty="0"/>
              <a:t>Edit Master text styles</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34" name="RuleLine - Mid">
            <a:extLst>
              <a:ext uri="{FF2B5EF4-FFF2-40B4-BE49-F238E27FC236}">
                <a16:creationId xmlns:a16="http://schemas.microsoft.com/office/drawing/2014/main" id="{B444014E-7463-474E-A77B-BB5B037E38F4}"/>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5" name="Footer Placeholder 7">
            <a:extLst>
              <a:ext uri="{FF2B5EF4-FFF2-40B4-BE49-F238E27FC236}">
                <a16:creationId xmlns:a16="http://schemas.microsoft.com/office/drawing/2014/main" id="{5B4EAF14-CB91-4F44-879A-7D12E3945AAA}"/>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84926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MAP - Region">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82" name="Title Placeholder - Mid"/>
          <p:cNvSpPr>
            <a:spLocks noGrp="1"/>
          </p:cNvSpPr>
          <p:nvPr>
            <p:ph type="title" hasCustomPrompt="1"/>
          </p:nvPr>
        </p:nvSpPr>
        <p:spPr>
          <a:xfrm>
            <a:off x="660401" y="457200"/>
            <a:ext cx="5029199" cy="2057400"/>
          </a:xfrm>
        </p:spPr>
        <p:txBody>
          <a:bodyPr anchor="b"/>
          <a:lstStyle>
            <a:lvl1pPr>
              <a:defRPr>
                <a:solidFill>
                  <a:schemeClr val="accent1"/>
                </a:solidFill>
              </a:defRPr>
            </a:lvl1pPr>
          </a:lstStyle>
          <a:p>
            <a:r>
              <a:rPr lang="en-US" dirty="0"/>
              <a:t>Add Slide Title</a:t>
            </a:r>
          </a:p>
        </p:txBody>
      </p:sp>
      <p:sp>
        <p:nvSpPr>
          <p:cNvPr id="84" name="Text Placeholder - Left, Mid"/>
          <p:cNvSpPr>
            <a:spLocks noGrp="1"/>
          </p:cNvSpPr>
          <p:nvPr>
            <p:ph type="body" sz="quarter" idx="12"/>
          </p:nvPr>
        </p:nvSpPr>
        <p:spPr>
          <a:xfrm>
            <a:off x="660401" y="3200402"/>
            <a:ext cx="5029199" cy="2724539"/>
          </a:xfrm>
        </p:spPr>
        <p:txBody>
          <a:bodyPr/>
          <a:lstStyle>
            <a:lvl1pPr>
              <a:lnSpc>
                <a:spcPct val="100000"/>
              </a:lnSpc>
              <a:spcBef>
                <a:spcPts val="0"/>
              </a:spcBef>
              <a:spcAft>
                <a:spcPts val="884"/>
              </a:spcAft>
              <a:defRPr sz="2121" baseline="0">
                <a:solidFill>
                  <a:schemeClr val="accent1"/>
                </a:solidFill>
                <a:latin typeface="+mn-lt"/>
              </a:defRPr>
            </a:lvl1pPr>
          </a:lstStyle>
          <a:p>
            <a:pPr lvl="0"/>
            <a:r>
              <a:rPr lang="en-US" dirty="0"/>
              <a:t>Edit Master text styles</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34" name="RuleLine - Mid">
            <a:extLst>
              <a:ext uri="{FF2B5EF4-FFF2-40B4-BE49-F238E27FC236}">
                <a16:creationId xmlns:a16="http://schemas.microsoft.com/office/drawing/2014/main" id="{406F3B15-4E8B-2041-A156-3CBA1C0599A5}"/>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5" name="Footer Placeholder 7">
            <a:extLst>
              <a:ext uri="{FF2B5EF4-FFF2-40B4-BE49-F238E27FC236}">
                <a16:creationId xmlns:a16="http://schemas.microsoft.com/office/drawing/2014/main" id="{4298111F-F32C-5C47-A4E5-56B1A47C085B}"/>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16865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MAP B- Regional 3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98" name="Title Placeholder - Top"/>
          <p:cNvSpPr>
            <a:spLocks noGrp="1"/>
          </p:cNvSpPr>
          <p:nvPr>
            <p:ph type="title" hasCustomPrompt="1"/>
          </p:nvPr>
        </p:nvSpPr>
        <p:spPr>
          <a:xfrm>
            <a:off x="660401" y="457201"/>
            <a:ext cx="10058400" cy="685802"/>
          </a:xfrm>
        </p:spPr>
        <p:txBody>
          <a:bodyPr/>
          <a:lstStyle>
            <a:lvl1pPr>
              <a:defRPr>
                <a:solidFill>
                  <a:schemeClr val="bg1"/>
                </a:solidFill>
              </a:defRPr>
            </a:lvl1pPr>
          </a:lstStyle>
          <a:p>
            <a:r>
              <a:rPr lang="en-US" dirty="0"/>
              <a:t>Click to add Region/State</a:t>
            </a:r>
          </a:p>
        </p:txBody>
      </p:sp>
      <p:cxnSp>
        <p:nvCxnSpPr>
          <p:cNvPr id="20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985726" y="5013566"/>
            <a:ext cx="1882303" cy="93003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2823063" y="5013566"/>
            <a:ext cx="1882303" cy="93003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0" y="5013566"/>
            <a:ext cx="1882303" cy="93003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8"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840022"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Bar"/>
          <p:cNvCxnSpPr/>
          <p:nvPr/>
        </p:nvCxnSpPr>
        <p:spPr>
          <a:xfrm rot="5400000">
            <a:off x="3734436" y="3858606"/>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3677359"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Bar"/>
          <p:cNvCxnSpPr/>
          <p:nvPr/>
        </p:nvCxnSpPr>
        <p:spPr>
          <a:xfrm flipH="1">
            <a:off x="661288"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400" y="1828800"/>
            <a:ext cx="3733801" cy="2744508"/>
          </a:xfrm>
        </p:spPr>
        <p:txBody>
          <a:bodyPr numCol="1"/>
          <a:lstStyle>
            <a:lvl1pPr>
              <a:lnSpc>
                <a:spcPct val="100000"/>
              </a:lnSpc>
              <a:spcBef>
                <a:spcPts val="1237"/>
              </a:spcBef>
              <a:spcAft>
                <a:spcPts val="0"/>
              </a:spcAft>
              <a:defRPr lang="en-US" sz="2121" b="1" kern="1200" cap="all" spc="50"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47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121" i="1" spc="50"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cxnSp>
        <p:nvCxnSpPr>
          <p:cNvPr id="17" name="RuleLine - Top">
            <a:extLst>
              <a:ext uri="{FF2B5EF4-FFF2-40B4-BE49-F238E27FC236}">
                <a16:creationId xmlns:a16="http://schemas.microsoft.com/office/drawing/2014/main" id="{C42ADB82-CDA3-5749-8FEC-7783B8E36DD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ooter Placeholder 7">
            <a:extLst>
              <a:ext uri="{FF2B5EF4-FFF2-40B4-BE49-F238E27FC236}">
                <a16:creationId xmlns:a16="http://schemas.microsoft.com/office/drawing/2014/main" id="{6B4BAA54-E8E4-8F40-BC65-6B8ED91128EB}"/>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344852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MAP B - Regional 3">
    <p:spTree>
      <p:nvGrpSpPr>
        <p:cNvPr id="1" name=""/>
        <p:cNvGrpSpPr/>
        <p:nvPr/>
      </p:nvGrpSpPr>
      <p:grpSpPr>
        <a:xfrm>
          <a:off x="0" y="0"/>
          <a:ext cx="0" cy="0"/>
          <a:chOff x="0" y="0"/>
          <a:chExt cx="0" cy="0"/>
        </a:xfrm>
      </p:grpSpPr>
      <p:sp>
        <p:nvSpPr>
          <p:cNvPr id="23" name="Rectangle 22"/>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20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667266" y="457201"/>
            <a:ext cx="9936080" cy="685801"/>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660400" y="1828800"/>
            <a:ext cx="3733801" cy="2790922"/>
          </a:xfrm>
        </p:spPr>
        <p:txBody>
          <a:bodyPr numCol="1"/>
          <a:lstStyle>
            <a:lvl1pPr>
              <a:lnSpc>
                <a:spcPct val="100000"/>
              </a:lnSpc>
              <a:spcBef>
                <a:spcPts val="1237"/>
              </a:spcBef>
              <a:spcAft>
                <a:spcPts val="0"/>
              </a:spcAft>
              <a:defRPr lang="en-US" sz="2121" b="1" kern="1200" cap="all" spc="50" dirty="0" smtClean="0">
                <a:solidFill>
                  <a:schemeClr val="tx2"/>
                </a:solidFill>
                <a:latin typeface="+mn-lt"/>
                <a:ea typeface="+mn-ea"/>
                <a:cs typeface="Arial" panose="020B0604020202020204" pitchFamily="34" charset="0"/>
              </a:defRPr>
            </a:lvl1pPr>
            <a:lvl2pPr marL="0" indent="0">
              <a:lnSpc>
                <a:spcPct val="100000"/>
              </a:lnSpc>
              <a:spcBef>
                <a:spcPts val="0"/>
              </a:spcBef>
              <a:buNone/>
              <a:defRPr lang="en-US" sz="2475" b="0" i="0" kern="1200" cap="none" baseline="0" dirty="0">
                <a:solidFill>
                  <a:srgbClr val="0E3837"/>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121" i="1" spc="50"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21" name="Text Placeholder - Stat 3"/>
          <p:cNvSpPr>
            <a:spLocks noGrp="1"/>
          </p:cNvSpPr>
          <p:nvPr>
            <p:ph type="body" sz="quarter" idx="30" hasCustomPrompt="1"/>
          </p:nvPr>
        </p:nvSpPr>
        <p:spPr>
          <a:xfrm>
            <a:off x="4985726" y="5013566"/>
            <a:ext cx="1882303" cy="93003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2" name="Text Placeholder - Stat 2"/>
          <p:cNvSpPr>
            <a:spLocks noGrp="1"/>
          </p:cNvSpPr>
          <p:nvPr>
            <p:ph type="body" sz="quarter" idx="29" hasCustomPrompt="1"/>
          </p:nvPr>
        </p:nvSpPr>
        <p:spPr>
          <a:xfrm>
            <a:off x="2823063" y="5013566"/>
            <a:ext cx="1882303" cy="93003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0400" y="5013566"/>
            <a:ext cx="1882303" cy="93003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5840022"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rot="5400000">
            <a:off x="3734436" y="3858606"/>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3677359"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H="1">
            <a:off x="661288"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33"/>
          </p:nvPr>
        </p:nvSpPr>
        <p:spPr/>
        <p:txBody>
          <a:bodyPr/>
          <a:lstStyle/>
          <a:p>
            <a:fld id="{D80659BF-CB79-4A8E-8A5E-9707540CF6F7}" type="slidenum">
              <a:rPr lang="en-US" smtClean="0"/>
              <a:pPr/>
              <a:t>‹#›</a:t>
            </a:fld>
            <a:endParaRPr lang="en-US" dirty="0"/>
          </a:p>
        </p:txBody>
      </p:sp>
      <p:cxnSp>
        <p:nvCxnSpPr>
          <p:cNvPr id="18" name="RuleLine - Top">
            <a:extLst>
              <a:ext uri="{FF2B5EF4-FFF2-40B4-BE49-F238E27FC236}">
                <a16:creationId xmlns:a16="http://schemas.microsoft.com/office/drawing/2014/main" id="{4A580C16-C949-974E-B112-CDF4F743D4E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Footer Placeholder 7">
            <a:extLst>
              <a:ext uri="{FF2B5EF4-FFF2-40B4-BE49-F238E27FC236}">
                <a16:creationId xmlns:a16="http://schemas.microsoft.com/office/drawing/2014/main" id="{A2058461-174F-2648-8611-37A0AA4C39B4}"/>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599973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MAP- State 1_Dark">
    <p:bg>
      <p:bgPr>
        <a:solidFill>
          <a:schemeClr val="accent1"/>
        </a:solidFill>
        <a:effectLst/>
      </p:bgPr>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6" name="Rectangle 1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1" y="457200"/>
            <a:ext cx="3733799" cy="20574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5" name="Text Placeholder - Stat 1"/>
          <p:cNvSpPr>
            <a:spLocks noGrp="1"/>
          </p:cNvSpPr>
          <p:nvPr>
            <p:ph type="body" sz="quarter" idx="28" hasCustomPrompt="1"/>
          </p:nvPr>
        </p:nvSpPr>
        <p:spPr>
          <a:xfrm>
            <a:off x="4793293" y="4729438"/>
            <a:ext cx="2424926" cy="121416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8" name="Text Placeholder - Left, Mid"/>
          <p:cNvSpPr>
            <a:spLocks noGrp="1"/>
          </p:cNvSpPr>
          <p:nvPr>
            <p:ph type="body" sz="quarter" idx="12" hasCustomPrompt="1"/>
          </p:nvPr>
        </p:nvSpPr>
        <p:spPr>
          <a:xfrm>
            <a:off x="667266" y="2857501"/>
            <a:ext cx="3557072" cy="3086098"/>
          </a:xfrm>
        </p:spPr>
        <p:txBody>
          <a:bodyPr numCol="1"/>
          <a:lstStyle>
            <a:lvl1pPr>
              <a:lnSpc>
                <a:spcPct val="100000"/>
              </a:lnSpc>
              <a:spcBef>
                <a:spcPts val="0"/>
              </a:spcBef>
              <a:spcAft>
                <a:spcPts val="884"/>
              </a:spcAft>
              <a:defRPr sz="2828" baseline="0">
                <a:solidFill>
                  <a:schemeClr val="bg1"/>
                </a:solidFill>
                <a:latin typeface="+mn-lt"/>
              </a:defRPr>
            </a:lvl1pPr>
            <a:lvl2pPr>
              <a:lnSpc>
                <a:spcPct val="100000"/>
              </a:lnSpc>
              <a:defRPr sz="2121" b="0">
                <a:solidFill>
                  <a:schemeClr val="bg2">
                    <a:lumMod val="75000"/>
                  </a:schemeClr>
                </a:solidFill>
              </a:defRPr>
            </a:lvl2pPr>
            <a:lvl3pPr marL="0" indent="0">
              <a:lnSpc>
                <a:spcPct val="100000"/>
              </a:lnSpc>
              <a:buFont typeface="Arial" panose="020B0604020202020204" pitchFamily="34" charset="0"/>
              <a:buNone/>
              <a:defRPr sz="2121" baseline="0">
                <a:solidFill>
                  <a:schemeClr val="bg1"/>
                </a:solidFill>
              </a:defRPr>
            </a:lvl3pPr>
            <a:lvl4pPr marL="203463" indent="-203463">
              <a:lnSpc>
                <a:spcPct val="100000"/>
              </a:lnSpc>
              <a:spcAft>
                <a:spcPts val="530"/>
              </a:spcAft>
              <a:buClr>
                <a:schemeClr val="accent3"/>
              </a:buClr>
              <a:buFont typeface="Arial" panose="020B0604020202020204" pitchFamily="34" charset="0"/>
              <a:buChar char="•"/>
              <a:defRPr sz="2121">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Footer Placeholder 7">
            <a:extLst>
              <a:ext uri="{FF2B5EF4-FFF2-40B4-BE49-F238E27FC236}">
                <a16:creationId xmlns:a16="http://schemas.microsoft.com/office/drawing/2014/main" id="{CE83FADC-BB84-6041-B86F-1BA8D7FF18B1}"/>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30639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ntent - Righ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3200401"/>
            <a:ext cx="5029199" cy="2677886"/>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421085"/>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9" name="RuleLine - Mid">
            <a:extLst>
              <a:ext uri="{FF2B5EF4-FFF2-40B4-BE49-F238E27FC236}">
                <a16:creationId xmlns:a16="http://schemas.microsoft.com/office/drawing/2014/main" id="{33BF6E8A-1F7E-324D-9271-71A28B34C719}"/>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37200C53-7ED9-AA49-BA7B-15E2BC992633}"/>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4" name="Rectangle 1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71" y="914400"/>
            <a:ext cx="3557069"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6" y="2857501"/>
            <a:ext cx="3557072" cy="3086098"/>
          </a:xfrm>
        </p:spPr>
        <p:txBody>
          <a:bodyPr numCol="1"/>
          <a:lstStyle>
            <a:lvl1pPr>
              <a:lnSpc>
                <a:spcPct val="100000"/>
              </a:lnSpc>
              <a:spcBef>
                <a:spcPts val="0"/>
              </a:spcBef>
              <a:spcAft>
                <a:spcPts val="884"/>
              </a:spcAft>
              <a:defRPr sz="2828" baseline="0">
                <a:latin typeface="+mn-lt"/>
              </a:defRPr>
            </a:lvl1pPr>
            <a:lvl2pPr>
              <a:lnSpc>
                <a:spcPct val="100000"/>
              </a:lnSpc>
              <a:defRPr sz="2121" b="0">
                <a:solidFill>
                  <a:schemeClr val="bg2">
                    <a:lumMod val="75000"/>
                  </a:schemeClr>
                </a:solidFill>
              </a:defRPr>
            </a:lvl2pPr>
            <a:lvl3pPr marL="0" indent="0">
              <a:lnSpc>
                <a:spcPct val="100000"/>
              </a:lnSpc>
              <a:buFont typeface="Arial" panose="020B0604020202020204" pitchFamily="34" charset="0"/>
              <a:buNone/>
              <a:defRPr sz="2121" baseline="0">
                <a:solidFill>
                  <a:schemeClr val="accent5"/>
                </a:solidFill>
              </a:defRPr>
            </a:lvl3pPr>
            <a:lvl4pPr marL="203463" indent="-203463">
              <a:lnSpc>
                <a:spcPct val="100000"/>
              </a:lnSpc>
              <a:spcAft>
                <a:spcPts val="530"/>
              </a:spcAft>
              <a:buFont typeface="Arial" panose="020B0604020202020204" pitchFamily="34" charset="0"/>
              <a:buChar char="•"/>
              <a:defRPr sz="2121"/>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17" name="Text Placeholder - Stat 1"/>
          <p:cNvSpPr>
            <a:spLocks noGrp="1"/>
          </p:cNvSpPr>
          <p:nvPr>
            <p:ph type="body" sz="quarter" idx="28" hasCustomPrompt="1"/>
          </p:nvPr>
        </p:nvSpPr>
        <p:spPr>
          <a:xfrm>
            <a:off x="4793293" y="4729438"/>
            <a:ext cx="2424926" cy="121416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Footer Placeholder 7">
            <a:extLst>
              <a:ext uri="{FF2B5EF4-FFF2-40B4-BE49-F238E27FC236}">
                <a16:creationId xmlns:a16="http://schemas.microsoft.com/office/drawing/2014/main" id="{D54DF24C-E9B6-C647-80E1-054DCEA3F024}"/>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077563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MAP - State 2_Dark">
    <p:bg>
      <p:bgPr>
        <a:solidFill>
          <a:schemeClr val="accent1"/>
        </a:solidFill>
        <a:effectLst/>
      </p:bgPr>
    </p:bg>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1" name="Rectangle 2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6" y="914400"/>
            <a:ext cx="3557072"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2879331" y="4734564"/>
            <a:ext cx="1978442" cy="121416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667266" y="4734564"/>
            <a:ext cx="1976233" cy="121416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p:nvCxnSpPr>
        <p:spPr>
          <a:xfrm flipH="1">
            <a:off x="2735181"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3784108"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at-Bar"/>
          <p:cNvCxnSpPr/>
          <p:nvPr userDrawn="1"/>
        </p:nvCxnSpPr>
        <p:spPr>
          <a:xfrm flipH="1">
            <a:off x="667266"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Left, Mid"/>
          <p:cNvSpPr>
            <a:spLocks noGrp="1"/>
          </p:cNvSpPr>
          <p:nvPr userDrawn="1">
            <p:ph type="body" sz="quarter" idx="12" hasCustomPrompt="1"/>
          </p:nvPr>
        </p:nvSpPr>
        <p:spPr>
          <a:xfrm>
            <a:off x="667266" y="2857501"/>
            <a:ext cx="6514931" cy="1431676"/>
          </a:xfrm>
        </p:spPr>
        <p:txBody>
          <a:bodyPr numCol="2" spcCol="274320"/>
          <a:lstStyle>
            <a:lvl1pPr>
              <a:lnSpc>
                <a:spcPct val="100000"/>
              </a:lnSpc>
              <a:spcBef>
                <a:spcPts val="0"/>
              </a:spcBef>
              <a:spcAft>
                <a:spcPts val="884"/>
              </a:spcAft>
              <a:defRPr sz="2121" baseline="0">
                <a:solidFill>
                  <a:schemeClr val="bg1"/>
                </a:solidFill>
                <a:latin typeface="+mn-lt"/>
              </a:defRPr>
            </a:lvl1pPr>
            <a:lvl2pPr>
              <a:lnSpc>
                <a:spcPct val="100000"/>
              </a:lnSpc>
              <a:defRPr sz="2121" b="0">
                <a:solidFill>
                  <a:schemeClr val="accent3"/>
                </a:solidFill>
              </a:defRPr>
            </a:lvl2pPr>
            <a:lvl3pPr marL="0" indent="0">
              <a:lnSpc>
                <a:spcPct val="100000"/>
              </a:lnSpc>
              <a:buFont typeface="Arial" panose="020B0604020202020204" pitchFamily="34" charset="0"/>
              <a:buNone/>
              <a:defRPr sz="1768" baseline="0">
                <a:solidFill>
                  <a:schemeClr val="bg1"/>
                </a:solidFill>
              </a:defRPr>
            </a:lvl3pPr>
            <a:lvl4pPr marL="203463" indent="-203463">
              <a:lnSpc>
                <a:spcPct val="100000"/>
              </a:lnSpc>
              <a:spcAft>
                <a:spcPts val="530"/>
              </a:spcAft>
              <a:buClr>
                <a:schemeClr val="accent3"/>
              </a:buClr>
              <a:buFont typeface="Arial" panose="020B0604020202020204" pitchFamily="34" charset="0"/>
              <a:buChar char="•"/>
              <a:defRPr sz="1768">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Footer Placeholder 7">
            <a:extLst>
              <a:ext uri="{FF2B5EF4-FFF2-40B4-BE49-F238E27FC236}">
                <a16:creationId xmlns:a16="http://schemas.microsoft.com/office/drawing/2014/main" id="{FE3CE26E-5A7E-7449-B78A-7F74F6FBA591}"/>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58067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1" name="Rectangle 20"/>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6" y="914400"/>
            <a:ext cx="3557072"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Text Placeholder - Left, Mid"/>
          <p:cNvSpPr>
            <a:spLocks noGrp="1"/>
          </p:cNvSpPr>
          <p:nvPr>
            <p:ph type="body" sz="quarter" idx="12" hasCustomPrompt="1"/>
          </p:nvPr>
        </p:nvSpPr>
        <p:spPr>
          <a:xfrm>
            <a:off x="667266" y="2857501"/>
            <a:ext cx="6514931" cy="1431676"/>
          </a:xfrm>
        </p:spPr>
        <p:txBody>
          <a:bodyPr numCol="2" spcCol="274320"/>
          <a:lstStyle>
            <a:lvl1pPr>
              <a:lnSpc>
                <a:spcPct val="100000"/>
              </a:lnSpc>
              <a:spcBef>
                <a:spcPts val="0"/>
              </a:spcBef>
              <a:spcAft>
                <a:spcPts val="884"/>
              </a:spcAft>
              <a:defRPr sz="2121" baseline="0">
                <a:latin typeface="+mn-lt"/>
              </a:defRPr>
            </a:lvl1pPr>
            <a:lvl2pPr>
              <a:lnSpc>
                <a:spcPct val="100000"/>
              </a:lnSpc>
              <a:defRPr sz="2121" b="0">
                <a:solidFill>
                  <a:schemeClr val="bg2">
                    <a:lumMod val="75000"/>
                  </a:schemeClr>
                </a:solidFill>
              </a:defRPr>
            </a:lvl2pPr>
            <a:lvl3pPr marL="0" indent="0">
              <a:lnSpc>
                <a:spcPct val="100000"/>
              </a:lnSpc>
              <a:buFont typeface="Arial" panose="020B0604020202020204" pitchFamily="34" charset="0"/>
              <a:buNone/>
              <a:defRPr sz="1768" baseline="0">
                <a:solidFill>
                  <a:schemeClr val="accent5"/>
                </a:solidFill>
              </a:defRPr>
            </a:lvl3pPr>
            <a:lvl4pPr marL="147336" indent="-147336">
              <a:lnSpc>
                <a:spcPct val="100000"/>
              </a:lnSpc>
              <a:spcAft>
                <a:spcPts val="530"/>
              </a:spcAft>
              <a:buFont typeface="Arial" panose="020B0604020202020204" pitchFamily="34" charset="0"/>
              <a:buChar char="•"/>
              <a:defRPr sz="1768"/>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3" name="Text Placeholder - Stat 2"/>
          <p:cNvSpPr>
            <a:spLocks noGrp="1"/>
          </p:cNvSpPr>
          <p:nvPr>
            <p:ph type="body" sz="quarter" idx="29" hasCustomPrompt="1"/>
          </p:nvPr>
        </p:nvSpPr>
        <p:spPr>
          <a:xfrm>
            <a:off x="2879331" y="4734564"/>
            <a:ext cx="1978442" cy="121416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7266" y="4734564"/>
            <a:ext cx="1976233" cy="121416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2735181"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3784108"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flipH="1">
            <a:off x="667266"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Footer Placeholder 7">
            <a:extLst>
              <a:ext uri="{FF2B5EF4-FFF2-40B4-BE49-F238E27FC236}">
                <a16:creationId xmlns:a16="http://schemas.microsoft.com/office/drawing/2014/main" id="{A117D967-7236-2246-B326-44B4611BBFDC}"/>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95960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MAP - State 3_Dark">
    <p:bg>
      <p:bgPr>
        <a:solidFill>
          <a:schemeClr val="accent1"/>
        </a:solidFill>
        <a:effectLst/>
      </p:bgPr>
    </p:bg>
    <p:spTree>
      <p:nvGrpSpPr>
        <p:cNvPr id="1" name=""/>
        <p:cNvGrpSpPr/>
        <p:nvPr/>
      </p:nvGrpSpPr>
      <p:grpSpPr>
        <a:xfrm>
          <a:off x="0" y="0"/>
          <a:ext cx="0" cy="0"/>
          <a:chOff x="0" y="0"/>
          <a:chExt cx="0" cy="0"/>
        </a:xfrm>
      </p:grpSpPr>
      <p:sp>
        <p:nvSpPr>
          <p:cNvPr id="28" name="Rectangle 27"/>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7" name="Rectangle 2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6" y="914400"/>
            <a:ext cx="3557072"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4894660" y="4747734"/>
            <a:ext cx="1798372" cy="121416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2780963" y="4740828"/>
            <a:ext cx="1798372" cy="121416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667265" y="4740828"/>
            <a:ext cx="1798372" cy="1214163"/>
          </a:xfrm>
        </p:spPr>
        <p:txBody>
          <a:bodyPr anchor="t"/>
          <a:lstStyle>
            <a:lvl1pPr algn="ctr">
              <a:spcBef>
                <a:spcPts val="600"/>
              </a:spcBef>
              <a:spcAft>
                <a:spcPts val="0"/>
              </a:spcAft>
              <a:defRPr sz="3536" spc="50" baseline="0">
                <a:solidFill>
                  <a:schemeClr val="bg1"/>
                </a:solidFill>
              </a:defRPr>
            </a:lvl1pPr>
            <a:lvl2pPr algn="ct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76"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709403"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3595705"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Bar"/>
          <p:cNvCxnSpPr/>
          <p:nvPr userDrawn="1"/>
        </p:nvCxnSpPr>
        <p:spPr>
          <a:xfrm flipH="1">
            <a:off x="667266"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userDrawn="1">
            <p:ph type="body" sz="quarter" idx="12" hasCustomPrompt="1"/>
          </p:nvPr>
        </p:nvSpPr>
        <p:spPr>
          <a:xfrm>
            <a:off x="667266" y="2857501"/>
            <a:ext cx="6514931" cy="1431676"/>
          </a:xfrm>
        </p:spPr>
        <p:txBody>
          <a:bodyPr numCol="2" spcCol="274320"/>
          <a:lstStyle>
            <a:lvl1pPr>
              <a:lnSpc>
                <a:spcPct val="100000"/>
              </a:lnSpc>
              <a:spcBef>
                <a:spcPts val="0"/>
              </a:spcBef>
              <a:spcAft>
                <a:spcPts val="884"/>
              </a:spcAft>
              <a:defRPr sz="2121" baseline="0">
                <a:solidFill>
                  <a:schemeClr val="bg1"/>
                </a:solidFill>
                <a:latin typeface="+mn-lt"/>
              </a:defRPr>
            </a:lvl1pPr>
            <a:lvl2pPr>
              <a:lnSpc>
                <a:spcPct val="100000"/>
              </a:lnSpc>
              <a:defRPr sz="2121" b="0">
                <a:solidFill>
                  <a:schemeClr val="accent3"/>
                </a:solidFill>
              </a:defRPr>
            </a:lvl2pPr>
            <a:lvl3pPr marL="0" indent="0">
              <a:lnSpc>
                <a:spcPct val="100000"/>
              </a:lnSpc>
              <a:buFont typeface="Arial" panose="020B0604020202020204" pitchFamily="34" charset="0"/>
              <a:buNone/>
              <a:defRPr sz="1768" baseline="0">
                <a:solidFill>
                  <a:schemeClr val="bg1"/>
                </a:solidFill>
              </a:defRPr>
            </a:lvl3pPr>
            <a:lvl4pPr marL="147336" indent="-147336">
              <a:lnSpc>
                <a:spcPct val="100000"/>
              </a:lnSpc>
              <a:spcAft>
                <a:spcPts val="530"/>
              </a:spcAft>
              <a:buClr>
                <a:schemeClr val="accent3"/>
              </a:buClr>
              <a:buFont typeface="Arial" panose="020B0604020202020204" pitchFamily="34" charset="0"/>
              <a:buChar char="•"/>
              <a:defRPr sz="1768">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1" name="Footer Placeholder 7">
            <a:extLst>
              <a:ext uri="{FF2B5EF4-FFF2-40B4-BE49-F238E27FC236}">
                <a16:creationId xmlns:a16="http://schemas.microsoft.com/office/drawing/2014/main" id="{9355E34A-444B-0041-AB34-C43447C0CFEB}"/>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462535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27" name="Rectangle 2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26" name="Rectangle 2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6" y="914400"/>
            <a:ext cx="3557072"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6" y="2857501"/>
            <a:ext cx="6514931" cy="1431676"/>
          </a:xfrm>
        </p:spPr>
        <p:txBody>
          <a:bodyPr numCol="2" spcCol="274320"/>
          <a:lstStyle>
            <a:lvl1pPr>
              <a:lnSpc>
                <a:spcPct val="100000"/>
              </a:lnSpc>
              <a:spcBef>
                <a:spcPts val="0"/>
              </a:spcBef>
              <a:spcAft>
                <a:spcPts val="884"/>
              </a:spcAft>
              <a:defRPr sz="2121" baseline="0">
                <a:latin typeface="+mn-lt"/>
              </a:defRPr>
            </a:lvl1pPr>
            <a:lvl2pPr>
              <a:lnSpc>
                <a:spcPct val="100000"/>
              </a:lnSpc>
              <a:defRPr sz="2121" b="0">
                <a:solidFill>
                  <a:schemeClr val="bg2">
                    <a:lumMod val="75000"/>
                  </a:schemeClr>
                </a:solidFill>
              </a:defRPr>
            </a:lvl2pPr>
            <a:lvl3pPr marL="0" indent="0">
              <a:lnSpc>
                <a:spcPct val="100000"/>
              </a:lnSpc>
              <a:buFont typeface="Arial" panose="020B0604020202020204" pitchFamily="34" charset="0"/>
              <a:buNone/>
              <a:defRPr sz="1768" baseline="0">
                <a:solidFill>
                  <a:schemeClr val="accent5"/>
                </a:solidFill>
              </a:defRPr>
            </a:lvl3pPr>
            <a:lvl4pPr marL="147336" indent="-147336">
              <a:lnSpc>
                <a:spcPct val="100000"/>
              </a:lnSpc>
              <a:spcAft>
                <a:spcPts val="530"/>
              </a:spcAft>
              <a:buFont typeface="Arial" panose="020B0604020202020204" pitchFamily="34" charset="0"/>
              <a:buChar char="•"/>
              <a:defRPr sz="1768"/>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8" name="Text Placeholder - Stat 3"/>
          <p:cNvSpPr>
            <a:spLocks noGrp="1"/>
          </p:cNvSpPr>
          <p:nvPr>
            <p:ph type="body" sz="quarter" idx="30" hasCustomPrompt="1"/>
          </p:nvPr>
        </p:nvSpPr>
        <p:spPr>
          <a:xfrm>
            <a:off x="4894660" y="4747734"/>
            <a:ext cx="1798372" cy="121416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9" name="Text Placeholder - Stat 2"/>
          <p:cNvSpPr>
            <a:spLocks noGrp="1"/>
          </p:cNvSpPr>
          <p:nvPr>
            <p:ph type="body" sz="quarter" idx="29" hasCustomPrompt="1"/>
          </p:nvPr>
        </p:nvSpPr>
        <p:spPr>
          <a:xfrm>
            <a:off x="2780963" y="4740828"/>
            <a:ext cx="1798372" cy="121416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0" name="Text Placeholder - Stat 1"/>
          <p:cNvSpPr>
            <a:spLocks noGrp="1"/>
          </p:cNvSpPr>
          <p:nvPr>
            <p:ph type="body" sz="quarter" idx="28" hasCustomPrompt="1"/>
          </p:nvPr>
        </p:nvSpPr>
        <p:spPr>
          <a:xfrm>
            <a:off x="667265" y="4740828"/>
            <a:ext cx="1798372" cy="1214163"/>
          </a:xfrm>
        </p:spPr>
        <p:txBody>
          <a:bodyPr anchor="t"/>
          <a:lstStyle>
            <a:lvl1pPr algn="ctr">
              <a:spcBef>
                <a:spcPts val="600"/>
              </a:spcBef>
              <a:spcAft>
                <a:spcPts val="0"/>
              </a:spcAft>
              <a:defRPr sz="3536" spc="50" baseline="0">
                <a:solidFill>
                  <a:schemeClr val="accent5"/>
                </a:solidFill>
              </a:defRPr>
            </a:lvl1pPr>
            <a:lvl2pPr algn="ctr">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1" name="Stat-Bar"/>
          <p:cNvCxnSpPr/>
          <p:nvPr userDrawn="1"/>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userDrawn="1"/>
        </p:nvCxnSpPr>
        <p:spPr>
          <a:xfrm rot="5400000">
            <a:off x="5709403"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userDrawn="1"/>
        </p:nvCxnSpPr>
        <p:spPr>
          <a:xfrm rot="5400000">
            <a:off x="3595705"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p:cNvCxnSpPr/>
          <p:nvPr userDrawn="1"/>
        </p:nvCxnSpPr>
        <p:spPr>
          <a:xfrm flipH="1">
            <a:off x="667266"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1" name="Footer Placeholder 7">
            <a:extLst>
              <a:ext uri="{FF2B5EF4-FFF2-40B4-BE49-F238E27FC236}">
                <a16:creationId xmlns:a16="http://schemas.microsoft.com/office/drawing/2014/main" id="{42C23A37-9358-544E-922D-8BAB3E1455CB}"/>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053102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Core Stats_Dark">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1" y="0"/>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6"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6"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7"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5934646" y="4085074"/>
            <a:ext cx="2070796" cy="1604798"/>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5934646" y="2311719"/>
            <a:ext cx="2070796" cy="1604798"/>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5934646" y="538364"/>
            <a:ext cx="2070796" cy="1604798"/>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4555776"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1"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712" b="0" i="0" dirty="0">
                <a:solidFill>
                  <a:schemeClr val="bg1"/>
                </a:solidFill>
                <a:latin typeface="+mj-lt"/>
              </a:rPr>
              <a:t>Expertise</a:t>
            </a:r>
          </a:p>
        </p:txBody>
      </p:sp>
      <p:cxnSp>
        <p:nvCxnSpPr>
          <p:cNvPr id="28" name="Stat-Bar"/>
          <p:cNvCxnSpPr/>
          <p:nvPr userDrawn="1"/>
        </p:nvCxnSpPr>
        <p:spPr>
          <a:xfrm flipV="1">
            <a:off x="5452055" y="522400"/>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6"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6"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7"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 Stat 3"/>
          <p:cNvSpPr>
            <a:spLocks noGrp="1"/>
          </p:cNvSpPr>
          <p:nvPr>
            <p:ph type="body" sz="quarter" idx="33" hasCustomPrompt="1"/>
          </p:nvPr>
        </p:nvSpPr>
        <p:spPr>
          <a:xfrm>
            <a:off x="8649857" y="4085074"/>
            <a:ext cx="2567521" cy="1604798"/>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6" name="Text Placeholder - Stat 2"/>
          <p:cNvSpPr>
            <a:spLocks noGrp="1"/>
          </p:cNvSpPr>
          <p:nvPr>
            <p:ph type="body" sz="quarter" idx="34" hasCustomPrompt="1"/>
          </p:nvPr>
        </p:nvSpPr>
        <p:spPr>
          <a:xfrm>
            <a:off x="8649857" y="2311719"/>
            <a:ext cx="2567521" cy="1604798"/>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7" name="Text Placeholder - Stat 1"/>
          <p:cNvSpPr>
            <a:spLocks noGrp="1"/>
          </p:cNvSpPr>
          <p:nvPr>
            <p:ph type="body" sz="quarter" idx="35" hasCustomPrompt="1"/>
          </p:nvPr>
        </p:nvSpPr>
        <p:spPr>
          <a:xfrm>
            <a:off x="8649857" y="538364"/>
            <a:ext cx="2567521" cy="1604798"/>
          </a:xfrm>
        </p:spPr>
        <p:txBody>
          <a:bodyPr anchor="ctr"/>
          <a:lstStyle>
            <a:lvl1pPr>
              <a:spcBef>
                <a:spcPts val="600"/>
              </a:spcBef>
              <a:spcAft>
                <a:spcPts val="0"/>
              </a:spcAft>
              <a:defRPr sz="3536" spc="50" baseline="0">
                <a:solidFill>
                  <a:schemeClr val="bg1"/>
                </a:solidFill>
              </a:defRPr>
            </a:lvl1pPr>
            <a:lvl2pPr>
              <a:lnSpc>
                <a:spcPct val="100000"/>
              </a:lnSpc>
              <a:spcBef>
                <a:spcPts val="201"/>
              </a:spcBef>
              <a:defRPr sz="176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9" name="Stat-Bar"/>
          <p:cNvCxnSpPr/>
          <p:nvPr userDrawn="1"/>
        </p:nvCxnSpPr>
        <p:spPr>
          <a:xfrm flipV="1">
            <a:off x="8167265" y="522400"/>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1" y="4316988"/>
            <a:ext cx="3352799" cy="1443938"/>
          </a:xfrm>
          <a:prstGeom prst="rect">
            <a:avLst/>
          </a:prstGeom>
          <a:noFill/>
        </p:spPr>
        <p:txBody>
          <a:bodyPr wrap="square" lIns="0" tIns="0" rIns="0" bIns="0" rtlCol="0">
            <a:noAutofit/>
          </a:bodyPr>
          <a:lstStyle/>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414" b="0" i="1" u="none" strike="noStrike" kern="1200" cap="none" spc="0" normalizeH="0" baseline="0" noProof="0" dirty="0">
                <a:ln>
                  <a:noFill/>
                </a:ln>
                <a:solidFill>
                  <a:srgbClr val="ADCCC6"/>
                </a:solidFill>
                <a:effectLst/>
                <a:uLnTx/>
                <a:uFillTx/>
                <a:latin typeface="Georgia"/>
                <a:ea typeface="+mn-ea"/>
                <a:cs typeface="+mn-cs"/>
              </a:rPr>
            </a:br>
            <a:r>
              <a:rPr kumimoji="0" lang="en-US" sz="1414"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33" name="RuleLine - Mid">
            <a:extLst>
              <a:ext uri="{FF2B5EF4-FFF2-40B4-BE49-F238E27FC236}">
                <a16:creationId xmlns:a16="http://schemas.microsoft.com/office/drawing/2014/main" id="{B2EBCF61-397C-A640-BA68-F354983F9363}"/>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Footer Placeholder 7">
            <a:extLst>
              <a:ext uri="{FF2B5EF4-FFF2-40B4-BE49-F238E27FC236}">
                <a16:creationId xmlns:a16="http://schemas.microsoft.com/office/drawing/2014/main" id="{5DA7E10C-70F2-3C4D-93E2-952DF9EE997A}"/>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28345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Core Stats">
    <p:bg>
      <p:bgPr>
        <a:solidFill>
          <a:schemeClr val="bg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pic>
        <p:nvPicPr>
          <p:cNvPr id="76" name="Picture - CraterLake"/>
          <p:cNvPicPr>
            <a:picLocks noChangeAspect="1"/>
          </p:cNvPicPr>
          <p:nvPr userDrawn="1"/>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1" y="0"/>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6"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6"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7"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7" name="DEEP"/>
          <p:cNvGrpSpPr>
            <a:grpSpLocks noChangeAspect="1"/>
          </p:cNvGrpSpPr>
          <p:nvPr/>
        </p:nvGrpSpPr>
        <p:grpSpPr>
          <a:xfrm>
            <a:off x="4555776"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tx2"/>
                </a:solidFill>
              </a:defRPr>
            </a:lvl1p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1"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712" b="0" i="0" dirty="0">
                <a:solidFill>
                  <a:schemeClr val="tx2"/>
                </a:solidFill>
                <a:latin typeface="+mj-lt"/>
              </a:rPr>
              <a:t>Expertise</a:t>
            </a:r>
          </a:p>
        </p:txBody>
      </p:sp>
      <p:cxnSp>
        <p:nvCxnSpPr>
          <p:cNvPr id="28" name="Stat-Bar"/>
          <p:cNvCxnSpPr/>
          <p:nvPr userDrawn="1"/>
        </p:nvCxnSpPr>
        <p:spPr>
          <a:xfrm flipV="1">
            <a:off x="5452055" y="522400"/>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6"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6"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7"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V="1">
            <a:off x="8167265" y="522400"/>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1" y="4316988"/>
            <a:ext cx="3352799" cy="1443938"/>
          </a:xfrm>
          <a:prstGeom prst="rect">
            <a:avLst/>
          </a:prstGeom>
          <a:noFill/>
        </p:spPr>
        <p:txBody>
          <a:bodyPr wrap="square" lIns="0" tIns="0" rIns="0" bIns="0" rtlCol="0">
            <a:noAutofit/>
          </a:bodyPr>
          <a:lstStyle/>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chemeClr val="accent5"/>
                </a:solidFill>
                <a:effectLst/>
                <a:uLnTx/>
                <a:uFillTx/>
                <a:latin typeface="Georgia"/>
                <a:ea typeface="+mn-ea"/>
                <a:cs typeface="+mn-cs"/>
              </a:rPr>
              <a:t>Crater Lake—</a:t>
            </a:r>
          </a:p>
          <a:p>
            <a:pPr marL="0" marR="0" lvl="0" indent="0" algn="l" defTabSz="688619" rtl="0" eaLnBrk="1" fontAlgn="auto" latinLnBrk="0" hangingPunct="1">
              <a:lnSpc>
                <a:spcPct val="100000"/>
              </a:lnSpc>
              <a:spcBef>
                <a:spcPts val="0"/>
              </a:spcBef>
              <a:spcAft>
                <a:spcPts val="0"/>
              </a:spcAft>
              <a:buClrTx/>
              <a:buSzTx/>
              <a:buFontTx/>
              <a:buNone/>
              <a:tabLst/>
              <a:defRPr/>
            </a:pPr>
            <a:r>
              <a:rPr kumimoji="0" lang="en-US" sz="1414" b="0" i="1" u="none" strike="noStrike" kern="1200" cap="none" spc="0" normalizeH="0" baseline="0" noProof="0" dirty="0">
                <a:ln>
                  <a:noFill/>
                </a:ln>
                <a:solidFill>
                  <a:schemeClr val="accent5"/>
                </a:solidFill>
                <a:effectLst/>
                <a:uLnTx/>
                <a:uFillTx/>
                <a:latin typeface="Georgia"/>
                <a:ea typeface="+mn-ea"/>
                <a:cs typeface="+mn-cs"/>
              </a:rPr>
              <a:t>A monument to perseverance, </a:t>
            </a:r>
            <a:br>
              <a:rPr kumimoji="0" lang="en-US" sz="1414" b="0" i="1" u="none" strike="noStrike" kern="1200" cap="none" spc="0" normalizeH="0" baseline="0" noProof="0" dirty="0">
                <a:ln>
                  <a:noFill/>
                </a:ln>
                <a:solidFill>
                  <a:schemeClr val="accent5"/>
                </a:solidFill>
                <a:effectLst/>
                <a:uLnTx/>
                <a:uFillTx/>
                <a:latin typeface="Georgia"/>
                <a:ea typeface="+mn-ea"/>
                <a:cs typeface="+mn-cs"/>
              </a:rPr>
            </a:br>
            <a:r>
              <a:rPr kumimoji="0" lang="en-US" sz="1414" b="0" i="1" u="none" strike="noStrike" kern="1200" cap="none" spc="0" normalizeH="0" baseline="0" noProof="0" dirty="0">
                <a:ln>
                  <a:noFill/>
                </a:ln>
                <a:solidFill>
                  <a:schemeClr val="accent5"/>
                </a:solidFill>
                <a:effectLst/>
                <a:uLnTx/>
                <a:uFillTx/>
                <a:latin typeface="Georgia"/>
                <a:ea typeface="+mn-ea"/>
                <a:cs typeface="+mn-cs"/>
              </a:rPr>
              <a:t>North America’s deepest lake filled to 1,949 feet over 720 years. </a:t>
            </a:r>
          </a:p>
        </p:txBody>
      </p:sp>
      <p:sp>
        <p:nvSpPr>
          <p:cNvPr id="32" name="Text Placeholder - Stat 1"/>
          <p:cNvSpPr>
            <a:spLocks noGrp="1"/>
          </p:cNvSpPr>
          <p:nvPr>
            <p:ph type="body" sz="quarter" idx="36" hasCustomPrompt="1"/>
          </p:nvPr>
        </p:nvSpPr>
        <p:spPr>
          <a:xfrm>
            <a:off x="5934645" y="538364"/>
            <a:ext cx="2070796" cy="1604798"/>
          </a:xfrm>
        </p:spPr>
        <p:txBody>
          <a:bodyPr anchor="ctr"/>
          <a:lstStyle>
            <a:lvl1pPr algn="l">
              <a:spcBef>
                <a:spcPts val="600"/>
              </a:spcBef>
              <a:spcAft>
                <a:spcPts val="0"/>
              </a:spcAft>
              <a:defRPr sz="3536" spc="50" baseline="0">
                <a:solidFill>
                  <a:schemeClr val="accent1"/>
                </a:solidFill>
              </a:defRPr>
            </a:lvl1pPr>
            <a:lvl2pPr algn="l">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3" name="Text Placeholder - Stat 1"/>
          <p:cNvSpPr>
            <a:spLocks noGrp="1"/>
          </p:cNvSpPr>
          <p:nvPr>
            <p:ph type="body" sz="quarter" idx="37" hasCustomPrompt="1"/>
          </p:nvPr>
        </p:nvSpPr>
        <p:spPr>
          <a:xfrm>
            <a:off x="5934645" y="2311719"/>
            <a:ext cx="2070796" cy="1604798"/>
          </a:xfrm>
        </p:spPr>
        <p:txBody>
          <a:bodyPr anchor="ctr"/>
          <a:lstStyle>
            <a:lvl1pPr algn="l">
              <a:spcBef>
                <a:spcPts val="600"/>
              </a:spcBef>
              <a:spcAft>
                <a:spcPts val="0"/>
              </a:spcAft>
              <a:defRPr sz="3536" spc="50" baseline="0">
                <a:solidFill>
                  <a:schemeClr val="accent1"/>
                </a:solidFill>
              </a:defRPr>
            </a:lvl1pPr>
            <a:lvl2pPr algn="l">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4" name="Text Placeholder - Stat 1"/>
          <p:cNvSpPr>
            <a:spLocks noGrp="1"/>
          </p:cNvSpPr>
          <p:nvPr>
            <p:ph type="body" sz="quarter" idx="38" hasCustomPrompt="1"/>
          </p:nvPr>
        </p:nvSpPr>
        <p:spPr>
          <a:xfrm>
            <a:off x="5934645" y="4085074"/>
            <a:ext cx="2070796" cy="1604798"/>
          </a:xfrm>
        </p:spPr>
        <p:txBody>
          <a:bodyPr anchor="ctr"/>
          <a:lstStyle>
            <a:lvl1pPr algn="l">
              <a:spcBef>
                <a:spcPts val="600"/>
              </a:spcBef>
              <a:spcAft>
                <a:spcPts val="0"/>
              </a:spcAft>
              <a:defRPr sz="3536" spc="50" baseline="0">
                <a:solidFill>
                  <a:schemeClr val="accent1"/>
                </a:solidFill>
              </a:defRPr>
            </a:lvl1pPr>
            <a:lvl2pPr algn="l">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5" name="Text Placeholder - Stat 1"/>
          <p:cNvSpPr>
            <a:spLocks noGrp="1"/>
          </p:cNvSpPr>
          <p:nvPr>
            <p:ph type="body" sz="quarter" idx="39" hasCustomPrompt="1"/>
          </p:nvPr>
        </p:nvSpPr>
        <p:spPr>
          <a:xfrm>
            <a:off x="8637636" y="541811"/>
            <a:ext cx="2579740" cy="1604798"/>
          </a:xfrm>
        </p:spPr>
        <p:txBody>
          <a:bodyPr anchor="ctr"/>
          <a:lstStyle>
            <a:lvl1pPr algn="l">
              <a:spcBef>
                <a:spcPts val="600"/>
              </a:spcBef>
              <a:spcAft>
                <a:spcPts val="0"/>
              </a:spcAft>
              <a:defRPr sz="3536" spc="50" baseline="0">
                <a:solidFill>
                  <a:schemeClr val="accent1"/>
                </a:solidFill>
              </a:defRPr>
            </a:lvl1pPr>
            <a:lvl2pPr algn="l">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7" name="Text Placeholder - Stat 1"/>
          <p:cNvSpPr>
            <a:spLocks noGrp="1"/>
          </p:cNvSpPr>
          <p:nvPr>
            <p:ph type="body" sz="quarter" idx="40" hasCustomPrompt="1"/>
          </p:nvPr>
        </p:nvSpPr>
        <p:spPr>
          <a:xfrm>
            <a:off x="8637636" y="2311719"/>
            <a:ext cx="2579740" cy="1604798"/>
          </a:xfrm>
        </p:spPr>
        <p:txBody>
          <a:bodyPr anchor="ctr"/>
          <a:lstStyle>
            <a:lvl1pPr algn="l">
              <a:spcBef>
                <a:spcPts val="600"/>
              </a:spcBef>
              <a:spcAft>
                <a:spcPts val="0"/>
              </a:spcAft>
              <a:defRPr sz="3536" spc="50" baseline="0">
                <a:solidFill>
                  <a:schemeClr val="accent1"/>
                </a:solidFill>
              </a:defRPr>
            </a:lvl1pPr>
            <a:lvl2pPr algn="l">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8" name="Text Placeholder - Stat 1"/>
          <p:cNvSpPr>
            <a:spLocks noGrp="1"/>
          </p:cNvSpPr>
          <p:nvPr>
            <p:ph type="body" sz="quarter" idx="41" hasCustomPrompt="1"/>
          </p:nvPr>
        </p:nvSpPr>
        <p:spPr>
          <a:xfrm>
            <a:off x="8637636" y="4085074"/>
            <a:ext cx="2579740" cy="1604798"/>
          </a:xfrm>
        </p:spPr>
        <p:txBody>
          <a:bodyPr anchor="ctr"/>
          <a:lstStyle>
            <a:lvl1pPr algn="l">
              <a:spcBef>
                <a:spcPts val="600"/>
              </a:spcBef>
              <a:spcAft>
                <a:spcPts val="0"/>
              </a:spcAft>
              <a:defRPr sz="3536" spc="50" baseline="0">
                <a:solidFill>
                  <a:schemeClr val="accent1"/>
                </a:solidFill>
              </a:defRPr>
            </a:lvl1pPr>
            <a:lvl2pPr algn="l">
              <a:lnSpc>
                <a:spcPct val="100000"/>
              </a:lnSpc>
              <a:spcBef>
                <a:spcPts val="201"/>
              </a:spcBef>
              <a:defRPr sz="1768"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9" name="RuleLine - Mid">
            <a:extLst>
              <a:ext uri="{FF2B5EF4-FFF2-40B4-BE49-F238E27FC236}">
                <a16:creationId xmlns:a16="http://schemas.microsoft.com/office/drawing/2014/main" id="{08D9156A-634F-2441-9275-E944E87907CE}"/>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Footer Placeholder 7">
            <a:extLst>
              <a:ext uri="{FF2B5EF4-FFF2-40B4-BE49-F238E27FC236}">
                <a16:creationId xmlns:a16="http://schemas.microsoft.com/office/drawing/2014/main" id="{8331135B-C960-F049-AE09-B1B89D60BAB2}"/>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62004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MAP All Locations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98" name="Title Placeholder - Top"/>
          <p:cNvSpPr>
            <a:spLocks noGrp="1"/>
          </p:cNvSpPr>
          <p:nvPr>
            <p:ph type="title" hasCustomPrompt="1"/>
          </p:nvPr>
        </p:nvSpPr>
        <p:spPr>
          <a:xfrm>
            <a:off x="660401" y="457201"/>
            <a:ext cx="10058400" cy="685802"/>
          </a:xfrm>
        </p:spPr>
        <p:txBody>
          <a:bodyPr/>
          <a:lstStyle>
            <a:lvl1pPr>
              <a:defRPr baseline="0">
                <a:solidFill>
                  <a:schemeClr val="bg1"/>
                </a:solidFill>
              </a:defRPr>
            </a:lvl1pPr>
          </a:lstStyle>
          <a:p>
            <a:r>
              <a:rPr lang="en-US" dirty="0"/>
              <a:t>Add Slide Title</a:t>
            </a:r>
          </a:p>
        </p:txBody>
      </p:sp>
      <p:cxnSp>
        <p:nvCxnSpPr>
          <p:cNvPr id="20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399" y="1828800"/>
            <a:ext cx="3750572" cy="4021494"/>
          </a:xfrm>
        </p:spPr>
        <p:txBody>
          <a:bodyPr numCol="1"/>
          <a:lstStyle>
            <a:lvl1pPr>
              <a:lnSpc>
                <a:spcPct val="100000"/>
              </a:lnSpc>
              <a:spcBef>
                <a:spcPts val="1237"/>
              </a:spcBef>
              <a:spcAft>
                <a:spcPts val="0"/>
              </a:spcAft>
              <a:defRPr lang="en-US" sz="2121" b="1" kern="1200" cap="all" spc="50"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475"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121" i="1" spc="50"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grpSp>
        <p:nvGrpSpPr>
          <p:cNvPr id="60" name="MAP - States"/>
          <p:cNvGrpSpPr/>
          <p:nvPr userDrawn="1"/>
        </p:nvGrpSpPr>
        <p:grpSpPr>
          <a:xfrm>
            <a:off x="5228489" y="1633397"/>
            <a:ext cx="6655826" cy="4089401"/>
            <a:chOff x="3629254" y="1658063"/>
            <a:chExt cx="5883275" cy="3614738"/>
          </a:xfrm>
          <a:noFill/>
        </p:grpSpPr>
        <p:sp>
          <p:nvSpPr>
            <p:cNvPr id="61"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2"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3"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2"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3"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4"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5"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6"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28"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29"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30"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131"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32"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33"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34"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35"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36"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37"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38"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39"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40"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141"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142"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143"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44"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45"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46"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47"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48"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49"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0"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1"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2"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3"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4"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5"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6"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7"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8"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9"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cxnSp>
        <p:nvCxnSpPr>
          <p:cNvPr id="57" name="RuleLine - Top">
            <a:extLst>
              <a:ext uri="{FF2B5EF4-FFF2-40B4-BE49-F238E27FC236}">
                <a16:creationId xmlns:a16="http://schemas.microsoft.com/office/drawing/2014/main" id="{ECBB6CC6-16DA-0B42-B1B0-600E5C39A7F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Footer Placeholder 7">
            <a:extLst>
              <a:ext uri="{FF2B5EF4-FFF2-40B4-BE49-F238E27FC236}">
                <a16:creationId xmlns:a16="http://schemas.microsoft.com/office/drawing/2014/main" id="{B77F5B4F-C1E2-6E4B-9B7D-417B7D7B2876}"/>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678570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78689"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23" name="Text Placeholder - Bio Name 1-2"/>
          <p:cNvSpPr>
            <a:spLocks noGrp="1"/>
          </p:cNvSpPr>
          <p:nvPr>
            <p:ph type="body" sz="quarter" idx="22" hasCustomPrompt="1"/>
          </p:nvPr>
        </p:nvSpPr>
        <p:spPr>
          <a:xfrm>
            <a:off x="6547105" y="457202"/>
            <a:ext cx="4171695" cy="5395437"/>
          </a:xfrm>
        </p:spPr>
        <p:txBody>
          <a:bodyPr/>
          <a:lstStyle>
            <a:lvl1pPr marL="0" indent="0" algn="r">
              <a:lnSpc>
                <a:spcPct val="100000"/>
              </a:lnSpc>
              <a:spcBef>
                <a:spcPts val="1200"/>
              </a:spcBef>
              <a:spcAft>
                <a:spcPts val="0"/>
              </a:spcAft>
              <a:buFont typeface="Arial" panose="020B0604020202020204" pitchFamily="34" charset="0"/>
              <a:buNone/>
              <a:defRPr sz="2121" b="1" baseline="0">
                <a:latin typeface="+mj-lt"/>
              </a:defRPr>
            </a:lvl1pPr>
            <a:lvl2pPr marL="0" indent="0" algn="r">
              <a:lnSpc>
                <a:spcPct val="100000"/>
              </a:lnSpc>
              <a:spcBef>
                <a:spcPts val="0"/>
              </a:spcBef>
              <a:spcAft>
                <a:spcPts val="354"/>
              </a:spcAft>
              <a:buNone/>
              <a:defRPr sz="2828" b="0" i="1" cap="none" spc="0" baseline="0">
                <a:latin typeface="+mj-lt"/>
              </a:defRPr>
            </a:lvl2pPr>
            <a:lvl3pPr marL="0" indent="0" algn="r">
              <a:lnSpc>
                <a:spcPct val="100000"/>
              </a:lnSpc>
              <a:spcBef>
                <a:spcPts val="600"/>
              </a:spcBef>
              <a:spcAft>
                <a:spcPts val="1200"/>
              </a:spcAft>
              <a:buNone/>
              <a:defRPr sz="1768">
                <a:solidFill>
                  <a:schemeClr val="tx2">
                    <a:lumMod val="75000"/>
                    <a:lumOff val="25000"/>
                  </a:schemeClr>
                </a:solidFill>
              </a:defRPr>
            </a:lvl3pPr>
            <a:lvl4pPr marL="0" indent="0" algn="r">
              <a:lnSpc>
                <a:spcPct val="100000"/>
              </a:lnSpc>
              <a:spcBef>
                <a:spcPts val="0"/>
              </a:spcBef>
              <a:spcAft>
                <a:spcPts val="530"/>
              </a:spcAft>
              <a:buNone/>
              <a:defRPr sz="2475" baseline="0">
                <a:solidFill>
                  <a:schemeClr val="tx2">
                    <a:lumMod val="50000"/>
                  </a:schemeClr>
                </a:solidFill>
              </a:defRPr>
            </a:lvl4pPr>
            <a:lvl5pPr marL="91436" indent="-91436" algn="r">
              <a:lnSpc>
                <a:spcPct val="100000"/>
              </a:lnSpc>
              <a:spcBef>
                <a:spcPts val="0"/>
              </a:spcBef>
              <a:spcAft>
                <a:spcPts val="530"/>
              </a:spcAft>
              <a:buFont typeface="Arial" panose="020B0604020202020204" pitchFamily="34" charset="0"/>
              <a:buChar char="-"/>
              <a:defRPr sz="2475" baseline="0"/>
            </a:lvl5pPr>
            <a:lvl6pPr marL="0" indent="0" algn="r">
              <a:lnSpc>
                <a:spcPct val="100000"/>
              </a:lnSpc>
              <a:spcBef>
                <a:spcPts val="600"/>
              </a:spcBef>
              <a:spcAft>
                <a:spcPts val="200"/>
              </a:spcAft>
              <a:buNone/>
              <a:defRPr sz="1768" b="1" cap="all" spc="50"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660400" y="1524002"/>
            <a:ext cx="5029200" cy="4328637"/>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4DF8BEC9-4095-3743-B751-43D9A58D4FF1}"/>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593855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Letter - Lef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20"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401"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23" name="Text Placeholder - Bio Name 1-2"/>
          <p:cNvSpPr>
            <a:spLocks noGrp="1"/>
          </p:cNvSpPr>
          <p:nvPr>
            <p:ph type="body" sz="quarter" idx="22" hasCustomPrompt="1"/>
          </p:nvPr>
        </p:nvSpPr>
        <p:spPr>
          <a:xfrm>
            <a:off x="6597749" y="457202"/>
            <a:ext cx="4121051" cy="5395437"/>
          </a:xfrm>
        </p:spPr>
        <p:txBody>
          <a:bodyPr/>
          <a:lstStyle>
            <a:lvl1pPr marL="0" indent="0" algn="r">
              <a:lnSpc>
                <a:spcPct val="100000"/>
              </a:lnSpc>
              <a:spcBef>
                <a:spcPts val="1200"/>
              </a:spcBef>
              <a:spcAft>
                <a:spcPts val="0"/>
              </a:spcAft>
              <a:buFont typeface="Arial" panose="020B0604020202020204" pitchFamily="34" charset="0"/>
              <a:buNone/>
              <a:defRPr sz="2121" b="1" baseline="0">
                <a:solidFill>
                  <a:schemeClr val="accent3"/>
                </a:solidFill>
                <a:latin typeface="+mj-lt"/>
              </a:defRPr>
            </a:lvl1pPr>
            <a:lvl2pPr marL="0" indent="0" algn="r">
              <a:lnSpc>
                <a:spcPct val="100000"/>
              </a:lnSpc>
              <a:spcBef>
                <a:spcPts val="0"/>
              </a:spcBef>
              <a:spcAft>
                <a:spcPts val="354"/>
              </a:spcAft>
              <a:buNone/>
              <a:defRPr sz="2828" b="0" i="1" cap="none" spc="0" baseline="0">
                <a:solidFill>
                  <a:schemeClr val="accent4"/>
                </a:solidFill>
                <a:latin typeface="+mj-lt"/>
              </a:defRPr>
            </a:lvl2pPr>
            <a:lvl3pPr marL="0" indent="0" algn="r">
              <a:lnSpc>
                <a:spcPct val="100000"/>
              </a:lnSpc>
              <a:spcBef>
                <a:spcPts val="600"/>
              </a:spcBef>
              <a:spcAft>
                <a:spcPts val="1200"/>
              </a:spcAft>
              <a:buNone/>
              <a:defRPr sz="1768">
                <a:solidFill>
                  <a:schemeClr val="accent2"/>
                </a:solidFill>
              </a:defRPr>
            </a:lvl3pPr>
            <a:lvl4pPr marL="0" indent="0" algn="r">
              <a:lnSpc>
                <a:spcPct val="100000"/>
              </a:lnSpc>
              <a:spcBef>
                <a:spcPts val="0"/>
              </a:spcBef>
              <a:spcAft>
                <a:spcPts val="530"/>
              </a:spcAft>
              <a:buNone/>
              <a:defRPr sz="2475" baseline="0">
                <a:solidFill>
                  <a:schemeClr val="accent3"/>
                </a:solidFill>
              </a:defRPr>
            </a:lvl4pPr>
            <a:lvl5pPr marL="91436" indent="-91436" algn="r">
              <a:lnSpc>
                <a:spcPct val="100000"/>
              </a:lnSpc>
              <a:spcBef>
                <a:spcPts val="0"/>
              </a:spcBef>
              <a:spcAft>
                <a:spcPts val="530"/>
              </a:spcAft>
              <a:buFont typeface="Arial" panose="020B0604020202020204" pitchFamily="34" charset="0"/>
              <a:buChar char="-"/>
              <a:defRPr sz="2475" baseline="0"/>
            </a:lvl5pPr>
            <a:lvl6pPr marL="0" indent="0" algn="r">
              <a:lnSpc>
                <a:spcPct val="100000"/>
              </a:lnSpc>
              <a:spcBef>
                <a:spcPts val="600"/>
              </a:spcBef>
              <a:spcAft>
                <a:spcPts val="200"/>
              </a:spcAft>
              <a:buNone/>
              <a:defRPr sz="1768" b="1" cap="all" spc="50"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660400" y="1524002"/>
            <a:ext cx="5029200" cy="4328637"/>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17476F54-1D14-8B44-8FA1-F85CE361DD58}"/>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238920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 Righ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Rectangle 14"/>
          <p:cNvSpPr/>
          <p:nvPr userDrawn="1"/>
        </p:nvSpPr>
        <p:spPr>
          <a:xfrm>
            <a:off x="5683170" y="2"/>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2" name="Title Placeholder - Top"/>
          <p:cNvSpPr>
            <a:spLocks noGrp="1"/>
          </p:cNvSpPr>
          <p:nvPr>
            <p:ph type="title" hasCustomPrompt="1"/>
          </p:nvPr>
        </p:nvSpPr>
        <p:spPr>
          <a:xfrm>
            <a:off x="660401" y="457201"/>
            <a:ext cx="4582932"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3200402"/>
            <a:ext cx="4582933" cy="2677884"/>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hasCustomPrompt="1"/>
          </p:nvPr>
        </p:nvSpPr>
        <p:spPr>
          <a:xfrm>
            <a:off x="6142297" y="457200"/>
            <a:ext cx="4576503" cy="5421086"/>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2BF457B0-F315-FF45-B100-1C113577F7F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53124BDC-C280-944A-B3C9-E6EA4DEAD55D}"/>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4187387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1"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23" name="Text Placeholder - Bio Name 1-2"/>
          <p:cNvSpPr>
            <a:spLocks noGrp="1"/>
          </p:cNvSpPr>
          <p:nvPr>
            <p:ph type="body" sz="quarter" idx="22" hasCustomPrompt="1"/>
          </p:nvPr>
        </p:nvSpPr>
        <p:spPr>
          <a:xfrm>
            <a:off x="660400" y="457200"/>
            <a:ext cx="4171695" cy="5352872"/>
          </a:xfrm>
        </p:spPr>
        <p:txBody>
          <a:bodyPr/>
          <a:lstStyle>
            <a:lvl1pPr marL="0" indent="0" algn="l">
              <a:lnSpc>
                <a:spcPct val="100000"/>
              </a:lnSpc>
              <a:spcBef>
                <a:spcPts val="1200"/>
              </a:spcBef>
              <a:spcAft>
                <a:spcPts val="0"/>
              </a:spcAft>
              <a:buFont typeface="Arial" panose="020B0604020202020204" pitchFamily="34" charset="0"/>
              <a:buNone/>
              <a:defRPr sz="2121" b="1" baseline="0">
                <a:latin typeface="+mj-lt"/>
              </a:defRPr>
            </a:lvl1pPr>
            <a:lvl2pPr marL="0" indent="0" algn="l">
              <a:lnSpc>
                <a:spcPct val="100000"/>
              </a:lnSpc>
              <a:spcBef>
                <a:spcPts val="0"/>
              </a:spcBef>
              <a:spcAft>
                <a:spcPts val="354"/>
              </a:spcAft>
              <a:buNone/>
              <a:defRPr sz="2828" b="0" i="1" cap="none" spc="0" baseline="0">
                <a:latin typeface="+mj-lt"/>
              </a:defRPr>
            </a:lvl2pPr>
            <a:lvl3pPr marL="0" indent="0" algn="l">
              <a:lnSpc>
                <a:spcPct val="100000"/>
              </a:lnSpc>
              <a:spcBef>
                <a:spcPts val="600"/>
              </a:spcBef>
              <a:spcAft>
                <a:spcPts val="1200"/>
              </a:spcAft>
              <a:buNone/>
              <a:defRPr sz="1768">
                <a:solidFill>
                  <a:schemeClr val="tx2">
                    <a:lumMod val="75000"/>
                    <a:lumOff val="25000"/>
                  </a:schemeClr>
                </a:solidFill>
              </a:defRPr>
            </a:lvl3pPr>
            <a:lvl4pPr marL="0" indent="0" algn="l">
              <a:lnSpc>
                <a:spcPct val="100000"/>
              </a:lnSpc>
              <a:spcBef>
                <a:spcPts val="0"/>
              </a:spcBef>
              <a:spcAft>
                <a:spcPts val="530"/>
              </a:spcAft>
              <a:buNone/>
              <a:defRPr sz="2475" baseline="0">
                <a:solidFill>
                  <a:schemeClr val="tx2">
                    <a:lumMod val="50000"/>
                  </a:schemeClr>
                </a:solidFill>
              </a:defRPr>
            </a:lvl4pPr>
            <a:lvl5pPr marL="91436" indent="-91436" algn="l">
              <a:lnSpc>
                <a:spcPct val="100000"/>
              </a:lnSpc>
              <a:spcBef>
                <a:spcPts val="0"/>
              </a:spcBef>
              <a:spcAft>
                <a:spcPts val="530"/>
              </a:spcAft>
              <a:buFont typeface="Arial" panose="020B0604020202020204" pitchFamily="34" charset="0"/>
              <a:buChar char="-"/>
              <a:defRPr sz="2475" baseline="0"/>
            </a:lvl5pPr>
            <a:lvl6pPr marL="0" indent="0" algn="l">
              <a:lnSpc>
                <a:spcPct val="100000"/>
              </a:lnSpc>
              <a:spcBef>
                <a:spcPts val="600"/>
              </a:spcBef>
              <a:spcAft>
                <a:spcPts val="200"/>
              </a:spcAft>
              <a:buNone/>
              <a:defRPr sz="1768" b="1" cap="all" spc="50"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5689600" y="1524000"/>
            <a:ext cx="5029200" cy="4286072"/>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DAC040F6-75BD-CB43-B248-0F395D3DA769}"/>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045952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Letter - Righ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20"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1"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sz="1356"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sz="1356"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sz="1356"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sz="1356" dirty="0"/>
            </a:p>
          </p:txBody>
        </p:sp>
      </p:grpSp>
      <p:sp>
        <p:nvSpPr>
          <p:cNvPr id="23" name="Text Placeholder - Bio Name 1-2"/>
          <p:cNvSpPr>
            <a:spLocks noGrp="1"/>
          </p:cNvSpPr>
          <p:nvPr>
            <p:ph type="body" sz="quarter" idx="22" hasCustomPrompt="1"/>
          </p:nvPr>
        </p:nvSpPr>
        <p:spPr>
          <a:xfrm>
            <a:off x="660401" y="457200"/>
            <a:ext cx="4121051" cy="5352872"/>
          </a:xfrm>
        </p:spPr>
        <p:txBody>
          <a:bodyPr/>
          <a:lstStyle>
            <a:lvl1pPr marL="0" indent="0" algn="l">
              <a:lnSpc>
                <a:spcPct val="100000"/>
              </a:lnSpc>
              <a:spcBef>
                <a:spcPts val="1200"/>
              </a:spcBef>
              <a:spcAft>
                <a:spcPts val="0"/>
              </a:spcAft>
              <a:buFont typeface="Arial" panose="020B0604020202020204" pitchFamily="34" charset="0"/>
              <a:buNone/>
              <a:defRPr sz="2121" b="1" baseline="0">
                <a:solidFill>
                  <a:schemeClr val="accent3"/>
                </a:solidFill>
                <a:latin typeface="+mj-lt"/>
              </a:defRPr>
            </a:lvl1pPr>
            <a:lvl2pPr marL="0" indent="0" algn="l">
              <a:lnSpc>
                <a:spcPct val="100000"/>
              </a:lnSpc>
              <a:spcBef>
                <a:spcPts val="0"/>
              </a:spcBef>
              <a:spcAft>
                <a:spcPts val="354"/>
              </a:spcAft>
              <a:buNone/>
              <a:defRPr sz="2828" b="0" i="1" cap="none" spc="0" baseline="0">
                <a:solidFill>
                  <a:schemeClr val="accent4"/>
                </a:solidFill>
                <a:latin typeface="+mj-lt"/>
              </a:defRPr>
            </a:lvl2pPr>
            <a:lvl3pPr marL="0" indent="0" algn="l">
              <a:lnSpc>
                <a:spcPct val="100000"/>
              </a:lnSpc>
              <a:spcBef>
                <a:spcPts val="600"/>
              </a:spcBef>
              <a:spcAft>
                <a:spcPts val="1200"/>
              </a:spcAft>
              <a:buNone/>
              <a:defRPr sz="1768">
                <a:solidFill>
                  <a:schemeClr val="accent2"/>
                </a:solidFill>
              </a:defRPr>
            </a:lvl3pPr>
            <a:lvl4pPr marL="0" indent="0" algn="l">
              <a:lnSpc>
                <a:spcPct val="100000"/>
              </a:lnSpc>
              <a:spcBef>
                <a:spcPts val="0"/>
              </a:spcBef>
              <a:spcAft>
                <a:spcPts val="530"/>
              </a:spcAft>
              <a:buNone/>
              <a:defRPr sz="2475" baseline="0">
                <a:solidFill>
                  <a:schemeClr val="accent3"/>
                </a:solidFill>
              </a:defRPr>
            </a:lvl4pPr>
            <a:lvl5pPr marL="91436" indent="-91436" algn="l">
              <a:lnSpc>
                <a:spcPct val="100000"/>
              </a:lnSpc>
              <a:spcBef>
                <a:spcPts val="0"/>
              </a:spcBef>
              <a:spcAft>
                <a:spcPts val="530"/>
              </a:spcAft>
              <a:buFont typeface="Arial" panose="020B0604020202020204" pitchFamily="34" charset="0"/>
              <a:buChar char="-"/>
              <a:defRPr sz="2475" baseline="0"/>
            </a:lvl5pPr>
            <a:lvl6pPr marL="0" indent="0" algn="l">
              <a:lnSpc>
                <a:spcPct val="100000"/>
              </a:lnSpc>
              <a:spcBef>
                <a:spcPts val="600"/>
              </a:spcBef>
              <a:spcAft>
                <a:spcPts val="200"/>
              </a:spcAft>
              <a:buNone/>
              <a:defRPr sz="1768" b="1" cap="all" spc="50"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5689600" y="1524000"/>
            <a:ext cx="5029200" cy="4286072"/>
          </a:xfrm>
        </p:spPr>
        <p:txBody>
          <a:bodyPr/>
          <a:lstStyle>
            <a:lvl2pPr>
              <a:defRPr b="0">
                <a:solidFill>
                  <a:schemeClr val="tx2">
                    <a:lumMod val="75000"/>
                  </a:schemeClr>
                </a:solidFill>
              </a:defRPr>
            </a:lvl2pPr>
            <a:lvl3pPr>
              <a:defRPr>
                <a:solidFill>
                  <a:schemeClr val="tx1"/>
                </a:solidFill>
              </a:defRPr>
            </a:lvl3pPr>
            <a:lvl4pPr marL="203463" indent="-203463">
              <a:buClr>
                <a:schemeClr val="accent3"/>
              </a:buClr>
              <a:buFont typeface="Arial" panose="020B0604020202020204" pitchFamily="34" charset="0"/>
              <a:buChar char="•"/>
              <a:defRPr/>
            </a:lvl4pPr>
            <a:lvl5pPr marL="406925" indent="-224511">
              <a:buClr>
                <a:schemeClr val="accent3"/>
              </a:buClr>
              <a:buFont typeface="Arial" panose="020B0604020202020204" pitchFamily="34" charset="0"/>
              <a:buChar char="•"/>
              <a:defRPr/>
            </a:lvl5pPr>
            <a:lvl6pPr marL="568293" indent="-214689">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CE49AF95-CCF3-524C-A451-0486646CEDFB}"/>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8562182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1_Right Content F + Image">
    <p:bg>
      <p:bgRef idx="1001">
        <a:schemeClr val="bg1"/>
      </p:bgRef>
    </p:bg>
    <p:spTree>
      <p:nvGrpSpPr>
        <p:cNvPr id="1" name=""/>
        <p:cNvGrpSpPr/>
        <p:nvPr/>
      </p:nvGrpSpPr>
      <p:grpSpPr>
        <a:xfrm>
          <a:off x="0" y="0"/>
          <a:ext cx="0" cy="0"/>
          <a:chOff x="0" y="0"/>
          <a:chExt cx="0" cy="0"/>
        </a:xfrm>
      </p:grpSpPr>
      <p:sp>
        <p:nvSpPr>
          <p:cNvPr id="13"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1" y="1524000"/>
            <a:ext cx="6167376" cy="4495800"/>
          </a:xfrm>
        </p:spPr>
        <p:txBody>
          <a:bodyPr/>
          <a:lstStyle>
            <a:lvl2pPr>
              <a:defRPr b="0">
                <a:solidFill>
                  <a:schemeClr val="bg2">
                    <a:lumMod val="75000"/>
                  </a:schemeClr>
                </a:solidFill>
              </a:defRPr>
            </a:lvl2pPr>
            <a:lvl3pPr>
              <a:defRPr>
                <a:solidFill>
                  <a:schemeClr val="tx1"/>
                </a:solidFill>
              </a:defRPr>
            </a:lvl3pPr>
            <a:lvl4pPr marL="203463" indent="-203463">
              <a:buFont typeface="Arial" panose="020B0604020202020204" pitchFamily="34" charset="0"/>
              <a:buChar char="•"/>
              <a:defRPr/>
            </a:lvl4pPr>
            <a:lvl5pPr marL="406925" indent="-224511">
              <a:buFont typeface="Arial" panose="020B0604020202020204" pitchFamily="34" charset="0"/>
              <a:buChar char="•"/>
              <a:defRPr/>
            </a:lvl5pPr>
            <a:lvl6pPr marL="568293" indent="-214689">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4550902"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p:cNvSpPr>
            <a:spLocks noGrp="1"/>
          </p:cNvSpPr>
          <p:nvPr>
            <p:ph type="ftr" sz="quarter" idx="3"/>
          </p:nvPr>
        </p:nvSpPr>
        <p:spPr>
          <a:xfrm>
            <a:off x="466240" y="6019802"/>
            <a:ext cx="3396076" cy="381001"/>
          </a:xfrm>
          <a:prstGeom prst="rect">
            <a:avLst/>
          </a:prstGeom>
        </p:spPr>
        <p:txBody>
          <a:bodyPr vert="horz" lIns="0" tIns="0" rIns="0" bIns="0" rtlCol="0" anchor="ctr">
            <a:noAutofit/>
          </a:bodyPr>
          <a:lstStyle>
            <a:lvl1pPr algn="l">
              <a:defRPr sz="972" i="0">
                <a:solidFill>
                  <a:schemeClr val="accent6">
                    <a:lumMod val="75000"/>
                  </a:schemeClr>
                </a:solidFill>
                <a:latin typeface="+mn-lt"/>
                <a:cs typeface="Arial" panose="020B0604020202020204" pitchFamily="34" charset="0"/>
              </a:defRPr>
            </a:lvl1pPr>
          </a:lstStyle>
          <a:p>
            <a:r>
              <a:rPr lang="en-US" dirty="0" smtClean="0">
                <a:solidFill>
                  <a:srgbClr val="93A5A5">
                    <a:lumMod val="75000"/>
                  </a:srgbClr>
                </a:solidFill>
              </a:rPr>
              <a:t>[ to edit Footer; go "Insert" (tab) &gt; "Header &amp; Footer" ]</a:t>
            </a:r>
            <a:endParaRPr lang="en-US" dirty="0">
              <a:solidFill>
                <a:srgbClr val="93A5A5">
                  <a:lumMod val="75000"/>
                </a:srgbClr>
              </a:solidFill>
            </a:endParaRPr>
          </a:p>
        </p:txBody>
      </p:sp>
      <p:sp>
        <p:nvSpPr>
          <p:cNvPr id="12"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972"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87481950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71653" y="2853383"/>
            <a:ext cx="6922948"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0"/>
              </a:lnSpc>
              <a:spcAft>
                <a:spcPts val="0"/>
              </a:spcAft>
              <a:buNone/>
              <a:defRPr sz="2800" baseline="0">
                <a:solidFill>
                  <a:schemeClr val="accent6">
                    <a:lumMod val="75000"/>
                  </a:schemeClr>
                </a:solidFill>
                <a:latin typeface="+mn-lt"/>
                <a:cs typeface="Arial" panose="020B0604020202020204" pitchFamily="34" charset="0"/>
              </a:defRPr>
            </a:lvl1pPr>
            <a:lvl2pPr marL="391102" indent="0" algn="ctr">
              <a:buNone/>
              <a:defRPr sz="1711"/>
            </a:lvl2pPr>
            <a:lvl3pPr marL="782205" indent="0" algn="ctr">
              <a:buNone/>
              <a:defRPr sz="1540"/>
            </a:lvl3pPr>
            <a:lvl4pPr marL="1173307" indent="0" algn="ctr">
              <a:buNone/>
              <a:defRPr sz="1369"/>
            </a:lvl4pPr>
            <a:lvl5pPr marL="1564410" indent="0" algn="ctr">
              <a:buNone/>
              <a:defRPr sz="1369"/>
            </a:lvl5pPr>
            <a:lvl6pPr marL="1955513" indent="0" algn="ctr">
              <a:buNone/>
              <a:defRPr sz="1369"/>
            </a:lvl6pPr>
            <a:lvl7pPr marL="2346615" indent="0" algn="ctr">
              <a:buNone/>
              <a:defRPr sz="1369"/>
            </a:lvl7pPr>
            <a:lvl8pPr marL="2737718" indent="0" algn="ctr">
              <a:buNone/>
              <a:defRPr sz="1369"/>
            </a:lvl8pPr>
            <a:lvl9pPr marL="3128820" indent="0" algn="ctr">
              <a:buNone/>
              <a:defRPr sz="1369"/>
            </a:lvl9pPr>
          </a:lstStyle>
          <a:p>
            <a:r>
              <a:rPr lang="en-US"/>
              <a:t>Prepared </a:t>
            </a:r>
            <a:r>
              <a:rPr lang="en-US" dirty="0"/>
              <a:t>by Name</a:t>
            </a:r>
          </a:p>
        </p:txBody>
      </p:sp>
      <p:cxnSp>
        <p:nvCxnSpPr>
          <p:cNvPr id="11" name="Straight Connector 10"/>
          <p:cNvCxnSpPr/>
          <p:nvPr/>
        </p:nvCxnSpPr>
        <p:spPr>
          <a:xfrm>
            <a:off x="660401"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userDrawn="1"/>
        </p:nvSpPr>
        <p:spPr bwMode="auto">
          <a:xfrm>
            <a:off x="660401"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979549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itle" preserve="1">
  <p:cSld name="Title - Cover_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60400" y="2853383"/>
            <a:ext cx="6934200"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0"/>
              </a:lnSpc>
              <a:spcAft>
                <a:spcPts val="0"/>
              </a:spcAft>
              <a:buNone/>
              <a:defRPr sz="2800" baseline="0">
                <a:solidFill>
                  <a:schemeClr val="accent6">
                    <a:lumMod val="75000"/>
                  </a:schemeClr>
                </a:solidFill>
                <a:latin typeface="+mn-lt"/>
                <a:cs typeface="Arial" panose="020B0604020202020204" pitchFamily="34" charset="0"/>
              </a:defRPr>
            </a:lvl1pPr>
            <a:lvl2pPr marL="391102" indent="0" algn="ctr">
              <a:buNone/>
              <a:defRPr sz="1711"/>
            </a:lvl2pPr>
            <a:lvl3pPr marL="782205" indent="0" algn="ctr">
              <a:buNone/>
              <a:defRPr sz="1540"/>
            </a:lvl3pPr>
            <a:lvl4pPr marL="1173307" indent="0" algn="ctr">
              <a:buNone/>
              <a:defRPr sz="1369"/>
            </a:lvl4pPr>
            <a:lvl5pPr marL="1564410" indent="0" algn="ctr">
              <a:buNone/>
              <a:defRPr sz="1369"/>
            </a:lvl5pPr>
            <a:lvl6pPr marL="1955513" indent="0" algn="ctr">
              <a:buNone/>
              <a:defRPr sz="1369"/>
            </a:lvl6pPr>
            <a:lvl7pPr marL="2346615" indent="0" algn="ctr">
              <a:buNone/>
              <a:defRPr sz="1369"/>
            </a:lvl7pPr>
            <a:lvl8pPr marL="2737718" indent="0" algn="ctr">
              <a:buNone/>
              <a:defRPr sz="1369"/>
            </a:lvl8pPr>
            <a:lvl9pPr marL="3128820" indent="0" algn="ctr">
              <a:buNone/>
              <a:defRPr sz="1369"/>
            </a:lvl9pPr>
          </a:lstStyle>
          <a:p>
            <a:r>
              <a:rPr lang="en-US"/>
              <a:t>Prepared </a:t>
            </a:r>
            <a:r>
              <a:rPr lang="en-US" dirty="0"/>
              <a:t>by Name</a:t>
            </a:r>
          </a:p>
        </p:txBody>
      </p:sp>
      <p:cxnSp>
        <p:nvCxnSpPr>
          <p:cNvPr id="11" name="Straight Connector 10"/>
          <p:cNvCxnSpPr/>
          <p:nvPr/>
        </p:nvCxnSpPr>
        <p:spPr>
          <a:xfrm>
            <a:off x="660401"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2"/>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userDrawn="1"/>
        </p:nvSpPr>
        <p:spPr bwMode="auto">
          <a:xfrm>
            <a:off x="660401"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1769296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Title - Section">
    <p:spTree>
      <p:nvGrpSpPr>
        <p:cNvPr id="1" name=""/>
        <p:cNvGrpSpPr/>
        <p:nvPr/>
      </p:nvGrpSpPr>
      <p:grpSpPr>
        <a:xfrm>
          <a:off x="0" y="0"/>
          <a:ext cx="0" cy="0"/>
          <a:chOff x="0" y="0"/>
          <a:chExt cx="0" cy="0"/>
        </a:xfrm>
      </p:grpSpPr>
      <p:sp>
        <p:nvSpPr>
          <p:cNvPr id="5" name="Footer Placeholder"/>
          <p:cNvSpPr txBox="1">
            <a:spLocks/>
          </p:cNvSpPr>
          <p:nvPr userDrawn="1"/>
        </p:nvSpPr>
        <p:spPr>
          <a:xfrm>
            <a:off x="976193" y="4750552"/>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6" name="RuleLine - Mid"/>
          <p:cNvCxnSpPr/>
          <p:nvPr userDrawn="1"/>
        </p:nvCxnSpPr>
        <p:spPr>
          <a:xfrm>
            <a:off x="976195"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5" y="1828800"/>
            <a:ext cx="9626719" cy="2236846"/>
          </a:xfrm>
        </p:spPr>
        <p:txBody>
          <a:bodyPr anchor="b"/>
          <a:lstStyle>
            <a:lvl1pPr algn="l">
              <a:lnSpc>
                <a:spcPct val="100000"/>
              </a:lnSpc>
              <a:defRPr sz="4400" baseline="0">
                <a:solidFill>
                  <a:schemeClr val="accent1"/>
                </a:solidFill>
              </a:defRPr>
            </a:lvl1pPr>
          </a:lstStyle>
          <a:p>
            <a:r>
              <a:rPr lang="en-US" dirty="0"/>
              <a:t>Click to add section title</a:t>
            </a:r>
          </a:p>
        </p:txBody>
      </p:sp>
      <p:sp>
        <p:nvSpPr>
          <p:cNvPr id="8" name="Freeform 12"/>
          <p:cNvSpPr>
            <a:spLocks noChangeAspect="1" noEditPoints="1"/>
          </p:cNvSpPr>
          <p:nvPr userDrawn="1"/>
        </p:nvSpPr>
        <p:spPr bwMode="auto">
          <a:xfrm>
            <a:off x="975809" y="1121055"/>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grpSp>
        <p:nvGrpSpPr>
          <p:cNvPr id="9" name="MathPattern"/>
          <p:cNvGrpSpPr>
            <a:grpSpLocks noChangeAspect="1"/>
          </p:cNvGrpSpPr>
          <p:nvPr userDrawn="1"/>
        </p:nvGrpSpPr>
        <p:grpSpPr>
          <a:xfrm>
            <a:off x="4489092"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grpSp>
    </p:spTree>
    <p:extLst>
      <p:ext uri="{BB962C8B-B14F-4D97-AF65-F5344CB8AC3E}">
        <p14:creationId xmlns:p14="http://schemas.microsoft.com/office/powerpoint/2010/main" val="510245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userDrawn="1">
  <p:cSld name="Title - Section_Dark">
    <p:bg>
      <p:bgRef idx="1001">
        <a:schemeClr val="bg2"/>
      </p:bgRef>
    </p:bg>
    <p:spTree>
      <p:nvGrpSpPr>
        <p:cNvPr id="1" name=""/>
        <p:cNvGrpSpPr/>
        <p:nvPr/>
      </p:nvGrpSpPr>
      <p:grpSpPr>
        <a:xfrm>
          <a:off x="0" y="0"/>
          <a:ext cx="0" cy="0"/>
          <a:chOff x="0" y="0"/>
          <a:chExt cx="0" cy="0"/>
        </a:xfrm>
      </p:grpSpPr>
      <p:cxnSp>
        <p:nvCxnSpPr>
          <p:cNvPr id="6" name="RuleLine - Mid"/>
          <p:cNvCxnSpPr/>
          <p:nvPr userDrawn="1"/>
        </p:nvCxnSpPr>
        <p:spPr>
          <a:xfrm>
            <a:off x="976195"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5" y="1828800"/>
            <a:ext cx="9626719" cy="2236846"/>
          </a:xfrm>
        </p:spPr>
        <p:txBody>
          <a:bodyPr anchor="b"/>
          <a:lstStyle>
            <a:lvl1pPr algn="l">
              <a:lnSpc>
                <a:spcPct val="100000"/>
              </a:lnSpc>
              <a:defRPr sz="4400" baseline="0">
                <a:solidFill>
                  <a:schemeClr val="tx2"/>
                </a:solidFill>
              </a:defRPr>
            </a:lvl1pPr>
          </a:lstStyle>
          <a:p>
            <a:r>
              <a:rPr lang="en-US" dirty="0"/>
              <a:t>Click to add section title</a:t>
            </a:r>
          </a:p>
        </p:txBody>
      </p:sp>
      <p:sp>
        <p:nvSpPr>
          <p:cNvPr id="8" name="Freeform 12"/>
          <p:cNvSpPr>
            <a:spLocks noChangeAspect="1" noEditPoints="1"/>
          </p:cNvSpPr>
          <p:nvPr userDrawn="1"/>
        </p:nvSpPr>
        <p:spPr bwMode="auto">
          <a:xfrm>
            <a:off x="975809" y="1121055"/>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accent6">
                  <a:lumMod val="75000"/>
                </a:schemeClr>
              </a:solidFill>
            </a:endParaRPr>
          </a:p>
        </p:txBody>
      </p:sp>
      <p:grpSp>
        <p:nvGrpSpPr>
          <p:cNvPr id="9" name="MathPattern"/>
          <p:cNvGrpSpPr>
            <a:grpSpLocks noChangeAspect="1"/>
          </p:cNvGrpSpPr>
          <p:nvPr userDrawn="1"/>
        </p:nvGrpSpPr>
        <p:grpSpPr>
          <a:xfrm>
            <a:off x="4489092"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grpSp>
      <p:sp>
        <p:nvSpPr>
          <p:cNvPr id="3" name="Text Placeholder 2">
            <a:extLst>
              <a:ext uri="{FF2B5EF4-FFF2-40B4-BE49-F238E27FC236}">
                <a16:creationId xmlns:a16="http://schemas.microsoft.com/office/drawing/2014/main" id="{CB747CD5-FCBF-A64C-9C60-58285A05E7FE}"/>
              </a:ext>
            </a:extLst>
          </p:cNvPr>
          <p:cNvSpPr>
            <a:spLocks noGrp="1"/>
          </p:cNvSpPr>
          <p:nvPr>
            <p:ph type="body" sz="quarter" idx="10" hasCustomPrompt="1"/>
          </p:nvPr>
        </p:nvSpPr>
        <p:spPr>
          <a:xfrm>
            <a:off x="976313" y="4770929"/>
            <a:ext cx="9626600" cy="693737"/>
          </a:xfrm>
        </p:spPr>
        <p:txBody>
          <a:bodyPr/>
          <a:lstStyle>
            <a:lvl1pPr>
              <a:defRPr sz="2000">
                <a:solidFill>
                  <a:schemeClr val="accent6">
                    <a:lumMod val="75000"/>
                  </a:schemeClr>
                </a:solidFill>
                <a:latin typeface="Arial" panose="020B0604020202020204" pitchFamily="34" charset="0"/>
                <a:cs typeface="Arial" panose="020B0604020202020204" pitchFamily="34" charset="0"/>
              </a:defRPr>
            </a:lvl1pPr>
          </a:lstStyle>
          <a:p>
            <a:pPr lvl="0"/>
            <a:r>
              <a:rPr lang="en-US" dirty="0"/>
              <a:t>Better Together: Moss Adams &amp; [CLIENT]</a:t>
            </a:r>
          </a:p>
        </p:txBody>
      </p:sp>
    </p:spTree>
    <p:extLst>
      <p:ext uri="{BB962C8B-B14F-4D97-AF65-F5344CB8AC3E}">
        <p14:creationId xmlns:p14="http://schemas.microsoft.com/office/powerpoint/2010/main" val="360397088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0401" y="1828799"/>
            <a:ext cx="10058400" cy="4023360"/>
          </a:xfr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2" y="457201"/>
            <a:ext cx="10058400" cy="685802"/>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1" name="RuleLine - Top">
            <a:extLst>
              <a:ext uri="{FF2B5EF4-FFF2-40B4-BE49-F238E27FC236}">
                <a16:creationId xmlns:a16="http://schemas.microsoft.com/office/drawing/2014/main" id="{62404D88-4142-0E42-BF51-39C4D33F14BE}"/>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64FCD5EC-B8B6-6646-9A4B-B45E9FA6DF2A}"/>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1319864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Content A - No Line">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p:txBody>
          <a:bodyPr/>
          <a:lstStyle>
            <a:lvl1pPr algn="l">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1" y="1828798"/>
            <a:ext cx="10058400" cy="4023360"/>
          </a:xfrm>
        </p:spPr>
        <p:txBody>
          <a:bodyPr/>
          <a:lstStyle>
            <a:lvl2pPr>
              <a:defRPr b="0">
                <a:solidFill>
                  <a:schemeClr val="bg2">
                    <a:lumMod val="75000"/>
                  </a:schemeClr>
                </a:solidFill>
              </a:defRPr>
            </a:lvl2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8" name="Footer Placeholder 7">
            <a:extLst>
              <a:ext uri="{FF2B5EF4-FFF2-40B4-BE49-F238E27FC236}">
                <a16:creationId xmlns:a16="http://schemas.microsoft.com/office/drawing/2014/main" id="{DE661DEE-21C3-0E40-9421-6B41F6124D1A}"/>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26850875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hasCustomPrompt="1"/>
          </p:nvPr>
        </p:nvSpPr>
        <p:spPr>
          <a:xfrm>
            <a:off x="660400" y="1828801"/>
            <a:ext cx="10058401" cy="4023360"/>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2" y="457202"/>
            <a:ext cx="10058400"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CF4E0C59-A488-104D-9B4A-32473CEF1AB2}"/>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8AF589D0-30EF-9B4C-9842-4B413BCA4A60}"/>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7289316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ontent - Lef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200" cy="2669059"/>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0" y="457200"/>
            <a:ext cx="4582933" cy="5412259"/>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3E0E4D6B-20FE-624A-B6C1-8265980557C5}"/>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1" name="Freeform 10"/>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1" y="1828798"/>
            <a:ext cx="10058400" cy="4023360"/>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73" indent="-230173">
              <a:buFont typeface="Arial" panose="020B0604020202020204" pitchFamily="34" charset="0"/>
              <a:buChar char="•"/>
              <a:defRPr>
                <a:solidFill>
                  <a:schemeClr val="bg1"/>
                </a:solidFill>
              </a:defRPr>
            </a:lvl4pPr>
            <a:lvl5pPr marL="460346" indent="-253985">
              <a:buFont typeface="Arial" panose="020B0604020202020204" pitchFamily="34" charset="0"/>
              <a:buChar char="•"/>
              <a:defRPr>
                <a:solidFill>
                  <a:schemeClr val="bg2"/>
                </a:solidFill>
              </a:defRPr>
            </a:lvl5pPr>
            <a:lvl6pPr marL="642898" indent="-242873">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2" y="457202"/>
            <a:ext cx="10058400"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C9E933AA-3198-EF41-A4FE-DBE6817AB074}"/>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71744499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1" y="1828800"/>
            <a:ext cx="10058400" cy="4025591"/>
          </a:xfrm>
        </p:spPr>
        <p:txBody>
          <a:bodyPr/>
          <a:lstStyle>
            <a:lvl2pPr>
              <a:defRPr b="0">
                <a:solidFill>
                  <a:schemeClr val="bg2">
                    <a:lumMod val="75000"/>
                  </a:schemeClr>
                </a:solidFill>
              </a:defRPr>
            </a:lvl2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1A7FF438-2F48-1140-9B4D-94D8CB63BFB0}"/>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01905923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60401" y="457202"/>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10058401" cy="4025590"/>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Footer Placeholder 7">
            <a:extLst>
              <a:ext uri="{FF2B5EF4-FFF2-40B4-BE49-F238E27FC236}">
                <a16:creationId xmlns:a16="http://schemas.microsoft.com/office/drawing/2014/main" id="{B702D683-ED23-9745-BC7E-C807D7602645}"/>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88613716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60401" y="457202"/>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1" y="1828798"/>
            <a:ext cx="10058400" cy="4023360"/>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73" indent="-230173">
              <a:buFont typeface="Arial" panose="020B0604020202020204" pitchFamily="34" charset="0"/>
              <a:buChar char="•"/>
              <a:defRPr>
                <a:solidFill>
                  <a:schemeClr val="bg1"/>
                </a:solidFill>
              </a:defRPr>
            </a:lvl4pPr>
            <a:lvl5pPr marL="460346" indent="-253985">
              <a:buFont typeface="Arial" panose="020B0604020202020204" pitchFamily="34" charset="0"/>
              <a:buChar char="•"/>
              <a:defRPr>
                <a:solidFill>
                  <a:schemeClr val="bg2"/>
                </a:solidFill>
              </a:defRPr>
            </a:lvl5pPr>
            <a:lvl6pPr marL="642898" indent="-242873">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ooter Placeholder 7">
            <a:extLst>
              <a:ext uri="{FF2B5EF4-FFF2-40B4-BE49-F238E27FC236}">
                <a16:creationId xmlns:a16="http://schemas.microsoft.com/office/drawing/2014/main" id="{582EBAEB-6F09-9542-B126-0B776DE0A88F}"/>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34388648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Content B">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0401" y="2514600"/>
            <a:ext cx="10058399" cy="3337560"/>
          </a:xfrm>
        </p:spPr>
        <p:txBody>
          <a:bodyPr/>
          <a:lstStyle>
            <a:lvl2pPr>
              <a:defRPr b="0">
                <a:solidFill>
                  <a:schemeClr val="bg2">
                    <a:lumMod val="75000"/>
                  </a:schemeClr>
                </a:solidFill>
              </a:defRPr>
            </a:lvl2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3" name="Title Placeholder - Top"/>
          <p:cNvSpPr>
            <a:spLocks noGrp="1"/>
          </p:cNvSpPr>
          <p:nvPr>
            <p:ph type="title"/>
          </p:nvPr>
        </p:nvSpPr>
        <p:spPr>
          <a:xfrm>
            <a:off x="660402" y="457201"/>
            <a:ext cx="10058400" cy="685802"/>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5"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96240">
                <a:tc>
                  <a:txBody>
                    <a:bodyPr/>
                    <a:lstStyle/>
                    <a:p>
                      <a:pPr lvl="0">
                        <a:lnSpc>
                          <a:spcPts val="1200"/>
                        </a:lnSpc>
                      </a:pPr>
                      <a:r>
                        <a:rPr lang="en-US" sz="800" dirty="0">
                          <a:solidFill>
                            <a:schemeClr val="tx2">
                              <a:lumMod val="50000"/>
                            </a:schemeClr>
                          </a:solidFill>
                        </a:rPr>
                        <a:t>Financial statement</a:t>
                      </a:r>
                      <a:r>
                        <a:rPr lang="en-US" sz="800" baseline="0" dirty="0">
                          <a:solidFill>
                            <a:schemeClr val="tx2">
                              <a:lumMod val="50000"/>
                            </a:schemeClr>
                          </a:solidFill>
                        </a:rPr>
                        <a:t> audit</a:t>
                      </a:r>
                    </a:p>
                    <a:p>
                      <a:pPr lvl="1">
                        <a:lnSpc>
                          <a:spcPts val="1200"/>
                        </a:lnSpc>
                      </a:pPr>
                      <a:r>
                        <a:rPr lang="en-US" sz="800" i="1" baseline="0" dirty="0">
                          <a:solidFill>
                            <a:schemeClr val="accent6">
                              <a:lumMod val="75000"/>
                            </a:schemeClr>
                          </a:solidFill>
                        </a:rPr>
                        <a:t>(excluding 404)</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96240">
                <a:tc>
                  <a:txBody>
                    <a:bodyPr/>
                    <a:lstStyle/>
                    <a:p>
                      <a:pPr>
                        <a:lnSpc>
                          <a:spcPts val="1200"/>
                        </a:lnSpc>
                      </a:pPr>
                      <a:r>
                        <a:rPr lang="en-US" sz="800" dirty="0">
                          <a:solidFill>
                            <a:schemeClr val="tx2">
                              <a:lumMod val="50000"/>
                            </a:schemeClr>
                          </a:solidFill>
                        </a:rPr>
                        <a:t>Integrated financial statement</a:t>
                      </a:r>
                      <a:r>
                        <a:rPr lang="en-US" sz="800" baseline="0" dirty="0">
                          <a:solidFill>
                            <a:schemeClr val="tx2">
                              <a:lumMod val="50000"/>
                            </a:schemeClr>
                          </a:solidFill>
                        </a:rPr>
                        <a:t> audit</a:t>
                      </a:r>
                    </a:p>
                    <a:p>
                      <a:pPr lvl="1">
                        <a:lnSpc>
                          <a:spcPts val="1200"/>
                        </a:lnSpc>
                      </a:pPr>
                      <a:r>
                        <a:rPr lang="en-US" sz="800" i="1" baseline="0" dirty="0">
                          <a:solidFill>
                            <a:schemeClr val="accent6">
                              <a:lumMod val="75000"/>
                            </a:schemeClr>
                          </a:solidFill>
                        </a:rPr>
                        <a:t>(including 404)</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396240">
                <a:tc>
                  <a:txBody>
                    <a:bodyPr/>
                    <a:lstStyle/>
                    <a:p>
                      <a:pPr>
                        <a:lnSpc>
                          <a:spcPts val="1200"/>
                        </a:lnSpc>
                      </a:pPr>
                      <a:r>
                        <a:rPr lang="en-US" sz="800" dirty="0">
                          <a:solidFill>
                            <a:schemeClr val="tx2">
                              <a:lumMod val="50000"/>
                            </a:schemeClr>
                          </a:solidFill>
                        </a:rPr>
                        <a:t>Quarterly</a:t>
                      </a:r>
                      <a:r>
                        <a:rPr lang="en-US" sz="80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396240">
                <a:tc>
                  <a:txBody>
                    <a:bodyPr/>
                    <a:lstStyle/>
                    <a:p>
                      <a:pPr>
                        <a:lnSpc>
                          <a:spcPts val="1200"/>
                        </a:lnSpc>
                      </a:pPr>
                      <a:r>
                        <a:rPr lang="en-US" sz="800" dirty="0">
                          <a:solidFill>
                            <a:schemeClr val="tx2">
                              <a:lumMod val="50000"/>
                            </a:schemeClr>
                          </a:solidFill>
                        </a:rPr>
                        <a:t>ATM comfort procedures*</a:t>
                      </a:r>
                      <a:endParaRPr lang="en-US" sz="800" baseline="0" dirty="0">
                        <a:solidFill>
                          <a:schemeClr val="tx2">
                            <a:lumMod val="50000"/>
                          </a:schemeClr>
                        </a:solidFill>
                      </a:endParaRPr>
                    </a:p>
                    <a:p>
                      <a:pPr lvl="1">
                        <a:lnSpc>
                          <a:spcPts val="1200"/>
                        </a:lnSpc>
                      </a:pPr>
                      <a:r>
                        <a:rPr lang="en-US" sz="800" i="1" baseline="0" dirty="0">
                          <a:solidFill>
                            <a:schemeClr val="accent6">
                              <a:lumMod val="75000"/>
                            </a:schemeClr>
                          </a:solidFill>
                        </a:rPr>
                        <a:t>(assuming quarterly and annual)</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396240">
                <a:tc>
                  <a:txBody>
                    <a:bodyPr/>
                    <a:lstStyle/>
                    <a:p>
                      <a:pPr>
                        <a:lnSpc>
                          <a:spcPts val="1200"/>
                        </a:lnSpc>
                      </a:pPr>
                      <a:r>
                        <a:rPr lang="en-US" sz="800" dirty="0">
                          <a:solidFill>
                            <a:schemeClr val="tx2">
                              <a:lumMod val="50000"/>
                            </a:schemeClr>
                          </a:solidFill>
                        </a:rPr>
                        <a:t>Consent</a:t>
                      </a:r>
                      <a:r>
                        <a:rPr lang="en-US" sz="800" baseline="0" dirty="0">
                          <a:solidFill>
                            <a:schemeClr val="tx2">
                              <a:lumMod val="50000"/>
                            </a:schemeClr>
                          </a:solidFill>
                        </a:rPr>
                        <a:t> for initial shelf registration*</a:t>
                      </a:r>
                    </a:p>
                    <a:p>
                      <a:pPr lvl="1">
                        <a:lnSpc>
                          <a:spcPts val="1200"/>
                        </a:lnSpc>
                      </a:pPr>
                      <a:r>
                        <a:rPr lang="en-US" sz="800" i="1" baseline="0" dirty="0">
                          <a:solidFill>
                            <a:schemeClr val="accent6">
                              <a:lumMod val="75000"/>
                            </a:schemeClr>
                          </a:solidFill>
                        </a:rPr>
                        <a:t>(per occurrence)</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48640">
                <a:tc>
                  <a:txBody>
                    <a:bodyPr/>
                    <a:lstStyle/>
                    <a:p>
                      <a:pPr>
                        <a:lnSpc>
                          <a:spcPts val="1200"/>
                        </a:lnSpc>
                      </a:pPr>
                      <a:r>
                        <a:rPr lang="en-US" sz="800" dirty="0">
                          <a:solidFill>
                            <a:schemeClr val="tx2">
                              <a:lumMod val="50000"/>
                            </a:schemeClr>
                          </a:solidFill>
                        </a:rPr>
                        <a:t>Attendance at audit</a:t>
                      </a:r>
                      <a:r>
                        <a:rPr lang="en-US" sz="800" baseline="0" dirty="0">
                          <a:solidFill>
                            <a:schemeClr val="tx2">
                              <a:lumMod val="50000"/>
                            </a:schemeClr>
                          </a:solidFill>
                        </a:rPr>
                        <a:t> committee meetings as requested, including:</a:t>
                      </a:r>
                    </a:p>
                    <a:p>
                      <a:pPr marL="171450" lvl="0" indent="-171450">
                        <a:lnSpc>
                          <a:spcPts val="1200"/>
                        </a:lnSpc>
                        <a:buFontTx/>
                        <a:buChar char="-"/>
                      </a:pPr>
                      <a:r>
                        <a:rPr lang="en-US" sz="800" i="0" baseline="0" dirty="0">
                          <a:solidFill>
                            <a:schemeClr val="accent6">
                              <a:lumMod val="75000"/>
                            </a:schemeClr>
                          </a:solidFill>
                        </a:rPr>
                        <a:t>Presentation of audit results</a:t>
                      </a:r>
                    </a:p>
                    <a:p>
                      <a:pPr marL="171450" lvl="0" indent="-171450">
                        <a:lnSpc>
                          <a:spcPts val="1200"/>
                        </a:lnSpc>
                        <a:buFontTx/>
                        <a:buChar char="-"/>
                      </a:pPr>
                      <a:r>
                        <a:rPr lang="en-US" sz="800" i="0" baseline="0" dirty="0">
                          <a:solidFill>
                            <a:schemeClr val="accent6">
                              <a:lumMod val="75000"/>
                            </a:schemeClr>
                          </a:solidFill>
                        </a:rPr>
                        <a:t>Communication of internal control issues</a:t>
                      </a:r>
                      <a:endParaRPr lang="en-US" sz="80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00" dirty="0">
                          <a:solidFill>
                            <a:schemeClr val="tx2">
                              <a:lumMod val="50000"/>
                            </a:schemeClr>
                          </a:solidFill>
                        </a:rPr>
                        <a:t>Transition meetings,</a:t>
                      </a:r>
                      <a:r>
                        <a:rPr lang="en-US" sz="800" baseline="0" dirty="0">
                          <a:solidFill>
                            <a:schemeClr val="tx2">
                              <a:lumMod val="50000"/>
                            </a:schemeClr>
                          </a:solidFill>
                        </a:rPr>
                        <a:t> review of predecessor auditor’s </a:t>
                      </a:r>
                      <a:r>
                        <a:rPr lang="en-US" sz="800" baseline="0" dirty="0" err="1">
                          <a:solidFill>
                            <a:schemeClr val="tx2">
                              <a:lumMod val="50000"/>
                            </a:schemeClr>
                          </a:solidFill>
                        </a:rPr>
                        <a:t>workpapers</a:t>
                      </a:r>
                      <a:endParaRPr lang="en-US" sz="80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nvPr>
        </p:nvGraphicFramePr>
        <p:xfrm>
          <a:off x="11626065"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96240">
                <a:tc>
                  <a:txBody>
                    <a:bodyPr/>
                    <a:lstStyle/>
                    <a:p>
                      <a:pPr>
                        <a:lnSpc>
                          <a:spcPts val="1200"/>
                        </a:lnSpc>
                      </a:pPr>
                      <a:r>
                        <a:rPr lang="en-US" sz="800" dirty="0">
                          <a:solidFill>
                            <a:schemeClr val="tx2">
                              <a:lumMod val="50000"/>
                            </a:schemeClr>
                          </a:solidFill>
                        </a:rPr>
                        <a:t>Financial statement</a:t>
                      </a:r>
                      <a:r>
                        <a:rPr lang="en-US" sz="800" baseline="0" dirty="0">
                          <a:solidFill>
                            <a:schemeClr val="tx2">
                              <a:lumMod val="50000"/>
                            </a:schemeClr>
                          </a:solidFill>
                        </a:rPr>
                        <a:t> audit</a:t>
                      </a:r>
                    </a:p>
                    <a:p>
                      <a:pPr lvl="0">
                        <a:lnSpc>
                          <a:spcPts val="1200"/>
                        </a:lnSpc>
                      </a:pPr>
                      <a:r>
                        <a:rPr lang="en-US" sz="800" i="1" baseline="0" dirty="0">
                          <a:solidFill>
                            <a:schemeClr val="accent6">
                              <a:lumMod val="75000"/>
                            </a:schemeClr>
                          </a:solidFill>
                        </a:rPr>
                        <a:t>(excluding 404)</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96240">
                <a:tc>
                  <a:txBody>
                    <a:bodyPr/>
                    <a:lstStyle/>
                    <a:p>
                      <a:pPr>
                        <a:lnSpc>
                          <a:spcPts val="1200"/>
                        </a:lnSpc>
                      </a:pPr>
                      <a:r>
                        <a:rPr lang="en-US" sz="800" dirty="0">
                          <a:solidFill>
                            <a:schemeClr val="tx2">
                              <a:lumMod val="50000"/>
                            </a:schemeClr>
                          </a:solidFill>
                        </a:rPr>
                        <a:t>Integrated financial statement</a:t>
                      </a:r>
                      <a:r>
                        <a:rPr lang="en-US" sz="800" baseline="0" dirty="0">
                          <a:solidFill>
                            <a:schemeClr val="tx2">
                              <a:lumMod val="50000"/>
                            </a:schemeClr>
                          </a:solidFill>
                        </a:rPr>
                        <a:t> audit</a:t>
                      </a:r>
                    </a:p>
                    <a:p>
                      <a:pPr lvl="0">
                        <a:lnSpc>
                          <a:spcPts val="1200"/>
                        </a:lnSpc>
                      </a:pPr>
                      <a:r>
                        <a:rPr lang="en-US" sz="800" i="1" baseline="0" dirty="0">
                          <a:solidFill>
                            <a:schemeClr val="accent6">
                              <a:lumMod val="75000"/>
                            </a:schemeClr>
                          </a:solidFill>
                        </a:rPr>
                        <a:t>(including 404)</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396240">
                <a:tc>
                  <a:txBody>
                    <a:bodyPr/>
                    <a:lstStyle/>
                    <a:p>
                      <a:pPr>
                        <a:lnSpc>
                          <a:spcPts val="1200"/>
                        </a:lnSpc>
                      </a:pPr>
                      <a:r>
                        <a:rPr lang="en-US" sz="800" dirty="0">
                          <a:solidFill>
                            <a:schemeClr val="tx2">
                              <a:lumMod val="50000"/>
                            </a:schemeClr>
                          </a:solidFill>
                        </a:rPr>
                        <a:t>Quarterly</a:t>
                      </a:r>
                      <a:r>
                        <a:rPr lang="en-US" sz="80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396240">
                <a:tc>
                  <a:txBody>
                    <a:bodyPr/>
                    <a:lstStyle/>
                    <a:p>
                      <a:pPr>
                        <a:lnSpc>
                          <a:spcPts val="1200"/>
                        </a:lnSpc>
                      </a:pPr>
                      <a:r>
                        <a:rPr lang="en-US" sz="800" dirty="0">
                          <a:solidFill>
                            <a:schemeClr val="tx2">
                              <a:lumMod val="50000"/>
                            </a:schemeClr>
                          </a:solidFill>
                        </a:rPr>
                        <a:t>ATM comfort procedures*</a:t>
                      </a:r>
                      <a:endParaRPr lang="en-US" sz="800" baseline="0" dirty="0">
                        <a:solidFill>
                          <a:schemeClr val="tx2">
                            <a:lumMod val="50000"/>
                          </a:schemeClr>
                        </a:solidFill>
                      </a:endParaRPr>
                    </a:p>
                    <a:p>
                      <a:pPr lvl="0">
                        <a:lnSpc>
                          <a:spcPts val="1200"/>
                        </a:lnSpc>
                      </a:pPr>
                      <a:r>
                        <a:rPr lang="en-US" sz="800" i="1" baseline="0" dirty="0">
                          <a:solidFill>
                            <a:schemeClr val="accent6">
                              <a:lumMod val="75000"/>
                            </a:schemeClr>
                          </a:solidFill>
                        </a:rPr>
                        <a:t>(assuming quarterly and annual)</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396240">
                <a:tc>
                  <a:txBody>
                    <a:bodyPr/>
                    <a:lstStyle/>
                    <a:p>
                      <a:pPr>
                        <a:lnSpc>
                          <a:spcPts val="1200"/>
                        </a:lnSpc>
                      </a:pPr>
                      <a:r>
                        <a:rPr lang="en-US" sz="800" dirty="0">
                          <a:solidFill>
                            <a:schemeClr val="tx2">
                              <a:lumMod val="50000"/>
                            </a:schemeClr>
                          </a:solidFill>
                        </a:rPr>
                        <a:t>Consent</a:t>
                      </a:r>
                      <a:r>
                        <a:rPr lang="en-US" sz="800" baseline="0" dirty="0">
                          <a:solidFill>
                            <a:schemeClr val="tx2">
                              <a:lumMod val="50000"/>
                            </a:schemeClr>
                          </a:solidFill>
                        </a:rPr>
                        <a:t> for initial shelf registration*</a:t>
                      </a:r>
                    </a:p>
                    <a:p>
                      <a:pPr lvl="0">
                        <a:lnSpc>
                          <a:spcPts val="1200"/>
                        </a:lnSpc>
                      </a:pPr>
                      <a:r>
                        <a:rPr lang="en-US" sz="800" i="1" baseline="0" dirty="0">
                          <a:solidFill>
                            <a:schemeClr val="accent6">
                              <a:lumMod val="75000"/>
                            </a:schemeClr>
                          </a:solidFill>
                        </a:rPr>
                        <a:t>(per occurrence)</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48640">
                <a:tc>
                  <a:txBody>
                    <a:bodyPr/>
                    <a:lstStyle/>
                    <a:p>
                      <a:pPr>
                        <a:lnSpc>
                          <a:spcPts val="1200"/>
                        </a:lnSpc>
                      </a:pPr>
                      <a:r>
                        <a:rPr lang="en-US" sz="800" dirty="0">
                          <a:solidFill>
                            <a:schemeClr val="tx2">
                              <a:lumMod val="50000"/>
                            </a:schemeClr>
                          </a:solidFill>
                        </a:rPr>
                        <a:t>Attendance at audit</a:t>
                      </a:r>
                      <a:r>
                        <a:rPr lang="en-US" sz="800" baseline="0" dirty="0">
                          <a:solidFill>
                            <a:schemeClr val="tx2">
                              <a:lumMod val="50000"/>
                            </a:schemeClr>
                          </a:solidFill>
                        </a:rPr>
                        <a:t> committee meetings as requested, including:</a:t>
                      </a:r>
                    </a:p>
                    <a:p>
                      <a:pPr marL="171450" lvl="0" indent="-171450">
                        <a:lnSpc>
                          <a:spcPts val="1200"/>
                        </a:lnSpc>
                        <a:buFontTx/>
                        <a:buChar char="-"/>
                      </a:pPr>
                      <a:r>
                        <a:rPr lang="en-US" sz="800" i="0" baseline="0" dirty="0">
                          <a:solidFill>
                            <a:schemeClr val="accent6">
                              <a:lumMod val="75000"/>
                            </a:schemeClr>
                          </a:solidFill>
                        </a:rPr>
                        <a:t>Presentation of audit results</a:t>
                      </a:r>
                    </a:p>
                    <a:p>
                      <a:pPr marL="171450" lvl="0" indent="-171450">
                        <a:lnSpc>
                          <a:spcPts val="1200"/>
                        </a:lnSpc>
                        <a:buFontTx/>
                        <a:buChar char="-"/>
                      </a:pPr>
                      <a:r>
                        <a:rPr lang="en-US" sz="800" i="0" baseline="0" dirty="0">
                          <a:solidFill>
                            <a:schemeClr val="accent6">
                              <a:lumMod val="75000"/>
                            </a:schemeClr>
                          </a:solidFill>
                        </a:rPr>
                        <a:t>Communication of internal control issues</a:t>
                      </a:r>
                      <a:endParaRPr lang="en-US" sz="80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00" dirty="0">
                          <a:solidFill>
                            <a:schemeClr val="tx2">
                              <a:lumMod val="50000"/>
                            </a:schemeClr>
                          </a:solidFill>
                        </a:rPr>
                        <a:t>Transition meetings,</a:t>
                      </a:r>
                      <a:r>
                        <a:rPr lang="en-US" sz="800" baseline="0" dirty="0">
                          <a:solidFill>
                            <a:schemeClr val="tx2">
                              <a:lumMod val="50000"/>
                            </a:schemeClr>
                          </a:solidFill>
                        </a:rPr>
                        <a:t> review of predecessor auditor’s </a:t>
                      </a:r>
                      <a:r>
                        <a:rPr lang="en-US" sz="800" baseline="0" dirty="0" err="1">
                          <a:solidFill>
                            <a:schemeClr val="tx2">
                              <a:lumMod val="50000"/>
                            </a:schemeClr>
                          </a:solidFill>
                        </a:rPr>
                        <a:t>workpapers</a:t>
                      </a:r>
                      <a:endParaRPr lang="en-US" sz="80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660400" y="1842655"/>
            <a:ext cx="10058401" cy="671945"/>
          </a:xfrm>
        </p:spPr>
        <p:txBody>
          <a:bodyPr/>
          <a:lstStyle>
            <a:lvl1pPr>
              <a:lnSpc>
                <a:spcPts val="1800"/>
              </a:lnSpc>
              <a:spcBef>
                <a:spcPts val="0"/>
              </a:spcBef>
              <a:spcAft>
                <a:spcPts val="600"/>
              </a:spcAft>
              <a:defRPr sz="2400" baseline="0">
                <a:latin typeface="+mn-lt"/>
              </a:defRPr>
            </a:lvl1pPr>
          </a:lstStyle>
          <a:p>
            <a:pPr lvl="0"/>
            <a:r>
              <a:rPr lang="en-US" dirty="0"/>
              <a:t>Edit Master text styles</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Top">
            <a:extLst>
              <a:ext uri="{FF2B5EF4-FFF2-40B4-BE49-F238E27FC236}">
                <a16:creationId xmlns:a16="http://schemas.microsoft.com/office/drawing/2014/main" id="{8E3AD6E2-1824-3B40-8D89-2FDCEE57E8F6}"/>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FBCDCAFE-15AB-9448-848E-4E77B42336F7}"/>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34837336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Content B_Dark">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hasCustomPrompt="1"/>
          </p:nvPr>
        </p:nvSpPr>
        <p:spPr>
          <a:xfrm>
            <a:off x="660402" y="2514599"/>
            <a:ext cx="10058400" cy="3337560"/>
          </a:xfrm>
        </p:spPr>
        <p:txBody>
          <a:bodyPr/>
          <a:lstStyle>
            <a:lvl2pPr>
              <a:defRPr b="0">
                <a:solidFill>
                  <a:schemeClr val="tx2">
                    <a:lumMod val="75000"/>
                  </a:schemeClr>
                </a:solidFill>
              </a:defRPr>
            </a:lvl2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Title Placeholder - Top"/>
          <p:cNvSpPr>
            <a:spLocks noGrp="1"/>
          </p:cNvSpPr>
          <p:nvPr>
            <p:ph type="title"/>
          </p:nvPr>
        </p:nvSpPr>
        <p:spPr>
          <a:xfrm>
            <a:off x="660400" y="457202"/>
            <a:ext cx="10058401" cy="685801"/>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5"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96240">
                <a:tc>
                  <a:txBody>
                    <a:bodyPr/>
                    <a:lstStyle/>
                    <a:p>
                      <a:pPr lvl="0">
                        <a:lnSpc>
                          <a:spcPts val="1200"/>
                        </a:lnSpc>
                      </a:pPr>
                      <a:r>
                        <a:rPr lang="en-US" sz="800" dirty="0">
                          <a:solidFill>
                            <a:schemeClr val="tx2">
                              <a:lumMod val="50000"/>
                            </a:schemeClr>
                          </a:solidFill>
                        </a:rPr>
                        <a:t>Financial statement</a:t>
                      </a:r>
                      <a:r>
                        <a:rPr lang="en-US" sz="800" baseline="0" dirty="0">
                          <a:solidFill>
                            <a:schemeClr val="tx2">
                              <a:lumMod val="50000"/>
                            </a:schemeClr>
                          </a:solidFill>
                        </a:rPr>
                        <a:t> audit</a:t>
                      </a:r>
                    </a:p>
                    <a:p>
                      <a:pPr lvl="1">
                        <a:lnSpc>
                          <a:spcPts val="1200"/>
                        </a:lnSpc>
                      </a:pPr>
                      <a:r>
                        <a:rPr lang="en-US" sz="800" i="1" baseline="0" dirty="0">
                          <a:solidFill>
                            <a:schemeClr val="accent6">
                              <a:lumMod val="75000"/>
                            </a:schemeClr>
                          </a:solidFill>
                        </a:rPr>
                        <a:t>(excluding 404)</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96240">
                <a:tc>
                  <a:txBody>
                    <a:bodyPr/>
                    <a:lstStyle/>
                    <a:p>
                      <a:pPr>
                        <a:lnSpc>
                          <a:spcPts val="1200"/>
                        </a:lnSpc>
                      </a:pPr>
                      <a:r>
                        <a:rPr lang="en-US" sz="800" dirty="0">
                          <a:solidFill>
                            <a:schemeClr val="tx2">
                              <a:lumMod val="50000"/>
                            </a:schemeClr>
                          </a:solidFill>
                        </a:rPr>
                        <a:t>Integrated financial statement</a:t>
                      </a:r>
                      <a:r>
                        <a:rPr lang="en-US" sz="800" baseline="0" dirty="0">
                          <a:solidFill>
                            <a:schemeClr val="tx2">
                              <a:lumMod val="50000"/>
                            </a:schemeClr>
                          </a:solidFill>
                        </a:rPr>
                        <a:t> audit</a:t>
                      </a:r>
                    </a:p>
                    <a:p>
                      <a:pPr lvl="1">
                        <a:lnSpc>
                          <a:spcPts val="1200"/>
                        </a:lnSpc>
                      </a:pPr>
                      <a:r>
                        <a:rPr lang="en-US" sz="800" i="1" baseline="0" dirty="0">
                          <a:solidFill>
                            <a:schemeClr val="accent6">
                              <a:lumMod val="75000"/>
                            </a:schemeClr>
                          </a:solidFill>
                        </a:rPr>
                        <a:t>(including 404)</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396240">
                <a:tc>
                  <a:txBody>
                    <a:bodyPr/>
                    <a:lstStyle/>
                    <a:p>
                      <a:pPr>
                        <a:lnSpc>
                          <a:spcPts val="1200"/>
                        </a:lnSpc>
                      </a:pPr>
                      <a:r>
                        <a:rPr lang="en-US" sz="800" dirty="0">
                          <a:solidFill>
                            <a:schemeClr val="tx2">
                              <a:lumMod val="50000"/>
                            </a:schemeClr>
                          </a:solidFill>
                        </a:rPr>
                        <a:t>Quarterly</a:t>
                      </a:r>
                      <a:r>
                        <a:rPr lang="en-US" sz="80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396240">
                <a:tc>
                  <a:txBody>
                    <a:bodyPr/>
                    <a:lstStyle/>
                    <a:p>
                      <a:pPr>
                        <a:lnSpc>
                          <a:spcPts val="1200"/>
                        </a:lnSpc>
                      </a:pPr>
                      <a:r>
                        <a:rPr lang="en-US" sz="800" dirty="0">
                          <a:solidFill>
                            <a:schemeClr val="tx2">
                              <a:lumMod val="50000"/>
                            </a:schemeClr>
                          </a:solidFill>
                        </a:rPr>
                        <a:t>ATM comfort procedures*</a:t>
                      </a:r>
                      <a:endParaRPr lang="en-US" sz="800" baseline="0" dirty="0">
                        <a:solidFill>
                          <a:schemeClr val="tx2">
                            <a:lumMod val="50000"/>
                          </a:schemeClr>
                        </a:solidFill>
                      </a:endParaRPr>
                    </a:p>
                    <a:p>
                      <a:pPr lvl="1">
                        <a:lnSpc>
                          <a:spcPts val="1200"/>
                        </a:lnSpc>
                      </a:pPr>
                      <a:r>
                        <a:rPr lang="en-US" sz="800" i="1" baseline="0" dirty="0">
                          <a:solidFill>
                            <a:schemeClr val="accent6">
                              <a:lumMod val="75000"/>
                            </a:schemeClr>
                          </a:solidFill>
                        </a:rPr>
                        <a:t>(assuming quarterly and annual)</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396240">
                <a:tc>
                  <a:txBody>
                    <a:bodyPr/>
                    <a:lstStyle/>
                    <a:p>
                      <a:pPr>
                        <a:lnSpc>
                          <a:spcPts val="1200"/>
                        </a:lnSpc>
                      </a:pPr>
                      <a:r>
                        <a:rPr lang="en-US" sz="800" dirty="0">
                          <a:solidFill>
                            <a:schemeClr val="tx2">
                              <a:lumMod val="50000"/>
                            </a:schemeClr>
                          </a:solidFill>
                        </a:rPr>
                        <a:t>Consent</a:t>
                      </a:r>
                      <a:r>
                        <a:rPr lang="en-US" sz="800" baseline="0" dirty="0">
                          <a:solidFill>
                            <a:schemeClr val="tx2">
                              <a:lumMod val="50000"/>
                            </a:schemeClr>
                          </a:solidFill>
                        </a:rPr>
                        <a:t> for initial shelf registration*</a:t>
                      </a:r>
                    </a:p>
                    <a:p>
                      <a:pPr lvl="1">
                        <a:lnSpc>
                          <a:spcPts val="1200"/>
                        </a:lnSpc>
                      </a:pPr>
                      <a:r>
                        <a:rPr lang="en-US" sz="800" i="1" baseline="0" dirty="0">
                          <a:solidFill>
                            <a:schemeClr val="accent6">
                              <a:lumMod val="75000"/>
                            </a:schemeClr>
                          </a:solidFill>
                        </a:rPr>
                        <a:t>(per occurrence)</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548640">
                <a:tc>
                  <a:txBody>
                    <a:bodyPr/>
                    <a:lstStyle/>
                    <a:p>
                      <a:pPr>
                        <a:lnSpc>
                          <a:spcPts val="1200"/>
                        </a:lnSpc>
                      </a:pPr>
                      <a:r>
                        <a:rPr lang="en-US" sz="800" dirty="0">
                          <a:solidFill>
                            <a:schemeClr val="tx2">
                              <a:lumMod val="50000"/>
                            </a:schemeClr>
                          </a:solidFill>
                        </a:rPr>
                        <a:t>Attendance at audit</a:t>
                      </a:r>
                      <a:r>
                        <a:rPr lang="en-US" sz="800" baseline="0" dirty="0">
                          <a:solidFill>
                            <a:schemeClr val="tx2">
                              <a:lumMod val="50000"/>
                            </a:schemeClr>
                          </a:solidFill>
                        </a:rPr>
                        <a:t> committee meetings as requested, including:</a:t>
                      </a:r>
                    </a:p>
                    <a:p>
                      <a:pPr marL="171450" lvl="0" indent="-171450">
                        <a:lnSpc>
                          <a:spcPts val="1200"/>
                        </a:lnSpc>
                        <a:buFontTx/>
                        <a:buChar char="-"/>
                      </a:pPr>
                      <a:r>
                        <a:rPr lang="en-US" sz="800" i="0" baseline="0" dirty="0">
                          <a:solidFill>
                            <a:schemeClr val="accent6">
                              <a:lumMod val="75000"/>
                            </a:schemeClr>
                          </a:solidFill>
                        </a:rPr>
                        <a:t>Presentation of audit results</a:t>
                      </a:r>
                    </a:p>
                    <a:p>
                      <a:pPr marL="171450" lvl="0" indent="-171450">
                        <a:lnSpc>
                          <a:spcPts val="1200"/>
                        </a:lnSpc>
                        <a:buFontTx/>
                        <a:buChar char="-"/>
                      </a:pPr>
                      <a:r>
                        <a:rPr lang="en-US" sz="800" i="0" baseline="0" dirty="0">
                          <a:solidFill>
                            <a:schemeClr val="accent6">
                              <a:lumMod val="75000"/>
                            </a:schemeClr>
                          </a:solidFill>
                        </a:rPr>
                        <a:t>Communication of internal control issues</a:t>
                      </a:r>
                      <a:endParaRPr lang="en-US" sz="80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00" dirty="0">
                          <a:solidFill>
                            <a:schemeClr val="tx2">
                              <a:lumMod val="50000"/>
                            </a:schemeClr>
                          </a:solidFill>
                        </a:rPr>
                        <a:t>Transition meetings,</a:t>
                      </a:r>
                      <a:r>
                        <a:rPr lang="en-US" sz="800" baseline="0" dirty="0">
                          <a:solidFill>
                            <a:schemeClr val="tx2">
                              <a:lumMod val="50000"/>
                            </a:schemeClr>
                          </a:solidFill>
                        </a:rPr>
                        <a:t> review of predecessor auditor’s </a:t>
                      </a:r>
                      <a:r>
                        <a:rPr lang="en-US" sz="800" baseline="0" dirty="0" err="1">
                          <a:solidFill>
                            <a:schemeClr val="tx2">
                              <a:lumMod val="50000"/>
                            </a:schemeClr>
                          </a:solidFill>
                        </a:rPr>
                        <a:t>workpapers</a:t>
                      </a:r>
                      <a:endParaRPr lang="en-US" sz="80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extLst/>
          </p:nvPr>
        </p:nvGraphicFramePr>
        <p:xfrm>
          <a:off x="11626065"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96240">
                <a:tc>
                  <a:txBody>
                    <a:bodyPr/>
                    <a:lstStyle/>
                    <a:p>
                      <a:pPr>
                        <a:lnSpc>
                          <a:spcPts val="1200"/>
                        </a:lnSpc>
                      </a:pPr>
                      <a:r>
                        <a:rPr lang="en-US" sz="800" dirty="0">
                          <a:solidFill>
                            <a:schemeClr val="tx2">
                              <a:lumMod val="50000"/>
                            </a:schemeClr>
                          </a:solidFill>
                        </a:rPr>
                        <a:t>Financial statement</a:t>
                      </a:r>
                      <a:r>
                        <a:rPr lang="en-US" sz="800" baseline="0" dirty="0">
                          <a:solidFill>
                            <a:schemeClr val="tx2">
                              <a:lumMod val="50000"/>
                            </a:schemeClr>
                          </a:solidFill>
                        </a:rPr>
                        <a:t> audit</a:t>
                      </a:r>
                    </a:p>
                    <a:p>
                      <a:pPr lvl="0">
                        <a:lnSpc>
                          <a:spcPts val="1200"/>
                        </a:lnSpc>
                      </a:pPr>
                      <a:r>
                        <a:rPr lang="en-US" sz="800" i="1" baseline="0" dirty="0">
                          <a:solidFill>
                            <a:schemeClr val="accent6">
                              <a:lumMod val="75000"/>
                            </a:schemeClr>
                          </a:solidFill>
                        </a:rPr>
                        <a:t>(excluding 404)</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96240">
                <a:tc>
                  <a:txBody>
                    <a:bodyPr/>
                    <a:lstStyle/>
                    <a:p>
                      <a:pPr>
                        <a:lnSpc>
                          <a:spcPts val="1200"/>
                        </a:lnSpc>
                      </a:pPr>
                      <a:r>
                        <a:rPr lang="en-US" sz="800" dirty="0">
                          <a:solidFill>
                            <a:schemeClr val="tx2">
                              <a:lumMod val="50000"/>
                            </a:schemeClr>
                          </a:solidFill>
                        </a:rPr>
                        <a:t>Integrated financial statement</a:t>
                      </a:r>
                      <a:r>
                        <a:rPr lang="en-US" sz="800" baseline="0" dirty="0">
                          <a:solidFill>
                            <a:schemeClr val="tx2">
                              <a:lumMod val="50000"/>
                            </a:schemeClr>
                          </a:solidFill>
                        </a:rPr>
                        <a:t> audit</a:t>
                      </a:r>
                    </a:p>
                    <a:p>
                      <a:pPr lvl="0">
                        <a:lnSpc>
                          <a:spcPts val="1200"/>
                        </a:lnSpc>
                      </a:pPr>
                      <a:r>
                        <a:rPr lang="en-US" sz="800" i="1" baseline="0" dirty="0">
                          <a:solidFill>
                            <a:schemeClr val="accent6">
                              <a:lumMod val="75000"/>
                            </a:schemeClr>
                          </a:solidFill>
                        </a:rPr>
                        <a:t>(including 404)</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396240">
                <a:tc>
                  <a:txBody>
                    <a:bodyPr/>
                    <a:lstStyle/>
                    <a:p>
                      <a:pPr>
                        <a:lnSpc>
                          <a:spcPts val="1200"/>
                        </a:lnSpc>
                      </a:pPr>
                      <a:r>
                        <a:rPr lang="en-US" sz="800" dirty="0">
                          <a:solidFill>
                            <a:schemeClr val="tx2">
                              <a:lumMod val="50000"/>
                            </a:schemeClr>
                          </a:solidFill>
                        </a:rPr>
                        <a:t>Quarterly</a:t>
                      </a:r>
                      <a:r>
                        <a:rPr lang="en-US" sz="80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396240">
                <a:tc>
                  <a:txBody>
                    <a:bodyPr/>
                    <a:lstStyle/>
                    <a:p>
                      <a:pPr>
                        <a:lnSpc>
                          <a:spcPts val="1200"/>
                        </a:lnSpc>
                      </a:pPr>
                      <a:r>
                        <a:rPr lang="en-US" sz="800" dirty="0">
                          <a:solidFill>
                            <a:schemeClr val="tx2">
                              <a:lumMod val="50000"/>
                            </a:schemeClr>
                          </a:solidFill>
                        </a:rPr>
                        <a:t>ATM comfort procedures*</a:t>
                      </a:r>
                      <a:endParaRPr lang="en-US" sz="800" baseline="0" dirty="0">
                        <a:solidFill>
                          <a:schemeClr val="tx2">
                            <a:lumMod val="50000"/>
                          </a:schemeClr>
                        </a:solidFill>
                      </a:endParaRPr>
                    </a:p>
                    <a:p>
                      <a:pPr lvl="0">
                        <a:lnSpc>
                          <a:spcPts val="1200"/>
                        </a:lnSpc>
                      </a:pPr>
                      <a:r>
                        <a:rPr lang="en-US" sz="800" i="1" baseline="0" dirty="0">
                          <a:solidFill>
                            <a:schemeClr val="accent6">
                              <a:lumMod val="75000"/>
                            </a:schemeClr>
                          </a:solidFill>
                        </a:rPr>
                        <a:t>(assuming quarterly and annual)</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396240">
                <a:tc>
                  <a:txBody>
                    <a:bodyPr/>
                    <a:lstStyle/>
                    <a:p>
                      <a:pPr>
                        <a:lnSpc>
                          <a:spcPts val="1200"/>
                        </a:lnSpc>
                      </a:pPr>
                      <a:r>
                        <a:rPr lang="en-US" sz="800" dirty="0">
                          <a:solidFill>
                            <a:schemeClr val="tx2">
                              <a:lumMod val="50000"/>
                            </a:schemeClr>
                          </a:solidFill>
                        </a:rPr>
                        <a:t>Consent</a:t>
                      </a:r>
                      <a:r>
                        <a:rPr lang="en-US" sz="800" baseline="0" dirty="0">
                          <a:solidFill>
                            <a:schemeClr val="tx2">
                              <a:lumMod val="50000"/>
                            </a:schemeClr>
                          </a:solidFill>
                        </a:rPr>
                        <a:t> for initial shelf registration*</a:t>
                      </a:r>
                    </a:p>
                    <a:p>
                      <a:pPr lvl="0">
                        <a:lnSpc>
                          <a:spcPts val="1200"/>
                        </a:lnSpc>
                      </a:pPr>
                      <a:r>
                        <a:rPr lang="en-US" sz="800" i="1" baseline="0" dirty="0">
                          <a:solidFill>
                            <a:schemeClr val="accent6">
                              <a:lumMod val="75000"/>
                            </a:schemeClr>
                          </a:solidFill>
                        </a:rPr>
                        <a:t>(per occurrence)</a:t>
                      </a:r>
                      <a:endParaRPr lang="en-US" sz="80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548640">
                <a:tc>
                  <a:txBody>
                    <a:bodyPr/>
                    <a:lstStyle/>
                    <a:p>
                      <a:pPr>
                        <a:lnSpc>
                          <a:spcPts val="1200"/>
                        </a:lnSpc>
                      </a:pPr>
                      <a:r>
                        <a:rPr lang="en-US" sz="800" dirty="0">
                          <a:solidFill>
                            <a:schemeClr val="tx2">
                              <a:lumMod val="50000"/>
                            </a:schemeClr>
                          </a:solidFill>
                        </a:rPr>
                        <a:t>Attendance at audit</a:t>
                      </a:r>
                      <a:r>
                        <a:rPr lang="en-US" sz="800" baseline="0" dirty="0">
                          <a:solidFill>
                            <a:schemeClr val="tx2">
                              <a:lumMod val="50000"/>
                            </a:schemeClr>
                          </a:solidFill>
                        </a:rPr>
                        <a:t> committee meetings as requested, including:</a:t>
                      </a:r>
                    </a:p>
                    <a:p>
                      <a:pPr marL="171450" lvl="0" indent="-171450">
                        <a:lnSpc>
                          <a:spcPts val="1200"/>
                        </a:lnSpc>
                        <a:buFontTx/>
                        <a:buChar char="-"/>
                      </a:pPr>
                      <a:r>
                        <a:rPr lang="en-US" sz="800" i="0" baseline="0" dirty="0">
                          <a:solidFill>
                            <a:schemeClr val="accent6">
                              <a:lumMod val="75000"/>
                            </a:schemeClr>
                          </a:solidFill>
                        </a:rPr>
                        <a:t>Presentation of audit results</a:t>
                      </a:r>
                    </a:p>
                    <a:p>
                      <a:pPr marL="171450" lvl="0" indent="-171450">
                        <a:lnSpc>
                          <a:spcPts val="1200"/>
                        </a:lnSpc>
                        <a:buFontTx/>
                        <a:buChar char="-"/>
                      </a:pPr>
                      <a:r>
                        <a:rPr lang="en-US" sz="800" i="0" baseline="0" dirty="0">
                          <a:solidFill>
                            <a:schemeClr val="accent6">
                              <a:lumMod val="75000"/>
                            </a:schemeClr>
                          </a:solidFill>
                        </a:rPr>
                        <a:t>Communication of internal control issues</a:t>
                      </a:r>
                      <a:endParaRPr lang="en-US" sz="80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00" dirty="0">
                          <a:solidFill>
                            <a:schemeClr val="tx2">
                              <a:lumMod val="50000"/>
                            </a:schemeClr>
                          </a:solidFill>
                        </a:rPr>
                        <a:t>Transition meetings,</a:t>
                      </a:r>
                      <a:r>
                        <a:rPr lang="en-US" sz="800" baseline="0" dirty="0">
                          <a:solidFill>
                            <a:schemeClr val="tx2">
                              <a:lumMod val="50000"/>
                            </a:schemeClr>
                          </a:solidFill>
                        </a:rPr>
                        <a:t> review of predecessor auditor’s </a:t>
                      </a:r>
                      <a:r>
                        <a:rPr lang="en-US" sz="800" baseline="0" dirty="0" err="1">
                          <a:solidFill>
                            <a:schemeClr val="tx2">
                              <a:lumMod val="50000"/>
                            </a:schemeClr>
                          </a:solidFill>
                        </a:rPr>
                        <a:t>workpapers</a:t>
                      </a:r>
                      <a:endParaRPr lang="en-US" sz="80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660400" y="1828800"/>
            <a:ext cx="10058401" cy="685800"/>
          </a:xfrm>
        </p:spPr>
        <p:txBody>
          <a:bodyPr/>
          <a:lstStyle>
            <a:lvl1pPr>
              <a:lnSpc>
                <a:spcPts val="1800"/>
              </a:lnSpc>
              <a:spcBef>
                <a:spcPts val="0"/>
              </a:spcBef>
              <a:spcAft>
                <a:spcPts val="600"/>
              </a:spcAft>
              <a:defRPr sz="2400" baseline="0">
                <a:latin typeface="+mn-lt"/>
              </a:defRPr>
            </a:lvl1pPr>
          </a:lstStyle>
          <a:p>
            <a:pPr lvl="0"/>
            <a:r>
              <a:rPr lang="en-US" dirty="0"/>
              <a:t>Edit Master text styles</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Top">
            <a:extLst>
              <a:ext uri="{FF2B5EF4-FFF2-40B4-BE49-F238E27FC236}">
                <a16:creationId xmlns:a16="http://schemas.microsoft.com/office/drawing/2014/main" id="{A384BFBF-2C0B-8849-ADA2-20284278B43B}"/>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4D1F34C3-9DE2-B340-9E47-914BF9D1817E}"/>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8062111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Content B - Center">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0401" y="1828800"/>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1" y="3359551"/>
            <a:ext cx="10058400" cy="2487168"/>
          </a:xfrm>
        </p:spPr>
        <p:txBody>
          <a:bodyPr/>
          <a:lstStyle>
            <a:lvl2pPr>
              <a:defRPr b="0">
                <a:solidFill>
                  <a:schemeClr val="bg2">
                    <a:lumMod val="75000"/>
                  </a:schemeClr>
                </a:solidFill>
              </a:defRPr>
            </a:lvl2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2" name="Footer Placeholder 7">
            <a:extLst>
              <a:ext uri="{FF2B5EF4-FFF2-40B4-BE49-F238E27FC236}">
                <a16:creationId xmlns:a16="http://schemas.microsoft.com/office/drawing/2014/main" id="{AE2C2232-D9BD-324B-85C7-2C7E4C36AC4A}"/>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87713525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Content B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0401" y="1828800"/>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a:xfrm>
            <a:off x="660401" y="457202"/>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1" y="3359551"/>
            <a:ext cx="10058400" cy="2487168"/>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4" name="Footer Placeholder 7">
            <a:extLst>
              <a:ext uri="{FF2B5EF4-FFF2-40B4-BE49-F238E27FC236}">
                <a16:creationId xmlns:a16="http://schemas.microsoft.com/office/drawing/2014/main" id="{AB6E82F7-D46A-5141-A9F5-80A2A1BCABFB}"/>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91176593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Content B - Center_Split">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7" name="Rectangle 16"/>
          <p:cNvSpPr/>
          <p:nvPr userDrawn="1"/>
        </p:nvSpPr>
        <p:spPr>
          <a:xfrm>
            <a:off x="0" y="3200401"/>
            <a:ext cx="11379200" cy="32003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0401" y="1828799"/>
            <a:ext cx="10058399" cy="114975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ontent Placeholder 9"/>
          <p:cNvSpPr>
            <a:spLocks noGrp="1"/>
          </p:cNvSpPr>
          <p:nvPr>
            <p:ph sz="quarter" idx="16"/>
          </p:nvPr>
        </p:nvSpPr>
        <p:spPr>
          <a:xfrm>
            <a:off x="660401" y="3359551"/>
            <a:ext cx="10058399" cy="2487168"/>
          </a:xfrm>
        </p:spPr>
        <p:txBody>
          <a:bodyPr/>
          <a:lstStyle>
            <a:lvl1pPr algn="ctr">
              <a:defRPr>
                <a:solidFill>
                  <a:schemeClr val="accent1"/>
                </a:solidFill>
              </a:defRPr>
            </a:lvl1pPr>
            <a:lvl2pPr algn="ctr">
              <a:defRPr b="0">
                <a:solidFill>
                  <a:schemeClr val="tx2">
                    <a:lumMod val="75000"/>
                  </a:schemeClr>
                </a:solidFill>
              </a:defRPr>
            </a:lvl2pPr>
            <a:lvl3pPr algn="ctr">
              <a:defRPr>
                <a:solidFill>
                  <a:schemeClr val="bg1"/>
                </a:solidFill>
              </a:defRPr>
            </a:lvl3pPr>
            <a:lvl4pPr marL="230173" indent="-230173" algn="ctr">
              <a:buClr>
                <a:schemeClr val="accent1"/>
              </a:buClr>
              <a:buFont typeface="Arial" panose="020B0604020202020204" pitchFamily="34" charset="0"/>
              <a:buChar char="•"/>
              <a:defRPr>
                <a:solidFill>
                  <a:schemeClr val="bg1"/>
                </a:solidFill>
              </a:defRPr>
            </a:lvl4pPr>
            <a:lvl5pPr marL="460346" indent="-253985" algn="ctr">
              <a:buClr>
                <a:schemeClr val="accent1"/>
              </a:buClr>
              <a:buFont typeface="Arial" panose="020B0604020202020204" pitchFamily="34" charset="0"/>
              <a:buChar char="•"/>
              <a:defRPr sz="2400">
                <a:solidFill>
                  <a:schemeClr val="accent1"/>
                </a:solidFill>
              </a:defRPr>
            </a:lvl5pPr>
            <a:lvl6pPr marL="642898" indent="-242873" algn="ctr">
              <a:buClr>
                <a:schemeClr val="accent1"/>
              </a:buClr>
              <a:buFont typeface="Arial" panose="020B0604020202020204" pitchFamily="34" charset="0"/>
              <a:buChar char="•"/>
              <a:defRPr>
                <a:solidFill>
                  <a:schemeClr val="accent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cxnSp>
        <p:nvCxnSpPr>
          <p:cNvPr id="20"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22"/>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5" name="Footer Placeholder 7">
            <a:extLst>
              <a:ext uri="{FF2B5EF4-FFF2-40B4-BE49-F238E27FC236}">
                <a16:creationId xmlns:a16="http://schemas.microsoft.com/office/drawing/2014/main" id="{1509826E-7A4A-2645-8FF3-F1281F77DA10}"/>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0394919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Content - Righ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60894" y="457202"/>
            <a:ext cx="3123740" cy="2057400"/>
          </a:xfrm>
        </p:spPr>
        <p:txBody>
          <a:bodyPr/>
          <a:lstStyle>
            <a:lvl1pPr>
              <a:defRPr/>
            </a:lvl1pPr>
          </a:lstStyle>
          <a:p>
            <a:r>
              <a:rPr lang="en-US" dirty="0"/>
              <a:t>Click to add title</a:t>
            </a:r>
          </a:p>
        </p:txBody>
      </p:sp>
      <p:cxnSp>
        <p:nvCxnSpPr>
          <p:cNvPr id="1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400"/>
            <a:ext cx="3124199" cy="2677887"/>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Text Placeholder"/>
          <p:cNvSpPr>
            <a:spLocks noGrp="1"/>
          </p:cNvSpPr>
          <p:nvPr>
            <p:ph idx="1"/>
          </p:nvPr>
        </p:nvSpPr>
        <p:spPr>
          <a:xfrm>
            <a:off x="4395789" y="457202"/>
            <a:ext cx="6323012" cy="5421084"/>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32A87412-9C18-944A-A3D3-8AD4F2B2C37B}"/>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EEE6C61F-AAFB-D345-88A5-9EF6124B8A06}"/>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06682541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Content - Lef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399"/>
            <a:ext cx="5029199" cy="2743201"/>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485880"/>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ooter Placeholder 7">
            <a:extLst>
              <a:ext uri="{FF2B5EF4-FFF2-40B4-BE49-F238E27FC236}">
                <a16:creationId xmlns:a16="http://schemas.microsoft.com/office/drawing/2014/main" id="{0215BEC4-B961-C34F-A386-58A2AEB73795}"/>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Conten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hasCustomPrompt="1"/>
          </p:nvPr>
        </p:nvSpPr>
        <p:spPr>
          <a:xfrm>
            <a:off x="4396510" y="457202"/>
            <a:ext cx="6322291" cy="5421085"/>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660400" y="457202"/>
            <a:ext cx="3124201" cy="2057400"/>
          </a:xfrm>
        </p:spPr>
        <p:txBody>
          <a:bodyPr/>
          <a:lstStyle>
            <a:lvl1pPr>
              <a:defRPr/>
            </a:lvl1pPr>
          </a:lstStyle>
          <a:p>
            <a:r>
              <a:rPr lang="en-US" dirty="0"/>
              <a:t>Click to add title</a:t>
            </a:r>
          </a:p>
        </p:txBody>
      </p:sp>
      <p:cxnSp>
        <p:nvCxnSpPr>
          <p:cNvPr id="1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402"/>
            <a:ext cx="3124199" cy="2677885"/>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Mid">
            <a:extLst>
              <a:ext uri="{FF2B5EF4-FFF2-40B4-BE49-F238E27FC236}">
                <a16:creationId xmlns:a16="http://schemas.microsoft.com/office/drawing/2014/main" id="{53F91E22-9079-1F42-BEB2-CCDE15E25040}"/>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E495E7F4-F694-C84D-92BC-F7CC50ACBC0B}"/>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2938944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Content - Righ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8" name="Rectangle 17"/>
          <p:cNvSpPr/>
          <p:nvPr userDrawn="1"/>
        </p:nvSpPr>
        <p:spPr>
          <a:xfrm>
            <a:off x="4172989" y="3"/>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60402"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2" y="3200401"/>
            <a:ext cx="3124200" cy="2705877"/>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4545106" y="457200"/>
            <a:ext cx="6173694" cy="5449078"/>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73" indent="-230173">
              <a:buClr>
                <a:schemeClr val="accent1"/>
              </a:buClr>
              <a:buFont typeface="Arial" panose="020B0604020202020204" pitchFamily="34" charset="0"/>
              <a:buChar char="•"/>
              <a:defRPr>
                <a:solidFill>
                  <a:schemeClr val="bg1"/>
                </a:solidFill>
              </a:defRPr>
            </a:lvl4pPr>
            <a:lvl5pPr marL="460346" indent="-253985">
              <a:buClr>
                <a:schemeClr val="accent1"/>
              </a:buClr>
              <a:buFont typeface="Arial" panose="020B0604020202020204" pitchFamily="34" charset="0"/>
              <a:buChar char="•"/>
              <a:defRPr>
                <a:solidFill>
                  <a:schemeClr val="bg1"/>
                </a:solidFill>
              </a:defRPr>
            </a:lvl5pPr>
            <a:lvl6pPr marL="642898" indent="-242873">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4" name="RuleLine - Mid">
            <a:extLst>
              <a:ext uri="{FF2B5EF4-FFF2-40B4-BE49-F238E27FC236}">
                <a16:creationId xmlns:a16="http://schemas.microsoft.com/office/drawing/2014/main" id="{BBB163D3-EC94-9A46-8265-9A3EE5DA8B32}"/>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A0525598-B473-4046-B6F7-4028E46A6888}"/>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2848887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Content - Lef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7595059" y="457202"/>
            <a:ext cx="3123741" cy="2057400"/>
          </a:xfrm>
        </p:spPr>
        <p:txBody>
          <a:bodyPr/>
          <a:lstStyle>
            <a:lvl1pPr>
              <a:defRPr/>
            </a:lvl1pPr>
          </a:lstStyle>
          <a:p>
            <a:r>
              <a:rPr lang="en-US" dirty="0"/>
              <a:t>Click to add title</a:t>
            </a:r>
          </a:p>
        </p:txBody>
      </p:sp>
      <p:cxnSp>
        <p:nvCxnSpPr>
          <p:cNvPr id="1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1" y="3200400"/>
            <a:ext cx="3124200" cy="2669061"/>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Text Placeholder"/>
          <p:cNvSpPr>
            <a:spLocks noGrp="1"/>
          </p:cNvSpPr>
          <p:nvPr>
            <p:ph idx="1"/>
          </p:nvPr>
        </p:nvSpPr>
        <p:spPr>
          <a:xfrm>
            <a:off x="660400" y="457202"/>
            <a:ext cx="6323012" cy="5412258"/>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3" name="RuleLine - Mid"/>
          <p:cNvCxnSpPr/>
          <p:nvPr userDrawn="1"/>
        </p:nvCxnSpPr>
        <p:spPr>
          <a:xfrm>
            <a:off x="75946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FD9AF6DD-5BF7-744D-8C9F-6DD3BB6B2F50}"/>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935469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Conten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hasCustomPrompt="1"/>
          </p:nvPr>
        </p:nvSpPr>
        <p:spPr>
          <a:xfrm>
            <a:off x="660401" y="457202"/>
            <a:ext cx="6322291" cy="5412258"/>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7594600" y="457202"/>
            <a:ext cx="3124201" cy="2057400"/>
          </a:xfrm>
        </p:spPr>
        <p:txBody>
          <a:bodyPr/>
          <a:lstStyle>
            <a:lvl1pPr>
              <a:defRPr/>
            </a:lvl1pPr>
          </a:lstStyle>
          <a:p>
            <a:r>
              <a:rPr lang="en-US" dirty="0"/>
              <a:t>Click to add title</a:t>
            </a:r>
          </a:p>
        </p:txBody>
      </p:sp>
      <p:cxnSp>
        <p:nvCxnSpPr>
          <p:cNvPr id="1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1" y="3200402"/>
            <a:ext cx="3124199" cy="2669059"/>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5" name="Freeform 14"/>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6" name="RuleLine - Mid"/>
          <p:cNvCxnSpPr/>
          <p:nvPr userDrawn="1"/>
        </p:nvCxnSpPr>
        <p:spPr>
          <a:xfrm>
            <a:off x="75946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8D409AE3-A57B-444C-8387-035E75B0559D}"/>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0351742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Content - Lef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8" name="Rectangle 17"/>
          <p:cNvSpPr/>
          <p:nvPr userDrawn="1"/>
        </p:nvSpPr>
        <p:spPr>
          <a:xfrm>
            <a:off x="0" y="3849"/>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7594601"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7594601" y="3200401"/>
            <a:ext cx="3124200" cy="2669059"/>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671033" y="457201"/>
            <a:ext cx="6173694" cy="5412259"/>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73" indent="-230173">
              <a:buClr>
                <a:schemeClr val="accent1"/>
              </a:buClr>
              <a:buFont typeface="Arial" panose="020B0604020202020204" pitchFamily="34" charset="0"/>
              <a:buChar char="•"/>
              <a:defRPr>
                <a:solidFill>
                  <a:schemeClr val="bg1"/>
                </a:solidFill>
              </a:defRPr>
            </a:lvl4pPr>
            <a:lvl5pPr marL="460346" indent="-253985">
              <a:buClr>
                <a:schemeClr val="accent1"/>
              </a:buClr>
              <a:buFont typeface="Arial" panose="020B0604020202020204" pitchFamily="34" charset="0"/>
              <a:buChar char="•"/>
              <a:defRPr>
                <a:solidFill>
                  <a:schemeClr val="bg1"/>
                </a:solidFill>
              </a:defRPr>
            </a:lvl5pPr>
            <a:lvl6pPr marL="642898" indent="-242873">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6" name="RuleLine - Mid"/>
          <p:cNvCxnSpPr/>
          <p:nvPr userDrawn="1"/>
        </p:nvCxnSpPr>
        <p:spPr>
          <a:xfrm>
            <a:off x="75946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7">
            <a:extLst>
              <a:ext uri="{FF2B5EF4-FFF2-40B4-BE49-F238E27FC236}">
                <a16:creationId xmlns:a16="http://schemas.microsoft.com/office/drawing/2014/main" id="{54627FE0-48BB-C346-A256-723B8707ED17}"/>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0474192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Content - Righ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60402" y="457202"/>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5029200" cy="2677886"/>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8" y="457200"/>
            <a:ext cx="4582933" cy="5421086"/>
          </a:xfrm>
        </p:spPr>
        <p:txBody>
          <a:bodyPr/>
          <a:lstStyle>
            <a:lvl1pPr marL="0" marR="0" indent="0" algn="l" defTabSz="884908"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08"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08"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73" marR="0" indent="-230173" algn="l" defTabSz="884908"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46" marR="0" indent="-253985" algn="l" defTabSz="884908"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898" marR="0" indent="-242873" algn="l" defTabSz="884908"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Mid">
            <a:extLst>
              <a:ext uri="{FF2B5EF4-FFF2-40B4-BE49-F238E27FC236}">
                <a16:creationId xmlns:a16="http://schemas.microsoft.com/office/drawing/2014/main" id="{CD11064E-3EAC-CA42-8573-110719175F1B}"/>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EA847F29-0B0D-3B4D-B529-FEE6357D6602}"/>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9622362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Content - Righ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60401" y="457202"/>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1"/>
            <a:ext cx="5029199" cy="2677886"/>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2"/>
            <a:ext cx="4582934" cy="5421085"/>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9" name="RuleLine - Mid">
            <a:extLst>
              <a:ext uri="{FF2B5EF4-FFF2-40B4-BE49-F238E27FC236}">
                <a16:creationId xmlns:a16="http://schemas.microsoft.com/office/drawing/2014/main" id="{33BF6E8A-1F7E-324D-9271-71A28B34C719}"/>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37200C53-7ED9-AA49-BA7B-15E2BC992633}"/>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3624616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Content - Righ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Rectangle 14"/>
          <p:cNvSpPr/>
          <p:nvPr userDrawn="1"/>
        </p:nvSpPr>
        <p:spPr>
          <a:xfrm>
            <a:off x="5683171" y="3"/>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sz="1800" dirty="0"/>
          </a:p>
        </p:txBody>
      </p:sp>
      <p:sp>
        <p:nvSpPr>
          <p:cNvPr id="2" name="Title Placeholder - Top"/>
          <p:cNvSpPr>
            <a:spLocks noGrp="1"/>
          </p:cNvSpPr>
          <p:nvPr>
            <p:ph type="title" hasCustomPrompt="1"/>
          </p:nvPr>
        </p:nvSpPr>
        <p:spPr>
          <a:xfrm>
            <a:off x="660401" y="457202"/>
            <a:ext cx="4582932"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2"/>
            <a:ext cx="4582933" cy="2677884"/>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hasCustomPrompt="1"/>
          </p:nvPr>
        </p:nvSpPr>
        <p:spPr>
          <a:xfrm>
            <a:off x="6142297" y="457200"/>
            <a:ext cx="4576503" cy="5421086"/>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73" indent="-230173">
              <a:buClr>
                <a:schemeClr val="accent5"/>
              </a:buClr>
              <a:buFont typeface="Arial" panose="020B0604020202020204" pitchFamily="34" charset="0"/>
              <a:buChar char="•"/>
              <a:defRPr>
                <a:solidFill>
                  <a:schemeClr val="bg1"/>
                </a:solidFill>
              </a:defRPr>
            </a:lvl4pPr>
            <a:lvl5pPr marL="460346" indent="-253985">
              <a:buClr>
                <a:schemeClr val="accent5"/>
              </a:buClr>
              <a:buFont typeface="Arial" panose="020B0604020202020204" pitchFamily="34" charset="0"/>
              <a:buChar char="•"/>
              <a:defRPr>
                <a:solidFill>
                  <a:schemeClr val="bg1"/>
                </a:solidFill>
              </a:defRPr>
            </a:lvl5pPr>
            <a:lvl6pPr marL="642898" indent="-242873">
              <a:buClr>
                <a:schemeClr val="accent5"/>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2BF457B0-F315-FF45-B100-1C113577F7FC}"/>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53124BDC-C280-944A-B3C9-E6EA4DEAD55D}"/>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5084157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Content - Lef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5689600" y="457202"/>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1" y="3200401"/>
            <a:ext cx="5029200" cy="2669059"/>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1" y="457201"/>
            <a:ext cx="4582933" cy="5412259"/>
          </a:xfrm>
        </p:spPr>
        <p:txBody>
          <a:bodyPr/>
          <a:lstStyle>
            <a:lvl1pPr marL="0" marR="0" indent="0" algn="l" defTabSz="884908"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08"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08"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73" marR="0" indent="-230173" algn="l" defTabSz="884908"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46" marR="0" indent="-253985" algn="l" defTabSz="884908"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898" marR="0" indent="-242873" algn="l" defTabSz="884908"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3E0E4D6B-20FE-624A-B6C1-8265980557C5}"/>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50543938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Content - Lef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5689600" y="457202"/>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399"/>
            <a:ext cx="5029199" cy="2743201"/>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485880"/>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ooter Placeholder 7">
            <a:extLst>
              <a:ext uri="{FF2B5EF4-FFF2-40B4-BE49-F238E27FC236}">
                <a16:creationId xmlns:a16="http://schemas.microsoft.com/office/drawing/2014/main" id="{0215BEC4-B961-C34F-A386-58A2AEB73795}"/>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71427916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Content - Lef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Mid"/>
          <p:cNvCxnSpPr/>
          <p:nvPr userDrawn="1"/>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ontent Placeholder 9"/>
          <p:cNvSpPr>
            <a:spLocks noGrp="1"/>
          </p:cNvSpPr>
          <p:nvPr>
            <p:ph sz="quarter" idx="18" hasCustomPrompt="1"/>
          </p:nvPr>
        </p:nvSpPr>
        <p:spPr>
          <a:xfrm>
            <a:off x="660400" y="457201"/>
            <a:ext cx="4582934" cy="5486399"/>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7" name="Title Placeholder - Top"/>
          <p:cNvSpPr>
            <a:spLocks noGrp="1"/>
          </p:cNvSpPr>
          <p:nvPr>
            <p:ph type="title" hasCustomPrompt="1"/>
          </p:nvPr>
        </p:nvSpPr>
        <p:spPr>
          <a:xfrm>
            <a:off x="6134986" y="457201"/>
            <a:ext cx="4583813" cy="2057399"/>
          </a:xfrm>
        </p:spPr>
        <p:txBody>
          <a:bodyPr/>
          <a:lstStyle>
            <a:lvl1pPr>
              <a:defRPr>
                <a:solidFill>
                  <a:schemeClr val="accent1"/>
                </a:solidFill>
              </a:defRPr>
            </a:lvl1pPr>
          </a:lstStyle>
          <a:p>
            <a:r>
              <a:rPr lang="en-US" dirty="0"/>
              <a:t>Click to add title</a:t>
            </a:r>
          </a:p>
        </p:txBody>
      </p:sp>
      <p:sp>
        <p:nvSpPr>
          <p:cNvPr id="28" name="Text Placeholder - Left, Mid"/>
          <p:cNvSpPr>
            <a:spLocks noGrp="1"/>
          </p:cNvSpPr>
          <p:nvPr>
            <p:ph type="body" sz="quarter" idx="12"/>
          </p:nvPr>
        </p:nvSpPr>
        <p:spPr>
          <a:xfrm>
            <a:off x="6134986" y="3200400"/>
            <a:ext cx="4583814" cy="2743200"/>
          </a:xfrm>
        </p:spPr>
        <p:txBody>
          <a:bodyPr/>
          <a:lstStyle>
            <a:lvl1pPr>
              <a:lnSpc>
                <a:spcPct val="100000"/>
              </a:lnSpc>
              <a:spcBef>
                <a:spcPts val="0"/>
              </a:spcBef>
              <a:spcAft>
                <a:spcPts val="1000"/>
              </a:spcAft>
              <a:defRPr sz="2400" baseline="0">
                <a:solidFill>
                  <a:schemeClr val="accent1"/>
                </a:solidFill>
                <a:latin typeface="+mn-lt"/>
              </a:defRPr>
            </a:lvl1pPr>
          </a:lstStyle>
          <a:p>
            <a:pPr lvl="0"/>
            <a:r>
              <a:rPr lang="en-US" dirty="0"/>
              <a:t>Edit Master text styles</a:t>
            </a:r>
          </a:p>
        </p:txBody>
      </p:sp>
      <p:sp>
        <p:nvSpPr>
          <p:cNvPr id="13" name="Footer Placeholder 7">
            <a:extLst>
              <a:ext uri="{FF2B5EF4-FFF2-40B4-BE49-F238E27FC236}">
                <a16:creationId xmlns:a16="http://schemas.microsoft.com/office/drawing/2014/main" id="{9AFBDB5A-35CB-0A4C-AEFD-68DCCB5D6A88}"/>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Content - Lef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Rectangle 14"/>
          <p:cNvSpPr/>
          <p:nvPr userDrawn="1"/>
        </p:nvSpPr>
        <p:spPr>
          <a:xfrm>
            <a:off x="5683171" y="1"/>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sz="1800" dirty="0"/>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Mid"/>
          <p:cNvCxnSpPr/>
          <p:nvPr userDrawn="1"/>
        </p:nvCxnSpPr>
        <p:spPr>
          <a:xfrm>
            <a:off x="61468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ontent Placeholder 9"/>
          <p:cNvSpPr>
            <a:spLocks noGrp="1"/>
          </p:cNvSpPr>
          <p:nvPr>
            <p:ph sz="quarter" idx="18" hasCustomPrompt="1"/>
          </p:nvPr>
        </p:nvSpPr>
        <p:spPr>
          <a:xfrm>
            <a:off x="660400" y="457202"/>
            <a:ext cx="4582934" cy="5486399"/>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7" name="Title Placeholder - Top"/>
          <p:cNvSpPr>
            <a:spLocks noGrp="1"/>
          </p:cNvSpPr>
          <p:nvPr>
            <p:ph type="title" hasCustomPrompt="1"/>
          </p:nvPr>
        </p:nvSpPr>
        <p:spPr>
          <a:xfrm>
            <a:off x="6134987" y="457202"/>
            <a:ext cx="4583813" cy="2057399"/>
          </a:xfrm>
        </p:spPr>
        <p:txBody>
          <a:bodyPr/>
          <a:lstStyle>
            <a:lvl1pPr>
              <a:defRPr>
                <a:solidFill>
                  <a:schemeClr val="accent1"/>
                </a:solidFill>
              </a:defRPr>
            </a:lvl1pPr>
          </a:lstStyle>
          <a:p>
            <a:r>
              <a:rPr lang="en-US" dirty="0"/>
              <a:t>Click to add title</a:t>
            </a:r>
          </a:p>
        </p:txBody>
      </p:sp>
      <p:sp>
        <p:nvSpPr>
          <p:cNvPr id="28" name="Text Placeholder - Left, Mid"/>
          <p:cNvSpPr>
            <a:spLocks noGrp="1"/>
          </p:cNvSpPr>
          <p:nvPr>
            <p:ph type="body" sz="quarter" idx="12"/>
          </p:nvPr>
        </p:nvSpPr>
        <p:spPr>
          <a:xfrm>
            <a:off x="6134986" y="3200401"/>
            <a:ext cx="4583814" cy="2743200"/>
          </a:xfrm>
        </p:spPr>
        <p:txBody>
          <a:bodyPr/>
          <a:lstStyle>
            <a:lvl1pPr>
              <a:lnSpc>
                <a:spcPct val="100000"/>
              </a:lnSpc>
              <a:spcBef>
                <a:spcPts val="0"/>
              </a:spcBef>
              <a:spcAft>
                <a:spcPts val="1000"/>
              </a:spcAft>
              <a:defRPr sz="2400" baseline="0">
                <a:solidFill>
                  <a:schemeClr val="accent1"/>
                </a:solidFill>
                <a:latin typeface="+mn-lt"/>
              </a:defRPr>
            </a:lvl1pPr>
          </a:lstStyle>
          <a:p>
            <a:pPr lvl="0"/>
            <a:r>
              <a:rPr lang="en-US" dirty="0"/>
              <a:t>Edit Master text styles</a:t>
            </a:r>
          </a:p>
        </p:txBody>
      </p:sp>
      <p:sp>
        <p:nvSpPr>
          <p:cNvPr id="13" name="Footer Placeholder 7">
            <a:extLst>
              <a:ext uri="{FF2B5EF4-FFF2-40B4-BE49-F238E27FC236}">
                <a16:creationId xmlns:a16="http://schemas.microsoft.com/office/drawing/2014/main" id="{9AFBDB5A-35CB-0A4C-AEFD-68DCCB5D6A88}"/>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05586691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Content - Righ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72030" y="457202"/>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72030" y="1828800"/>
            <a:ext cx="4571303" cy="41125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8" y="457200"/>
            <a:ext cx="4582933" cy="5484100"/>
          </a:xfrm>
        </p:spPr>
        <p:txBody>
          <a:bodyPr/>
          <a:lstStyle>
            <a:lvl1pPr marL="0" marR="0" indent="0" algn="l" defTabSz="884908"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08"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08"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73" marR="0" indent="-230173" algn="l" defTabSz="884908"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46" marR="0" indent="-253985" algn="l" defTabSz="884908"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898" marR="0" indent="-242873" algn="l" defTabSz="884908"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5" name="TextBox 4"/>
          <p:cNvSpPr txBox="1"/>
          <p:nvPr userDrawn="1"/>
        </p:nvSpPr>
        <p:spPr>
          <a:xfrm>
            <a:off x="11100391" y="5826642"/>
            <a:ext cx="914400" cy="914400"/>
          </a:xfrm>
          <a:prstGeom prst="rect">
            <a:avLst/>
          </a:prstGeom>
          <a:noFill/>
        </p:spPr>
        <p:txBody>
          <a:bodyPr wrap="none" lIns="0" tIns="0" rIns="0" bIns="0" rtlCol="0">
            <a:noAutofit/>
          </a:bodyPr>
          <a:lstStyle/>
          <a:p>
            <a:pPr marL="74608" indent="-74608">
              <a:spcAft>
                <a:spcPts val="400"/>
              </a:spcAft>
              <a:buFont typeface="Arial" panose="020B0604020202020204" pitchFamily="34" charset="0"/>
              <a:buChar char="-"/>
            </a:pPr>
            <a:endParaRPr lang="en-US" sz="1000" dirty="0">
              <a:solidFill>
                <a:srgbClr val="0E3837"/>
              </a:solidFill>
              <a:latin typeface="Arial" panose="020B0604020202020204" pitchFamily="34" charset="0"/>
              <a:cs typeface="Arial" panose="020B0604020202020204" pitchFamily="34" charset="0"/>
            </a:endParaRPr>
          </a:p>
        </p:txBody>
      </p:sp>
      <p:cxnSp>
        <p:nvCxnSpPr>
          <p:cNvPr id="10" name="RuleLine - Top">
            <a:extLst>
              <a:ext uri="{FF2B5EF4-FFF2-40B4-BE49-F238E27FC236}">
                <a16:creationId xmlns:a16="http://schemas.microsoft.com/office/drawing/2014/main" id="{64EDAA08-74DC-4E43-AF8A-D5DABE43DEAC}"/>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A3B5DFFF-3D0E-854C-9FDF-9FCBD153CAE6}"/>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52866936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Content - Righ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1828800"/>
            <a:ext cx="4582933" cy="4112502"/>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2"/>
            <a:ext cx="4582934" cy="5484101"/>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9" name="RuleLine - Top">
            <a:extLst>
              <a:ext uri="{FF2B5EF4-FFF2-40B4-BE49-F238E27FC236}">
                <a16:creationId xmlns:a16="http://schemas.microsoft.com/office/drawing/2014/main" id="{B2E17696-E9D8-E34E-8DD4-2AFE81A0AA97}"/>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EC0EA203-063C-0643-8EDF-D3B7458ABAF6}"/>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20019462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Content - Righ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5683171" y="1"/>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sz="1800"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1828800"/>
            <a:ext cx="4582933" cy="41125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42297" y="457201"/>
            <a:ext cx="4576503" cy="5484099"/>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73" indent="-230173">
              <a:buClr>
                <a:schemeClr val="accent1"/>
              </a:buClr>
              <a:buFont typeface="Arial" panose="020B0604020202020204" pitchFamily="34" charset="0"/>
              <a:buChar char="•"/>
              <a:defRPr>
                <a:solidFill>
                  <a:schemeClr val="bg1"/>
                </a:solidFill>
              </a:defRPr>
            </a:lvl4pPr>
            <a:lvl5pPr marL="460346" indent="-253985">
              <a:buClr>
                <a:schemeClr val="accent1"/>
              </a:buClr>
              <a:buFont typeface="Arial" panose="020B0604020202020204" pitchFamily="34" charset="0"/>
              <a:buChar char="•"/>
              <a:defRPr>
                <a:solidFill>
                  <a:schemeClr val="bg1"/>
                </a:solidFill>
              </a:defRPr>
            </a:lvl5pPr>
            <a:lvl6pPr marL="642898" indent="-242873">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Top">
            <a:extLst>
              <a:ext uri="{FF2B5EF4-FFF2-40B4-BE49-F238E27FC236}">
                <a16:creationId xmlns:a16="http://schemas.microsoft.com/office/drawing/2014/main" id="{AC1ADB1F-E24C-0E42-AC38-AE56C2C0C6C4}"/>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ooter Placeholder 7">
            <a:extLst>
              <a:ext uri="{FF2B5EF4-FFF2-40B4-BE49-F238E27FC236}">
                <a16:creationId xmlns:a16="http://schemas.microsoft.com/office/drawing/2014/main" id="{4D92497A-B80C-3942-B017-20DB2B0854AB}"/>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118183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userDrawn="1">
  <p:cSld name="Content - Lef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147498" y="457202"/>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47498" y="1828799"/>
            <a:ext cx="4571303" cy="4089863"/>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1" y="457200"/>
            <a:ext cx="4582933" cy="5461462"/>
          </a:xfrm>
        </p:spPr>
        <p:txBody>
          <a:bodyPr/>
          <a:lstStyle>
            <a:lvl1pPr marL="0" marR="0" indent="0" algn="l" defTabSz="884908"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08"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08"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73" marR="0" indent="-230173" algn="l" defTabSz="884908"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46" marR="0" indent="-253985" algn="l" defTabSz="884908"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898" marR="0" indent="-242873" algn="l" defTabSz="884908"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7"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01CA9CD6-8C9B-D24C-AF16-1CB1614FE907}"/>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4799628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userDrawn="1">
  <p:cSld name="Content -  Lef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35868" y="1828800"/>
            <a:ext cx="4582933" cy="4089861"/>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2"/>
            <a:ext cx="4582934" cy="5461459"/>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7"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ooter Placeholder 7">
            <a:extLst>
              <a:ext uri="{FF2B5EF4-FFF2-40B4-BE49-F238E27FC236}">
                <a16:creationId xmlns:a16="http://schemas.microsoft.com/office/drawing/2014/main" id="{13011ADD-7E81-9F4A-8CAE-A44AE1576623}"/>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3685180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Content - Lef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0" y="1"/>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sz="1800" dirty="0"/>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sp>
        <p:nvSpPr>
          <p:cNvPr id="13" name="Text Placeholder - Left, Mid"/>
          <p:cNvSpPr>
            <a:spLocks noGrp="1"/>
          </p:cNvSpPr>
          <p:nvPr>
            <p:ph type="body" sz="quarter" idx="12"/>
          </p:nvPr>
        </p:nvSpPr>
        <p:spPr>
          <a:xfrm>
            <a:off x="6135868" y="1828799"/>
            <a:ext cx="4582933" cy="4089863"/>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20" name="RuleLine - Top"/>
          <p:cNvCxnSpPr/>
          <p:nvPr userDrawn="1"/>
        </p:nvCxnSpPr>
        <p:spPr>
          <a:xfrm>
            <a:off x="6147797"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Content Placeholder 9"/>
          <p:cNvSpPr>
            <a:spLocks noGrp="1"/>
          </p:cNvSpPr>
          <p:nvPr>
            <p:ph sz="quarter" idx="15"/>
          </p:nvPr>
        </p:nvSpPr>
        <p:spPr>
          <a:xfrm>
            <a:off x="661581" y="457200"/>
            <a:ext cx="4576503" cy="5461462"/>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73" indent="-230173">
              <a:buClr>
                <a:schemeClr val="accent1"/>
              </a:buClr>
              <a:buFont typeface="Arial" panose="020B0604020202020204" pitchFamily="34" charset="0"/>
              <a:buChar char="•"/>
              <a:defRPr>
                <a:solidFill>
                  <a:schemeClr val="bg1"/>
                </a:solidFill>
              </a:defRPr>
            </a:lvl4pPr>
            <a:lvl5pPr marL="460346" indent="-253985">
              <a:buClr>
                <a:schemeClr val="accent1"/>
              </a:buClr>
              <a:buFont typeface="Arial" panose="020B0604020202020204" pitchFamily="34" charset="0"/>
              <a:buChar char="•"/>
              <a:defRPr>
                <a:solidFill>
                  <a:schemeClr val="bg1"/>
                </a:solidFill>
              </a:defRPr>
            </a:lvl5pPr>
            <a:lvl6pPr marL="642898" indent="-242873">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4" name="Footer Placeholder 7">
            <a:extLst>
              <a:ext uri="{FF2B5EF4-FFF2-40B4-BE49-F238E27FC236}">
                <a16:creationId xmlns:a16="http://schemas.microsoft.com/office/drawing/2014/main" id="{6B6F03AD-1DCA-C94C-BBF7-5FE694554C3C}"/>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3970754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Content - Right D">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hasCustomPrompt="1"/>
          </p:nvPr>
        </p:nvSpPr>
        <p:spPr>
          <a:xfrm>
            <a:off x="4394201" y="1828800"/>
            <a:ext cx="6324599" cy="4114800"/>
          </a:xfrm>
        </p:spPr>
        <p:txBody>
          <a:bodyPr/>
          <a:lstStyle>
            <a:lvl2pPr>
              <a:defRPr b="0">
                <a:solidFill>
                  <a:schemeClr val="bg2">
                    <a:lumMod val="75000"/>
                  </a:schemeClr>
                </a:solidFill>
              </a:defRPr>
            </a:lvl2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800"/>
            <a:ext cx="3124199" cy="4114801"/>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D388352E-7200-F240-8B1A-17827AC0F75E}"/>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8DB6C40D-19B4-8240-BA80-E8985F22632C}"/>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7540554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Content - Righ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2" y="1828800"/>
            <a:ext cx="3124200" cy="4114803"/>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9" name="Content Placeholder 9"/>
          <p:cNvSpPr>
            <a:spLocks noGrp="1"/>
          </p:cNvSpPr>
          <p:nvPr>
            <p:ph sz="quarter" idx="16" hasCustomPrompt="1"/>
          </p:nvPr>
        </p:nvSpPr>
        <p:spPr>
          <a:xfrm>
            <a:off x="4396510" y="1828800"/>
            <a:ext cx="6322290" cy="4114803"/>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cxnSp>
        <p:nvCxnSpPr>
          <p:cNvPr id="10" name="RuleLine - Top">
            <a:extLst>
              <a:ext uri="{FF2B5EF4-FFF2-40B4-BE49-F238E27FC236}">
                <a16:creationId xmlns:a16="http://schemas.microsoft.com/office/drawing/2014/main" id="{9201B278-31A6-134E-904C-14AE3F8DA7F9}"/>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B9A259B8-F52B-2142-9E07-085F05D1A96D}"/>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55748160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Content - Left D">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0401" y="1828800"/>
            <a:ext cx="6550887" cy="4114800"/>
          </a:xfrm>
        </p:spPr>
        <p:txBody>
          <a:bodyPr/>
          <a:lstStyle>
            <a:lvl2pPr>
              <a:defRPr b="0">
                <a:solidFill>
                  <a:schemeClr val="bg2">
                    <a:lumMod val="75000"/>
                  </a:schemeClr>
                </a:solidFill>
              </a:defRPr>
            </a:lvl2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1" y="1828800"/>
            <a:ext cx="3124199" cy="41148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60A3D0A5-6C31-5549-8B4D-9BDFC9041B7F}"/>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40B223A1-32A6-3443-9EA9-254E2EDBB99A}"/>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22913911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ntent - Righ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72029"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72029" y="1828800"/>
            <a:ext cx="4571303" cy="41125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7" y="457200"/>
            <a:ext cx="4582933" cy="54841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5" name="TextBox 4"/>
          <p:cNvSpPr txBox="1"/>
          <p:nvPr userDrawn="1"/>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dirty="0">
              <a:solidFill>
                <a:srgbClr val="0E3837"/>
              </a:solidFill>
              <a:latin typeface="Arial" panose="020B0604020202020204" pitchFamily="34" charset="0"/>
              <a:cs typeface="Arial" panose="020B0604020202020204" pitchFamily="34" charset="0"/>
            </a:endParaRPr>
          </a:p>
        </p:txBody>
      </p:sp>
      <p:cxnSp>
        <p:nvCxnSpPr>
          <p:cNvPr id="10" name="RuleLine - Top">
            <a:extLst>
              <a:ext uri="{FF2B5EF4-FFF2-40B4-BE49-F238E27FC236}">
                <a16:creationId xmlns:a16="http://schemas.microsoft.com/office/drawing/2014/main" id="{64EDAA08-74DC-4E43-AF8A-D5DABE43DEAC}"/>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A3B5DFFF-3D0E-854C-9FDF-9FCBD153CAE6}"/>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7314189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Content - Lef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hasCustomPrompt="1"/>
          </p:nvPr>
        </p:nvSpPr>
        <p:spPr>
          <a:xfrm>
            <a:off x="660401" y="1828800"/>
            <a:ext cx="6550887" cy="4114800"/>
          </a:xfrm>
        </p:spPr>
        <p:txBody>
          <a:bodyPr/>
          <a:lstStyle>
            <a:lvl2pPr>
              <a:defRPr b="0">
                <a:solidFill>
                  <a:schemeClr val="tx2">
                    <a:lumMod val="75000"/>
                  </a:schemeClr>
                </a:solidFill>
              </a:defRPr>
            </a:lvl2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201" cy="41148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92AA5EAC-3C86-5A40-96FE-760E59B547EB}"/>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A89808D2-B93C-6343-9FA1-2EE92EDA5C55}"/>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1923588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2 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0401" y="1828801"/>
            <a:ext cx="4572000" cy="4068147"/>
          </a:xfr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2" y="457201"/>
            <a:ext cx="10058400" cy="685802"/>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p:nvPr>
        </p:nvSpPr>
        <p:spPr>
          <a:xfrm>
            <a:off x="6146801" y="1828801"/>
            <a:ext cx="4572000" cy="4068147"/>
          </a:xfr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1" name="RuleLine - Top">
            <a:extLst>
              <a:ext uri="{FF2B5EF4-FFF2-40B4-BE49-F238E27FC236}">
                <a16:creationId xmlns:a16="http://schemas.microsoft.com/office/drawing/2014/main" id="{C1B4A0ED-3D94-0244-A727-CB5CB64485ED}"/>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BB7D800A-C108-2C45-A02F-7A7D3D46D68F}"/>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132097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2 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hasCustomPrompt="1"/>
          </p:nvPr>
        </p:nvSpPr>
        <p:spPr>
          <a:xfrm>
            <a:off x="660401" y="1828800"/>
            <a:ext cx="4568825" cy="4114800"/>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2" y="457202"/>
            <a:ext cx="10058400"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hasCustomPrompt="1"/>
          </p:nvPr>
        </p:nvSpPr>
        <p:spPr>
          <a:xfrm>
            <a:off x="6149975" y="1828800"/>
            <a:ext cx="4568825" cy="4114800"/>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1" name="RuleLine - Top">
            <a:extLst>
              <a:ext uri="{FF2B5EF4-FFF2-40B4-BE49-F238E27FC236}">
                <a16:creationId xmlns:a16="http://schemas.microsoft.com/office/drawing/2014/main" id="{C63AA51A-A7C6-AD43-AD8B-6191D52F8A15}"/>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75F56862-12FE-C54B-B1AF-FC97CAA12F70}"/>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41168687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2 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1" name="Freeform 10"/>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1" y="1828799"/>
            <a:ext cx="4568825" cy="4068148"/>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73" indent="-230173">
              <a:buFont typeface="Arial" panose="020B0604020202020204" pitchFamily="34" charset="0"/>
              <a:buChar char="•"/>
              <a:defRPr>
                <a:solidFill>
                  <a:schemeClr val="bg1"/>
                </a:solidFill>
              </a:defRPr>
            </a:lvl4pPr>
            <a:lvl5pPr marL="460346" indent="-253985">
              <a:buFont typeface="Arial" panose="020B0604020202020204" pitchFamily="34" charset="0"/>
              <a:buChar char="•"/>
              <a:defRPr>
                <a:solidFill>
                  <a:schemeClr val="bg2"/>
                </a:solidFill>
              </a:defRPr>
            </a:lvl5pPr>
            <a:lvl6pPr marL="642898" indent="-242873">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2" y="457202"/>
            <a:ext cx="10058400"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9"/>
            <a:ext cx="4568825" cy="4068148"/>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73" indent="-230173">
              <a:buFont typeface="Arial" panose="020B0604020202020204" pitchFamily="34" charset="0"/>
              <a:buChar char="•"/>
              <a:defRPr>
                <a:solidFill>
                  <a:schemeClr val="bg1"/>
                </a:solidFill>
              </a:defRPr>
            </a:lvl4pPr>
            <a:lvl5pPr marL="460346" indent="-253985">
              <a:buFont typeface="Arial" panose="020B0604020202020204" pitchFamily="34" charset="0"/>
              <a:buChar char="•"/>
              <a:defRPr>
                <a:solidFill>
                  <a:schemeClr val="bg2"/>
                </a:solidFill>
              </a:defRPr>
            </a:lvl5pPr>
            <a:lvl6pPr marL="642898" indent="-242873">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Footer Placeholder 7">
            <a:extLst>
              <a:ext uri="{FF2B5EF4-FFF2-40B4-BE49-F238E27FC236}">
                <a16:creationId xmlns:a16="http://schemas.microsoft.com/office/drawing/2014/main" id="{7F2B52D5-DFF6-1042-BA12-76E4CA963DC2}"/>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3393014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2 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1" y="1828799"/>
            <a:ext cx="4568825" cy="4068149"/>
          </a:xfrm>
        </p:spPr>
        <p:txBody>
          <a:bodyPr/>
          <a:lstStyle>
            <a:lvl2pPr>
              <a:defRPr b="0">
                <a:solidFill>
                  <a:schemeClr val="bg2">
                    <a:lumMod val="75000"/>
                  </a:schemeClr>
                </a:solidFill>
              </a:defRPr>
            </a:lvl2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9"/>
            <a:ext cx="4568825" cy="4068149"/>
          </a:xfrm>
        </p:spPr>
        <p:txBody>
          <a:bodyPr/>
          <a:lstStyle>
            <a:lvl2pPr>
              <a:defRPr b="0">
                <a:solidFill>
                  <a:schemeClr val="bg2">
                    <a:lumMod val="75000"/>
                  </a:schemeClr>
                </a:solidFill>
              </a:defRPr>
            </a:lvl2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Footer Placeholder 7">
            <a:extLst>
              <a:ext uri="{FF2B5EF4-FFF2-40B4-BE49-F238E27FC236}">
                <a16:creationId xmlns:a16="http://schemas.microsoft.com/office/drawing/2014/main" id="{B8BB4037-DFF8-9C4A-8FCD-2CB6FC026504}"/>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6469844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2 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60401" y="457202"/>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6"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1" y="1828801"/>
            <a:ext cx="4568825" cy="4068147"/>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Content Placeholder 9"/>
          <p:cNvSpPr>
            <a:spLocks noGrp="1"/>
          </p:cNvSpPr>
          <p:nvPr>
            <p:ph sz="quarter" idx="19" hasCustomPrompt="1"/>
          </p:nvPr>
        </p:nvSpPr>
        <p:spPr>
          <a:xfrm>
            <a:off x="6149975" y="1828801"/>
            <a:ext cx="4568825" cy="4068147"/>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Footer Placeholder 7">
            <a:extLst>
              <a:ext uri="{FF2B5EF4-FFF2-40B4-BE49-F238E27FC236}">
                <a16:creationId xmlns:a16="http://schemas.microsoft.com/office/drawing/2014/main" id="{7798AB90-E4B6-A74C-9C46-9663DD9F388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7304514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preserve="1" userDrawn="1">
  <p:cSld name="2 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1"/>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 name="Title Placeholder - Top"/>
          <p:cNvSpPr>
            <a:spLocks noGrp="1"/>
          </p:cNvSpPr>
          <p:nvPr>
            <p:ph type="title" hasCustomPrompt="1"/>
          </p:nvPr>
        </p:nvSpPr>
        <p:spPr>
          <a:xfrm>
            <a:off x="660401" y="457202"/>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1" y="1828799"/>
            <a:ext cx="4568825" cy="4068149"/>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73" indent="-230173">
              <a:buFont typeface="Arial" panose="020B0604020202020204" pitchFamily="34" charset="0"/>
              <a:buChar char="•"/>
              <a:defRPr>
                <a:solidFill>
                  <a:schemeClr val="bg1"/>
                </a:solidFill>
              </a:defRPr>
            </a:lvl4pPr>
            <a:lvl5pPr marL="460346" indent="-253985">
              <a:buFont typeface="Arial" panose="020B0604020202020204" pitchFamily="34" charset="0"/>
              <a:buChar char="•"/>
              <a:defRPr>
                <a:solidFill>
                  <a:schemeClr val="bg2"/>
                </a:solidFill>
              </a:defRPr>
            </a:lvl5pPr>
            <a:lvl6pPr marL="642898" indent="-242873">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Content Placeholder 9"/>
          <p:cNvSpPr>
            <a:spLocks noGrp="1"/>
          </p:cNvSpPr>
          <p:nvPr>
            <p:ph sz="quarter" idx="19"/>
          </p:nvPr>
        </p:nvSpPr>
        <p:spPr>
          <a:xfrm>
            <a:off x="6149975" y="1828799"/>
            <a:ext cx="4568825" cy="4068149"/>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73" indent="-230173">
              <a:buFont typeface="Arial" panose="020B0604020202020204" pitchFamily="34" charset="0"/>
              <a:buChar char="•"/>
              <a:defRPr>
                <a:solidFill>
                  <a:schemeClr val="bg1"/>
                </a:solidFill>
              </a:defRPr>
            </a:lvl4pPr>
            <a:lvl5pPr marL="460346" indent="-253985">
              <a:buFont typeface="Arial" panose="020B0604020202020204" pitchFamily="34" charset="0"/>
              <a:buChar char="•"/>
              <a:defRPr>
                <a:solidFill>
                  <a:schemeClr val="bg2"/>
                </a:solidFill>
              </a:defRPr>
            </a:lvl5pPr>
            <a:lvl6pPr marL="642898" indent="-242873">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Footer Placeholder 7">
            <a:extLst>
              <a:ext uri="{FF2B5EF4-FFF2-40B4-BE49-F238E27FC236}">
                <a16:creationId xmlns:a16="http://schemas.microsoft.com/office/drawing/2014/main" id="{1F0FC1AA-A164-0641-9765-EBC26DE3B4D7}"/>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63702382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Content - Right E + Image">
    <p:bg>
      <p:bgRef idx="1001">
        <a:schemeClr val="bg1"/>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1" y="3200401"/>
            <a:ext cx="6167900" cy="2743200"/>
          </a:xfrm>
        </p:spPr>
        <p:txBody>
          <a:bodyPr/>
          <a:lstStyle>
            <a:lvl1pPr marL="0" marR="0" indent="0" algn="l" defTabSz="884908" rtl="0" eaLnBrk="1" fontAlgn="auto" latinLnBrk="0" hangingPunct="1">
              <a:lnSpc>
                <a:spcPct val="100000"/>
              </a:lnSpc>
              <a:spcBef>
                <a:spcPts val="1800"/>
              </a:spcBef>
              <a:spcAft>
                <a:spcPts val="1200"/>
              </a:spcAft>
              <a:buClrTx/>
              <a:buSzTx/>
              <a:buFont typeface="Arial" panose="020B0604020202020204" pitchFamily="34" charset="0"/>
              <a:buNone/>
              <a:tabLst/>
              <a:defRPr/>
            </a:lvl1pPr>
            <a:lvl2pPr marL="0" marR="0" indent="0" algn="l" defTabSz="884908"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08"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73" marR="0" indent="-230173" algn="l" defTabSz="884908" rtl="0" eaLnBrk="1" fontAlgn="auto" latinLnBrk="0" hangingPunct="1">
              <a:lnSpc>
                <a:spcPct val="100000"/>
              </a:lnSpc>
              <a:spcBef>
                <a:spcPts val="0"/>
              </a:spcBef>
              <a:spcAft>
                <a:spcPts val="800"/>
              </a:spcAft>
              <a:buClr>
                <a:srgbClr val="004F50"/>
              </a:buClr>
              <a:buSzTx/>
              <a:buFont typeface="Arial" charset="0"/>
              <a:buChar char="•"/>
              <a:tabLst/>
              <a:defRPr/>
            </a:lvl4pPr>
            <a:lvl5pPr marL="460346" marR="0" indent="-253985" algn="l" defTabSz="884908" rtl="0" eaLnBrk="1" fontAlgn="auto" latinLnBrk="0" hangingPunct="1">
              <a:lnSpc>
                <a:spcPct val="100000"/>
              </a:lnSpc>
              <a:spcBef>
                <a:spcPts val="0"/>
              </a:spcBef>
              <a:spcAft>
                <a:spcPts val="800"/>
              </a:spcAft>
              <a:buClr>
                <a:srgbClr val="004F50"/>
              </a:buClr>
              <a:buSzTx/>
              <a:buFont typeface="Arial" charset="0"/>
              <a:buChar char="•"/>
              <a:tabLst/>
              <a:defRPr baseline="0"/>
            </a:lvl5pPr>
            <a:lvl6pPr marL="642898" marR="0" indent="-242873" algn="l" defTabSz="884908" rtl="0" eaLnBrk="1" fontAlgn="auto" latinLnBrk="0" hangingPunct="1">
              <a:lnSpc>
                <a:spcPct val="100000"/>
              </a:lnSpc>
              <a:spcBef>
                <a:spcPts val="484"/>
              </a:spcBef>
              <a:spcAft>
                <a:spcPts val="0"/>
              </a:spcAft>
              <a:buClr>
                <a:srgbClr val="004F50"/>
              </a:buClr>
              <a:buSzTx/>
              <a:buFont typeface="Arial" charset="0"/>
              <a:buChar char="•"/>
              <a:tabLst/>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4"/>
            <a:endParaRPr lang="en-US" dirty="0"/>
          </a:p>
        </p:txBody>
      </p:sp>
      <p:sp>
        <p:nvSpPr>
          <p:cNvPr id="15" name="Title Placeholder - Top"/>
          <p:cNvSpPr>
            <a:spLocks noGrp="1"/>
          </p:cNvSpPr>
          <p:nvPr>
            <p:ph type="title"/>
          </p:nvPr>
        </p:nvSpPr>
        <p:spPr>
          <a:xfrm>
            <a:off x="4550903" y="457201"/>
            <a:ext cx="6167898" cy="2057401"/>
          </a:xfrm>
        </p:spPr>
        <p:txBody>
          <a:bodyPr/>
          <a:lstStyle/>
          <a:p>
            <a:r>
              <a:rPr lang="en-US" dirty="0"/>
              <a:t>Click to edit Master title style</a:t>
            </a:r>
          </a:p>
        </p:txBody>
      </p:sp>
      <p:cxnSp>
        <p:nvCxnSpPr>
          <p:cNvPr id="8" name="RuleLine - Mid"/>
          <p:cNvCxnSpPr/>
          <p:nvPr userDrawn="1"/>
        </p:nvCxnSpPr>
        <p:spPr>
          <a:xfrm>
            <a:off x="45509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8"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2D9F6132-2F14-304A-8C9A-EA437FE0D71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0448654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Content - Right E + Image_Dark">
    <p:bg>
      <p:bgRef idx="1001">
        <a:schemeClr val="bg2"/>
      </p:bgRef>
    </p:bg>
    <p:spTree>
      <p:nvGrpSpPr>
        <p:cNvPr id="1" name=""/>
        <p:cNvGrpSpPr/>
        <p:nvPr/>
      </p:nvGrpSpPr>
      <p:grpSpPr>
        <a:xfrm>
          <a:off x="0" y="0"/>
          <a:ext cx="0" cy="0"/>
          <a:chOff x="0" y="0"/>
          <a:chExt cx="0" cy="0"/>
        </a:xfrm>
      </p:grpSpPr>
      <p:sp>
        <p:nvSpPr>
          <p:cNvPr id="14"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1" y="3200401"/>
            <a:ext cx="6176803" cy="2743200"/>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baseline="0"/>
            </a:lvl5pPr>
            <a:lvl6pPr marL="623849" indent="-223824">
              <a:buClr>
                <a:schemeClr val="accent3"/>
              </a:buClr>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4" y="457203"/>
            <a:ext cx="6176801" cy="2057399"/>
          </a:xfrm>
        </p:spPr>
        <p:txBody>
          <a:bodyPr/>
          <a:lstStyle/>
          <a:p>
            <a:r>
              <a:rPr lang="en-US" dirty="0"/>
              <a:t>Click to edit Master title style</a:t>
            </a:r>
          </a:p>
        </p:txBody>
      </p:sp>
      <p:cxnSp>
        <p:nvCxnSpPr>
          <p:cNvPr id="8" name="RuleLine - Mid"/>
          <p:cNvCxnSpPr/>
          <p:nvPr userDrawn="1"/>
        </p:nvCxnSpPr>
        <p:spPr>
          <a:xfrm>
            <a:off x="45509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8"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9F41EB09-98A5-F848-BF4C-D60CAB57161E}"/>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66365036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Content - Left E+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7266" y="3200401"/>
            <a:ext cx="6161033" cy="2743200"/>
          </a:xfr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3"/>
            <a:ext cx="6161032" cy="2057399"/>
          </a:xfrm>
        </p:spPr>
        <p:txBody>
          <a:bodyPr/>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1F8641FA-D661-9C47-B65D-EC41BAB8870D}"/>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422F9C7A-B99A-B84B-B239-92F1955D0304}"/>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07345167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 Section">
    <p:spTree>
      <p:nvGrpSpPr>
        <p:cNvPr id="1" name=""/>
        <p:cNvGrpSpPr/>
        <p:nvPr/>
      </p:nvGrpSpPr>
      <p:grpSpPr>
        <a:xfrm>
          <a:off x="0" y="0"/>
          <a:ext cx="0" cy="0"/>
          <a:chOff x="0" y="0"/>
          <a:chExt cx="0" cy="0"/>
        </a:xfrm>
      </p:grpSpPr>
      <p:sp>
        <p:nvSpPr>
          <p:cNvPr id="5" name="Footer Placeholder"/>
          <p:cNvSpPr txBox="1">
            <a:spLocks/>
          </p:cNvSpPr>
          <p:nvPr userDrawn="1"/>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4400" baseline="0">
                <a:solidFill>
                  <a:schemeClr val="accent1"/>
                </a:solidFill>
              </a:defRPr>
            </a:lvl1pPr>
          </a:lstStyle>
          <a:p>
            <a:r>
              <a:rPr lang="en-US" dirty="0"/>
              <a:t>Click to add section title</a:t>
            </a:r>
          </a:p>
        </p:txBody>
      </p:sp>
      <p:sp>
        <p:nvSpPr>
          <p:cNvPr id="8" name="Freeform 12"/>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ontent - Righ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1828800"/>
            <a:ext cx="4582933" cy="4112502"/>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484101"/>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9" name="RuleLine - Top">
            <a:extLst>
              <a:ext uri="{FF2B5EF4-FFF2-40B4-BE49-F238E27FC236}">
                <a16:creationId xmlns:a16="http://schemas.microsoft.com/office/drawing/2014/main" id="{B2E17696-E9D8-E34E-8DD4-2AFE81A0AA97}"/>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EC0EA203-063C-0643-8EDF-D3B7458ABAF6}"/>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Content - Left E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hasCustomPrompt="1"/>
          </p:nvPr>
        </p:nvSpPr>
        <p:spPr>
          <a:xfrm>
            <a:off x="660401" y="3200401"/>
            <a:ext cx="6167898" cy="2743200"/>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3"/>
            <a:ext cx="6167900" cy="2057399"/>
          </a:xfrm>
        </p:spPr>
        <p:txBody>
          <a:bodyPr/>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826508C1-4390-9F47-AAF8-3717FA7EF3CB}"/>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A4468DCD-E122-E849-9BC8-9FBCA20E8782}"/>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16190726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524001"/>
            <a:ext cx="6167376" cy="4410269"/>
          </a:xfr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550901" y="457202"/>
            <a:ext cx="6167376" cy="685801"/>
          </a:xfrm>
        </p:spPr>
        <p:txBody>
          <a:bodyPr anchor="ctr"/>
          <a:lstStyle/>
          <a:p>
            <a:r>
              <a:rPr lang="en-US" dirty="0"/>
              <a:t>Click to edit Master title style</a:t>
            </a:r>
          </a:p>
        </p:txBody>
      </p:sp>
      <p:cxnSp>
        <p:nvCxnSpPr>
          <p:cNvPr id="8" name="RuleLine - Mid" hidden="1"/>
          <p:cNvCxnSpPr/>
          <p:nvPr userDrawn="1"/>
        </p:nvCxnSpPr>
        <p:spPr>
          <a:xfrm>
            <a:off x="5595558"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4550902"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9" name="Footer Placeholder 7">
            <a:extLst>
              <a:ext uri="{FF2B5EF4-FFF2-40B4-BE49-F238E27FC236}">
                <a16:creationId xmlns:a16="http://schemas.microsoft.com/office/drawing/2014/main" id="{3D731549-3792-F34E-A18E-9292B762B53C}"/>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79773817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Right Content F + Image_Dark">
    <p:bg>
      <p:bgRef idx="1001">
        <a:schemeClr val="bg2"/>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1" y="1911927"/>
            <a:ext cx="6167376" cy="4022343"/>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1" y="457202"/>
            <a:ext cx="6167376" cy="685801"/>
          </a:xfrm>
        </p:spPr>
        <p:txBody>
          <a:bodyPr anchor="ctr"/>
          <a:lstStyle/>
          <a:p>
            <a:r>
              <a:rPr lang="en-US" dirty="0"/>
              <a:t>Click to edit Master title style</a:t>
            </a:r>
          </a:p>
        </p:txBody>
      </p:sp>
      <p:cxnSp>
        <p:nvCxnSpPr>
          <p:cNvPr id="8" name="RuleLine - Mid" hidden="1"/>
          <p:cNvCxnSpPr/>
          <p:nvPr userDrawn="1"/>
        </p:nvCxnSpPr>
        <p:spPr>
          <a:xfrm>
            <a:off x="5595558"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4" name="RuleLine - Top"/>
          <p:cNvCxnSpPr/>
          <p:nvPr userDrawn="1"/>
        </p:nvCxnSpPr>
        <p:spPr>
          <a:xfrm>
            <a:off x="4550902"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7">
            <a:extLst>
              <a:ext uri="{FF2B5EF4-FFF2-40B4-BE49-F238E27FC236}">
                <a16:creationId xmlns:a16="http://schemas.microsoft.com/office/drawing/2014/main" id="{F9D48920-68C6-E541-9F9A-A23CC64CD22D}"/>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35367835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Content - Left F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0400" y="1524000"/>
            <a:ext cx="6167900" cy="4391608"/>
          </a:xfr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6167902" cy="685801"/>
          </a:xfrm>
        </p:spPr>
        <p:txBody>
          <a:bodyPr anchor="ct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4"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Top">
            <a:extLst>
              <a:ext uri="{FF2B5EF4-FFF2-40B4-BE49-F238E27FC236}">
                <a16:creationId xmlns:a16="http://schemas.microsoft.com/office/drawing/2014/main" id="{953B15D5-496A-B249-8237-70E490467A8A}"/>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93B12A7C-B3D8-EB49-AFD9-7DB7B1063AA7}"/>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0018665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Content - Left F + Image_Dark">
    <p:bg>
      <p:bgRef idx="1001">
        <a:schemeClr val="bg2"/>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hasCustomPrompt="1"/>
          </p:nvPr>
        </p:nvSpPr>
        <p:spPr>
          <a:xfrm>
            <a:off x="660400" y="1524001"/>
            <a:ext cx="6167901" cy="4391608"/>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1"/>
            <a:ext cx="6167903" cy="685802"/>
          </a:xfrm>
        </p:spPr>
        <p:txBody>
          <a:bodyPr anchor="ct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Top">
            <a:extLst>
              <a:ext uri="{FF2B5EF4-FFF2-40B4-BE49-F238E27FC236}">
                <a16:creationId xmlns:a16="http://schemas.microsoft.com/office/drawing/2014/main" id="{0DBAC575-E1D9-4C43-98D6-4047237DAC1B}"/>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B72FAD14-C49C-F54E-A7AE-33E34C4DEE9E}"/>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94700489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Right Conten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2" y="1828800"/>
            <a:ext cx="6167899" cy="4114800"/>
          </a:xfr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8"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grpSp>
        <p:nvGrpSpPr>
          <p:cNvPr id="14" name="GRAPHIC - MathCompass"/>
          <p:cNvGrpSpPr>
            <a:grpSpLocks noChangeAspect="1"/>
          </p:cNvGrpSpPr>
          <p:nvPr userDrawn="1"/>
        </p:nvGrpSpPr>
        <p:grpSpPr>
          <a:xfrm>
            <a:off x="4550902" y="868680"/>
            <a:ext cx="552577" cy="548640"/>
            <a:chOff x="5423543" y="1158469"/>
            <a:chExt cx="1103529" cy="1095666"/>
          </a:xfrm>
          <a:solidFill>
            <a:schemeClr val="accent2"/>
          </a:solidFill>
        </p:grpSpPr>
        <p:sp>
          <p:nvSpPr>
            <p:cNvPr id="1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grpSp>
      <p:sp>
        <p:nvSpPr>
          <p:cNvPr id="12" name="Footer Placeholder 7">
            <a:extLst>
              <a:ext uri="{FF2B5EF4-FFF2-40B4-BE49-F238E27FC236}">
                <a16:creationId xmlns:a16="http://schemas.microsoft.com/office/drawing/2014/main" id="{1851A8D8-F5F6-3945-972B-9379D22DBFC4}"/>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23736750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Right Content G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2" y="1828800"/>
            <a:ext cx="6167899" cy="4114800"/>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8"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4550902" y="868680"/>
            <a:ext cx="552577" cy="548640"/>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grpSp>
      <p:sp>
        <p:nvSpPr>
          <p:cNvPr id="15"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2" name="Footer Placeholder 7">
            <a:extLst>
              <a:ext uri="{FF2B5EF4-FFF2-40B4-BE49-F238E27FC236}">
                <a16:creationId xmlns:a16="http://schemas.microsoft.com/office/drawing/2014/main" id="{C92DCE63-2DE0-8643-884F-5E310E3E50A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15508127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Content - Left G + Image">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0" y="2688336"/>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0400" y="1524001"/>
            <a:ext cx="6162001" cy="4391608"/>
          </a:xfr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APHIC - MathCompass"/>
          <p:cNvGrpSpPr>
            <a:grpSpLocks noChangeAspect="1"/>
          </p:cNvGrpSpPr>
          <p:nvPr userDrawn="1"/>
        </p:nvGrpSpPr>
        <p:grpSpPr>
          <a:xfrm>
            <a:off x="660400" y="594360"/>
            <a:ext cx="552577" cy="548640"/>
            <a:chOff x="5423543" y="1158469"/>
            <a:chExt cx="1103529" cy="1095666"/>
          </a:xfrm>
          <a:solidFill>
            <a:schemeClr val="accent2"/>
          </a:solidFill>
        </p:grpSpPr>
        <p:sp>
          <p:nvSpPr>
            <p:cNvPr id="2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8"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9"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sp>
          <p:nvSpPr>
            <p:cNvPr id="30"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gr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0"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5" name="Footer Placeholder 7">
            <a:extLst>
              <a:ext uri="{FF2B5EF4-FFF2-40B4-BE49-F238E27FC236}">
                <a16:creationId xmlns:a16="http://schemas.microsoft.com/office/drawing/2014/main" id="{069DB646-0573-2D4A-B27E-A92CE0E7584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44312701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Content - Left G + Image_Dark">
    <p:bg>
      <p:bgRef idx="1001">
        <a:schemeClr val="bg2"/>
      </p:bgRef>
    </p:bg>
    <p:spTree>
      <p:nvGrpSpPr>
        <p:cNvPr id="1" name=""/>
        <p:cNvGrpSpPr/>
        <p:nvPr/>
      </p:nvGrpSpPr>
      <p:grpSpPr>
        <a:xfrm>
          <a:off x="0" y="0"/>
          <a:ext cx="0" cy="0"/>
          <a:chOff x="0" y="0"/>
          <a:chExt cx="0" cy="0"/>
        </a:xfrm>
      </p:grpSpPr>
      <p:sp>
        <p:nvSpPr>
          <p:cNvPr id="26" name="Picture Placeholder 10"/>
          <p:cNvSpPr>
            <a:spLocks noGrp="1"/>
          </p:cNvSpPr>
          <p:nvPr>
            <p:ph type="pic" sz="quarter" idx="35" hasCustomPrompt="1"/>
          </p:nvPr>
        </p:nvSpPr>
        <p:spPr>
          <a:xfrm>
            <a:off x="742508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Rectangle 17"/>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hasCustomPrompt="1"/>
          </p:nvPr>
        </p:nvSpPr>
        <p:spPr>
          <a:xfrm>
            <a:off x="660400" y="1524001"/>
            <a:ext cx="6162001" cy="4410269"/>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400" y="594360"/>
            <a:ext cx="552577" cy="548640"/>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gr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3BA4CF11-D5C9-E946-92FF-2F956681D17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10669732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Title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6"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2" y="4340506"/>
            <a:ext cx="5925105" cy="1603094"/>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2" name="Footer Placeholder 7">
            <a:extLst>
              <a:ext uri="{FF2B5EF4-FFF2-40B4-BE49-F238E27FC236}">
                <a16:creationId xmlns:a16="http://schemas.microsoft.com/office/drawing/2014/main" id="{12BCF3B9-B902-B144-AD8A-CF00156D9232}"/>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7519584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ntent - Righ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1828800"/>
            <a:ext cx="4582933" cy="41125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42297" y="457200"/>
            <a:ext cx="4576503" cy="5484099"/>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Top">
            <a:extLst>
              <a:ext uri="{FF2B5EF4-FFF2-40B4-BE49-F238E27FC236}">
                <a16:creationId xmlns:a16="http://schemas.microsoft.com/office/drawing/2014/main" id="{AC1ADB1F-E24C-0E42-AC38-AE56C2C0C6C4}"/>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ooter Placeholder 7">
            <a:extLst>
              <a:ext uri="{FF2B5EF4-FFF2-40B4-BE49-F238E27FC236}">
                <a16:creationId xmlns:a16="http://schemas.microsoft.com/office/drawing/2014/main" id="{4D92497A-B80C-3942-B017-20DB2B0854AB}"/>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2659188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Title + Image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6"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2" y="4340507"/>
            <a:ext cx="5925105" cy="1612425"/>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023CAA54-7933-434C-A7D2-A2576842DA22}"/>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4599210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Title + Image B">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667268" y="1524001"/>
            <a:ext cx="5918238" cy="2124921"/>
          </a:xfrm>
        </p:spPr>
        <p:txBody>
          <a:bodyPr anchor="t"/>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0" name="RuleLine - Top">
            <a:extLst>
              <a:ext uri="{FF2B5EF4-FFF2-40B4-BE49-F238E27FC236}">
                <a16:creationId xmlns:a16="http://schemas.microsoft.com/office/drawing/2014/main" id="{8B85CD18-4BE5-B14C-94DD-532661E51751}"/>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D0F35D6C-FDD2-9549-8A4C-19F4723C567D}"/>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47732868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Title + Image B_Dark">
    <p:bg>
      <p:bgRef idx="1001">
        <a:schemeClr val="bg2"/>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660400" y="1524001"/>
            <a:ext cx="5925106" cy="2124920"/>
          </a:xfrm>
        </p:spPr>
        <p:txBody>
          <a:bodyPr anchor="t"/>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8" name="RuleLine - Top">
            <a:extLst>
              <a:ext uri="{FF2B5EF4-FFF2-40B4-BE49-F238E27FC236}">
                <a16:creationId xmlns:a16="http://schemas.microsoft.com/office/drawing/2014/main" id="{6BED165E-70DA-0343-AC55-40155DCE4A1E}"/>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8BFC8F7A-5BFE-5F4B-A42D-EED3281D7237}"/>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0276702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Content - Intro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7266" y="3200401"/>
            <a:ext cx="4561958" cy="2743200"/>
          </a:xfr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9" y="457203"/>
            <a:ext cx="4561957" cy="2057399"/>
          </a:xfrm>
        </p:spPr>
        <p:txBody>
          <a:bodyPr/>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5689600" y="0"/>
            <a:ext cx="5701059" cy="6400800"/>
          </a:xfrm>
          <a:no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7827FCA7-C960-0D4E-921F-FA60083CED84}"/>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F9D4CB5F-91AF-2A44-8CFD-B92AE36B5975}"/>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23272209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Content - Intro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hasCustomPrompt="1"/>
          </p:nvPr>
        </p:nvSpPr>
        <p:spPr>
          <a:xfrm>
            <a:off x="660401" y="3200401"/>
            <a:ext cx="4568824" cy="2743200"/>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3"/>
            <a:ext cx="4568825" cy="2057399"/>
          </a:xfrm>
        </p:spPr>
        <p:txBody>
          <a:bodyPr/>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5689600" y="0"/>
            <a:ext cx="5701059" cy="6400800"/>
          </a:xfrm>
          <a:no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9493B61F-CFF7-E04D-ADC1-5A1C5B57EBAB}"/>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3FD60B8F-4927-0541-AD1B-B4085212D1C3}"/>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8297932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SectionTitle - A">
    <p:bg>
      <p:bgRef idx="1001">
        <a:schemeClr val="bg1"/>
      </p:bgRef>
    </p:bg>
    <p:spTree>
      <p:nvGrpSpPr>
        <p:cNvPr id="1" name=""/>
        <p:cNvGrpSpPr/>
        <p:nvPr/>
      </p:nvGrpSpPr>
      <p:grpSpPr>
        <a:xfrm>
          <a:off x="0" y="0"/>
          <a:ext cx="0" cy="0"/>
          <a:chOff x="0" y="0"/>
          <a:chExt cx="0" cy="0"/>
        </a:xfrm>
      </p:grpSpPr>
      <p:sp>
        <p:nvSpPr>
          <p:cNvPr id="34" name="Rectangle 3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1" name="Rectangle 10"/>
          <p:cNvSpPr/>
          <p:nvPr userDrawn="1"/>
        </p:nvSpPr>
        <p:spPr>
          <a:xfrm>
            <a:off x="0" y="1121782"/>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667268" y="2042428"/>
            <a:ext cx="5918238" cy="2057399"/>
          </a:xfrm>
        </p:spPr>
        <p:txBody>
          <a:bodyPr anchor="b"/>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userDrawn="1"/>
        </p:nvSpPr>
        <p:spPr>
          <a:xfrm>
            <a:off x="10718801"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3" name="Freeform 32"/>
          <p:cNvSpPr>
            <a:spLocks noChangeAspect="1" noEditPoints="1"/>
          </p:cNvSpPr>
          <p:nvPr userDrawn="1"/>
        </p:nvSpPr>
        <p:spPr bwMode="auto">
          <a:xfrm>
            <a:off x="7479570" y="1695939"/>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p:cNvCxnSpPr/>
          <p:nvPr userDrawn="1"/>
        </p:nvCxnSpPr>
        <p:spPr>
          <a:xfrm>
            <a:off x="667269"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8025B77F-8318-B641-9F5D-21E75B035ACD}"/>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05657246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SectionTitle - A_Dark">
    <p:bg>
      <p:bgRef idx="1001">
        <a:schemeClr val="bg2"/>
      </p:bgRef>
    </p:bg>
    <p:spTree>
      <p:nvGrpSpPr>
        <p:cNvPr id="1" name=""/>
        <p:cNvGrpSpPr/>
        <p:nvPr/>
      </p:nvGrpSpPr>
      <p:grpSpPr>
        <a:xfrm>
          <a:off x="0" y="0"/>
          <a:ext cx="0" cy="0"/>
          <a:chOff x="0" y="0"/>
          <a:chExt cx="0" cy="0"/>
        </a:xfrm>
      </p:grpSpPr>
      <p:sp>
        <p:nvSpPr>
          <p:cNvPr id="36" name="Rectangle 3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5" name="Rectangle 3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9"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7479570" y="1695939"/>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32" name="Rectangle 31"/>
          <p:cNvSpPr/>
          <p:nvPr userDrawn="1"/>
        </p:nvSpPr>
        <p:spPr>
          <a:xfrm>
            <a:off x="10718801"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1F861819-49A9-B844-ACD5-A059313CC0B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21659755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reserve="1" userDrawn="1">
  <p:cSld name="SectionTitle - B">
    <p:bg>
      <p:bgRef idx="1001">
        <a:schemeClr val="bg1"/>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nvGrpSpPr>
          <p:cNvPr id="19" name="Group 18"/>
          <p:cNvGrpSpPr/>
          <p:nvPr userDrawn="1"/>
        </p:nvGrpSpPr>
        <p:grpSpPr>
          <a:xfrm>
            <a:off x="5457497" y="4789540"/>
            <a:ext cx="5145417" cy="1515534"/>
            <a:chOff x="5652229" y="76199"/>
            <a:chExt cx="5145417" cy="1515534"/>
          </a:xfrm>
          <a:solidFill>
            <a:schemeClr val="accent1"/>
          </a:solidFill>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grpSp>
      <p:sp>
        <p:nvSpPr>
          <p:cNvPr id="32" name="Rectangle 31"/>
          <p:cNvSpPr/>
          <p:nvPr userDrawn="1"/>
        </p:nvSpPr>
        <p:spPr>
          <a:xfrm>
            <a:off x="10718801"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0" name="RuleLine - Mid"/>
          <p:cNvCxnSpPr/>
          <p:nvPr userDrawn="1"/>
        </p:nvCxnSpPr>
        <p:spPr>
          <a:xfrm>
            <a:off x="667269"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Footer Placeholder 7">
            <a:extLst>
              <a:ext uri="{FF2B5EF4-FFF2-40B4-BE49-F238E27FC236}">
                <a16:creationId xmlns:a16="http://schemas.microsoft.com/office/drawing/2014/main" id="{9A0AE0F2-B14E-1E44-A400-2459950D41EE}"/>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6411559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SectionTitle - B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2" name="Rectangle 3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9"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grpSp>
        <p:nvGrpSpPr>
          <p:cNvPr id="19" name="Group 18"/>
          <p:cNvGrpSpPr/>
          <p:nvPr userDrawn="1"/>
        </p:nvGrpSpPr>
        <p:grpSpPr>
          <a:xfrm>
            <a:off x="5457497" y="4789540"/>
            <a:ext cx="5145417" cy="1515534"/>
            <a:chOff x="5652229" y="76199"/>
            <a:chExt cx="5145417" cy="1515534"/>
          </a:xfrm>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grpSp>
      <p:sp>
        <p:nvSpPr>
          <p:cNvPr id="36" name="Rectangle 35"/>
          <p:cNvSpPr/>
          <p:nvPr userDrawn="1"/>
        </p:nvSpPr>
        <p:spPr>
          <a:xfrm>
            <a:off x="10718800" y="5751577"/>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30" name="Footer Placeholder 7">
            <a:extLst>
              <a:ext uri="{FF2B5EF4-FFF2-40B4-BE49-F238E27FC236}">
                <a16:creationId xmlns:a16="http://schemas.microsoft.com/office/drawing/2014/main" id="{38D3ABBB-54BD-E942-98D4-A040618B9A8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19610874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SectionTitle - C">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2730482"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7"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2"/>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6" name="Rectangle 15"/>
          <p:cNvSpPr/>
          <p:nvPr userDrawn="1"/>
        </p:nvSpPr>
        <p:spPr>
          <a:xfrm>
            <a:off x="10718801"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3547AB7B-06E7-084A-956C-33E7B2ED4C4E}"/>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27381734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ontent - Lef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147497"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47497" y="1828799"/>
            <a:ext cx="4571303" cy="4089863"/>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0" y="457200"/>
            <a:ext cx="4582933" cy="5461462"/>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01CA9CD6-8C9B-D24C-AF16-1CB1614FE907}"/>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SectionTitle - C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2730482"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7"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2"/>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6" name="Rectangle 15"/>
          <p:cNvSpPr/>
          <p:nvPr userDrawn="1"/>
        </p:nvSpPr>
        <p:spPr>
          <a:xfrm>
            <a:off x="10718801"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16FAFF98-23FA-FB4F-8E1E-031AC04A0942}"/>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1118702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SectionTitle - D">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2730482"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7"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278909F7-A7AD-C64D-8E86-64BE96C11404}"/>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69821440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SectionTitle - D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2730482"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7"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B1FE208A-3A17-4540-8F0F-75776B441D7F}"/>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3310955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Stat - Righ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660400" y="1524001"/>
            <a:ext cx="4582932" cy="2575827"/>
          </a:xfrm>
        </p:spPr>
        <p:txBody>
          <a:bodyPr anchor="b"/>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userDrawn="1"/>
        </p:nvPicPr>
        <p:blipFill>
          <a:blip r:embed="rId2"/>
          <a:stretch>
            <a:fillRect/>
          </a:stretch>
        </p:blipFill>
        <p:spPr>
          <a:xfrm rot="10800000">
            <a:off x="5960963" y="2995989"/>
            <a:ext cx="486697" cy="408825"/>
          </a:xfrm>
          <a:prstGeom prst="rect">
            <a:avLst/>
          </a:prstGeom>
        </p:spPr>
      </p:pic>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6" name="Text Placeholder - Left, Mid"/>
          <p:cNvSpPr>
            <a:spLocks noGrp="1"/>
          </p:cNvSpPr>
          <p:nvPr>
            <p:ph type="body" sz="quarter" idx="12" hasCustomPrompt="1"/>
          </p:nvPr>
        </p:nvSpPr>
        <p:spPr>
          <a:xfrm>
            <a:off x="6851345" y="1524000"/>
            <a:ext cx="3867456" cy="3057144"/>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A1D29CA8-8363-B546-A541-916DC4480FA1}"/>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696105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Sta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5" name="Title Placeholder - Top"/>
          <p:cNvSpPr>
            <a:spLocks noGrp="1"/>
          </p:cNvSpPr>
          <p:nvPr>
            <p:ph type="title"/>
          </p:nvPr>
        </p:nvSpPr>
        <p:spPr>
          <a:xfrm>
            <a:off x="660400" y="1524001"/>
            <a:ext cx="4582932" cy="2575827"/>
          </a:xfrm>
        </p:spPr>
        <p:txBody>
          <a:bodyPr anchor="b"/>
          <a:lstStyle/>
          <a:p>
            <a:r>
              <a:rPr lang="en-US" dirty="0"/>
              <a:t>Click to edit Master title style</a:t>
            </a:r>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hasCustomPrompt="1"/>
          </p:nvPr>
        </p:nvSpPr>
        <p:spPr>
          <a:xfrm>
            <a:off x="6851345" y="1524000"/>
            <a:ext cx="3867456" cy="3057144"/>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pic>
        <p:nvPicPr>
          <p:cNvPr id="10" name="Picture 9"/>
          <p:cNvPicPr>
            <a:picLocks noChangeAspect="1"/>
          </p:cNvPicPr>
          <p:nvPr userDrawn="1"/>
        </p:nvPicPr>
        <p:blipFill>
          <a:blip r:embed="rId2"/>
          <a:stretch>
            <a:fillRect/>
          </a:stretch>
        </p:blipFill>
        <p:spPr>
          <a:xfrm rot="10800000">
            <a:off x="5960963" y="2995989"/>
            <a:ext cx="486697" cy="408825"/>
          </a:xfrm>
          <a:prstGeom prst="rect">
            <a:avLst/>
          </a:prstGeom>
        </p:spPr>
      </p:pic>
      <p:sp>
        <p:nvSpPr>
          <p:cNvPr id="11" name="Footer Placeholder 7">
            <a:extLst>
              <a:ext uri="{FF2B5EF4-FFF2-40B4-BE49-F238E27FC236}">
                <a16:creationId xmlns:a16="http://schemas.microsoft.com/office/drawing/2014/main" id="{BFA72F4D-CE42-2947-B869-2B780DE44958}"/>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016300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Stat - Left A">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700"/>
            <a:ext cx="3867456" cy="2743200"/>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1"/>
            <a:ext cx="4582932" cy="2575827"/>
          </a:xfrm>
        </p:spPr>
        <p:txBody>
          <a:bodyPr anchor="b"/>
          <a:lstStyle/>
          <a:p>
            <a:r>
              <a:rPr lang="en-US" dirty="0"/>
              <a:t>Click to edit Master title style</a:t>
            </a:r>
          </a:p>
        </p:txBody>
      </p:sp>
      <p:sp>
        <p:nvSpPr>
          <p:cNvPr id="13" name="Footer Placeholder 7">
            <a:extLst>
              <a:ext uri="{FF2B5EF4-FFF2-40B4-BE49-F238E27FC236}">
                <a16:creationId xmlns:a16="http://schemas.microsoft.com/office/drawing/2014/main" id="{842F26D1-94CD-F442-B776-5506A729B1EF}"/>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18123488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Sta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700"/>
            <a:ext cx="3867456" cy="2743200"/>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1"/>
            <a:ext cx="4582932" cy="2575827"/>
          </a:xfrm>
        </p:spPr>
        <p:txBody>
          <a:bodyPr anchor="b"/>
          <a:lstStyle/>
          <a:p>
            <a:r>
              <a:rPr lang="en-US" dirty="0"/>
              <a:t>Click to edit Master title style</a:t>
            </a:r>
          </a:p>
        </p:txBody>
      </p:sp>
      <p:sp>
        <p:nvSpPr>
          <p:cNvPr id="11" name="Footer Placeholder 7">
            <a:extLst>
              <a:ext uri="{FF2B5EF4-FFF2-40B4-BE49-F238E27FC236}">
                <a16:creationId xmlns:a16="http://schemas.microsoft.com/office/drawing/2014/main" id="{6C3737BC-FE15-0D41-8D7D-DA890D24A92C}"/>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65200717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Stat - Right B">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667265" y="1149927"/>
            <a:ext cx="887215" cy="374073"/>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userDrawn="1"/>
        </p:nvPicPr>
        <p:blipFill>
          <a:blip r:embed="rId2"/>
          <a:stretch>
            <a:fillRect/>
          </a:stretch>
        </p:blipFill>
        <p:spPr>
          <a:xfrm rot="10800000">
            <a:off x="5377910" y="2983300"/>
            <a:ext cx="486697" cy="408825"/>
          </a:xfrm>
          <a:prstGeom prst="rect">
            <a:avLst/>
          </a:prstGeom>
        </p:spPr>
      </p:pic>
      <p:sp>
        <p:nvSpPr>
          <p:cNvPr id="44" name="Title Placeholder - Top"/>
          <p:cNvSpPr>
            <a:spLocks noGrp="1"/>
          </p:cNvSpPr>
          <p:nvPr>
            <p:ph type="title" hasCustomPrompt="1"/>
          </p:nvPr>
        </p:nvSpPr>
        <p:spPr>
          <a:xfrm>
            <a:off x="660400" y="457202"/>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1"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9" y="1524000"/>
            <a:ext cx="4574032" cy="3057144"/>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grpSp>
        <p:nvGrpSpPr>
          <p:cNvPr id="40" name="MathPattern"/>
          <p:cNvGrpSpPr>
            <a:grpSpLocks noChangeAspect="1"/>
          </p:cNvGrpSpPr>
          <p:nvPr userDrawn="1"/>
        </p:nvGrpSpPr>
        <p:grpSpPr>
          <a:xfrm>
            <a:off x="5754744" y="5661990"/>
            <a:ext cx="4440665" cy="1066802"/>
            <a:chOff x="5592762" y="50799"/>
            <a:chExt cx="4064000" cy="976314"/>
          </a:xfrm>
          <a:solidFill>
            <a:schemeClr val="accent1"/>
          </a:solidFill>
        </p:grpSpPr>
        <p:sp>
          <p:nvSpPr>
            <p:cNvPr id="41" name="Freeform 40"/>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2" name="Freeform 41"/>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7" name="Freeform 46"/>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9" name="Freeform 48"/>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0" name="Freeform 49"/>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 name="Freeform 50"/>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2" name="Freeform 51"/>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3" name="Freeform 52"/>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4" name="Freeform 53"/>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5" name="Freeform 54"/>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6" name="Freeform 55"/>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7" name="Freeform 56"/>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gr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cxnSp>
        <p:nvCxnSpPr>
          <p:cNvPr id="23" name="RuleLine - Mid">
            <a:extLst>
              <a:ext uri="{FF2B5EF4-FFF2-40B4-BE49-F238E27FC236}">
                <a16:creationId xmlns:a16="http://schemas.microsoft.com/office/drawing/2014/main" id="{B9384825-5011-2E46-9D3E-BEADB9155AB8}"/>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Footer Placeholder 7">
            <a:extLst>
              <a:ext uri="{FF2B5EF4-FFF2-40B4-BE49-F238E27FC236}">
                <a16:creationId xmlns:a16="http://schemas.microsoft.com/office/drawing/2014/main" id="{16CC2BC1-4B2A-1B44-943C-C731DFBD55E4}"/>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59639849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Stat - Right B_Dark">
    <p:bg>
      <p:bgRef idx="1001">
        <a:schemeClr val="bg2"/>
      </p:bgRef>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6" name="MathPattern"/>
          <p:cNvGrpSpPr>
            <a:grpSpLocks noChangeAspect="1"/>
          </p:cNvGrpSpPr>
          <p:nvPr userDrawn="1"/>
        </p:nvGrpSpPr>
        <p:grpSpPr>
          <a:xfrm>
            <a:off x="5754744" y="5661990"/>
            <a:ext cx="4440665" cy="1066802"/>
            <a:chOff x="5592762" y="50799"/>
            <a:chExt cx="4064000" cy="976314"/>
          </a:xfrm>
        </p:grpSpPr>
        <p:sp>
          <p:nvSpPr>
            <p:cNvPr id="27" name="Freeform 2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8" name="Freeform 2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9" name="Freeform 2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30" name="Freeform 2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32" name="Freeform 31"/>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33" name="Freeform 32"/>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34" name="Freeform 33"/>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35" name="Freeform 34"/>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36" name="Freeform 35"/>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37" name="Freeform 36"/>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38" name="Freeform 37"/>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39" name="Freeform 38"/>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grpSp>
      <p:sp>
        <p:nvSpPr>
          <p:cNvPr id="44" name="Title Placeholder - Top"/>
          <p:cNvSpPr>
            <a:spLocks noGrp="1"/>
          </p:cNvSpPr>
          <p:nvPr>
            <p:ph type="title" hasCustomPrompt="1"/>
          </p:nvPr>
        </p:nvSpPr>
        <p:spPr>
          <a:xfrm>
            <a:off x="660400" y="457202"/>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1" y="3200401"/>
            <a:ext cx="3352799" cy="27432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9" y="1524000"/>
            <a:ext cx="4574032" cy="3057144"/>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41" name="Picture 40"/>
          <p:cNvPicPr>
            <a:picLocks noChangeAspect="1"/>
          </p:cNvPicPr>
          <p:nvPr userDrawn="1"/>
        </p:nvPicPr>
        <p:blipFill>
          <a:blip r:embed="rId2"/>
          <a:stretch>
            <a:fillRect/>
          </a:stretch>
        </p:blipFill>
        <p:spPr>
          <a:xfrm rot="10800000">
            <a:off x="5377910" y="2983300"/>
            <a:ext cx="486697" cy="408825"/>
          </a:xfrm>
          <a:prstGeom prst="rect">
            <a:avLst/>
          </a:prstGeom>
        </p:spPr>
      </p:pic>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cxnSp>
        <p:nvCxnSpPr>
          <p:cNvPr id="24" name="RuleLine - Mid">
            <a:extLst>
              <a:ext uri="{FF2B5EF4-FFF2-40B4-BE49-F238E27FC236}">
                <a16:creationId xmlns:a16="http://schemas.microsoft.com/office/drawing/2014/main" id="{D8F4DDF3-42CA-6A4A-84A8-859C5E191ADD}"/>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Footer Placeholder 7">
            <a:extLst>
              <a:ext uri="{FF2B5EF4-FFF2-40B4-BE49-F238E27FC236}">
                <a16:creationId xmlns:a16="http://schemas.microsoft.com/office/drawing/2014/main" id="{F0EBD4FB-C0BF-D84B-83A2-1F5974FBE0A6}"/>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32655816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Stat - Left B">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700"/>
            <a:ext cx="3867456" cy="2743200"/>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7366001" y="457202"/>
            <a:ext cx="3352798" cy="2057399"/>
          </a:xfrm>
        </p:spPr>
        <p:txBody>
          <a:bodyPr/>
          <a:lstStyle>
            <a:lvl1pPr>
              <a:defRPr/>
            </a:lvl1pPr>
          </a:lstStyle>
          <a:p>
            <a:r>
              <a:rPr lang="en-US" dirty="0"/>
              <a:t>Click to add title</a:t>
            </a:r>
          </a:p>
        </p:txBody>
      </p:sp>
      <p:sp>
        <p:nvSpPr>
          <p:cNvPr id="14" name="Text Placeholder - Left, Mid"/>
          <p:cNvSpPr>
            <a:spLocks noGrp="1"/>
          </p:cNvSpPr>
          <p:nvPr>
            <p:ph type="body" sz="quarter" idx="13"/>
          </p:nvPr>
        </p:nvSpPr>
        <p:spPr>
          <a:xfrm>
            <a:off x="7366002"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7" name="RuleLine - Mid"/>
          <p:cNvCxnSpPr/>
          <p:nvPr userDrawn="1"/>
        </p:nvCxnSpPr>
        <p:spPr>
          <a:xfrm>
            <a:off x="7358763"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ooter Placeholder 7">
            <a:extLst>
              <a:ext uri="{FF2B5EF4-FFF2-40B4-BE49-F238E27FC236}">
                <a16:creationId xmlns:a16="http://schemas.microsoft.com/office/drawing/2014/main" id="{5F129DEB-32FF-B44D-AE01-E61085BA141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6398063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Content -  Lef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35867" y="1828799"/>
            <a:ext cx="4582933" cy="4089861"/>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461459"/>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ooter Placeholder 7">
            <a:extLst>
              <a:ext uri="{FF2B5EF4-FFF2-40B4-BE49-F238E27FC236}">
                <a16:creationId xmlns:a16="http://schemas.microsoft.com/office/drawing/2014/main" id="{13011ADD-7E81-9F4A-8CAE-A44AE1576623}"/>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Stat - Left B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700"/>
            <a:ext cx="3867456" cy="2743200"/>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Title Placeholder - Top"/>
          <p:cNvSpPr>
            <a:spLocks noGrp="1"/>
          </p:cNvSpPr>
          <p:nvPr>
            <p:ph type="title" hasCustomPrompt="1"/>
          </p:nvPr>
        </p:nvSpPr>
        <p:spPr>
          <a:xfrm>
            <a:off x="7366001" y="457202"/>
            <a:ext cx="3352798" cy="2057399"/>
          </a:xfrm>
        </p:spPr>
        <p:txBody>
          <a:bodyPr/>
          <a:lstStyle>
            <a:lvl1pPr>
              <a:defRPr/>
            </a:lvl1pPr>
          </a:lstStyle>
          <a:p>
            <a:r>
              <a:rPr lang="en-US" dirty="0"/>
              <a:t>Click to add title</a:t>
            </a:r>
          </a:p>
        </p:txBody>
      </p:sp>
      <p:sp>
        <p:nvSpPr>
          <p:cNvPr id="12" name="Text Placeholder - Left, Mid"/>
          <p:cNvSpPr>
            <a:spLocks noGrp="1"/>
          </p:cNvSpPr>
          <p:nvPr>
            <p:ph type="body" sz="quarter" idx="13"/>
          </p:nvPr>
        </p:nvSpPr>
        <p:spPr>
          <a:xfrm>
            <a:off x="7366002"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5" name="RuleLine - Mid"/>
          <p:cNvCxnSpPr/>
          <p:nvPr userDrawn="1"/>
        </p:nvCxnSpPr>
        <p:spPr>
          <a:xfrm>
            <a:off x="7358763"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32063E9A-923F-244F-8443-162AB2F6FB8B}"/>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18725620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5" y="1803700"/>
            <a:ext cx="3867456" cy="2743200"/>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6065778" y="2995989"/>
            <a:ext cx="486697" cy="408825"/>
          </a:xfrm>
          <a:prstGeom prst="rect">
            <a:avLst/>
          </a:prstGeom>
        </p:spPr>
      </p:pic>
      <p:sp>
        <p:nvSpPr>
          <p:cNvPr id="13"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Footer Placeholder 7">
            <a:extLst>
              <a:ext uri="{FF2B5EF4-FFF2-40B4-BE49-F238E27FC236}">
                <a16:creationId xmlns:a16="http://schemas.microsoft.com/office/drawing/2014/main" id="{A60DF77D-247C-9C46-876D-9D0F2D20C93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8108230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6851345" y="1803700"/>
            <a:ext cx="3867456" cy="2743200"/>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6065778" y="2995989"/>
            <a:ext cx="486697" cy="408825"/>
          </a:xfrm>
          <a:prstGeom prst="rect">
            <a:avLst/>
          </a:prstGeom>
        </p:spPr>
      </p:pic>
      <p:sp>
        <p:nvSpPr>
          <p:cNvPr id="11"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Footer Placeholder 7">
            <a:extLst>
              <a:ext uri="{FF2B5EF4-FFF2-40B4-BE49-F238E27FC236}">
                <a16:creationId xmlns:a16="http://schemas.microsoft.com/office/drawing/2014/main" id="{4BC2D6B6-354D-6D46-B61D-15E60E15007E}"/>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5056323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700"/>
            <a:ext cx="3867456" cy="2743200"/>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A708EAA7-2572-D041-BCAC-89944DCF71B3}"/>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09048316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700"/>
            <a:ext cx="3867456" cy="2743200"/>
          </a:xfrm>
        </p:spPr>
        <p:txBody>
          <a:bodyPr anchor="ctr"/>
          <a:lstStyle>
            <a:lvl1pPr>
              <a:lnSpc>
                <a:spcPct val="100000"/>
              </a:lnSpc>
              <a:spcBef>
                <a:spcPts val="0"/>
              </a:spcBef>
              <a:spcAft>
                <a:spcPts val="0"/>
              </a:spcAft>
              <a:defRPr sz="6599"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6" y="2995989"/>
            <a:ext cx="486697" cy="408825"/>
          </a:xfrm>
          <a:prstGeom prst="rect">
            <a:avLst/>
          </a:prstGeom>
        </p:spPr>
      </p:pic>
      <p:sp>
        <p:nvSpPr>
          <p:cNvPr id="11"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6F02FA0C-4E87-3045-9E0A-828D0956018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176108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Sequence, text 3">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5" y="2150997"/>
            <a:ext cx="10099699" cy="974587"/>
            <a:chOff x="1066799" y="2150998"/>
            <a:chExt cx="8450427" cy="640080"/>
          </a:xfrm>
          <a:solidFill>
            <a:schemeClr val="accent1"/>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4"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78" indent="-166678">
              <a:lnSpc>
                <a:spcPct val="100000"/>
              </a:lnSpc>
              <a:spcBef>
                <a:spcPts val="0"/>
              </a:spcBef>
              <a:spcAft>
                <a:spcPts val="453"/>
              </a:spcAft>
              <a:buClr>
                <a:schemeClr val="accent1"/>
              </a:buClr>
              <a:buFont typeface="Arial" panose="020B0604020202020204" pitchFamily="34" charset="0"/>
              <a:buChar char="•"/>
              <a:defRPr sz="2000" b="0" i="0" cap="none" spc="21" baseline="0">
                <a:solidFill>
                  <a:srgbClr val="0E3837"/>
                </a:solidFill>
                <a:latin typeface="+mn-lt"/>
              </a:defRPr>
            </a:lvl2pPr>
            <a:lvl3pPr marL="401613" indent="-165090">
              <a:lnSpc>
                <a:spcPct val="100000"/>
              </a:lnSpc>
              <a:buClr>
                <a:schemeClr val="accent1"/>
              </a:buClr>
              <a:buFont typeface="Arial" panose="020B0604020202020204" pitchFamily="34" charset="0"/>
              <a:buChar char="•"/>
              <a:tabLst/>
              <a:defRPr sz="2000">
                <a:solidFill>
                  <a:srgbClr val="0E3837"/>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4" y="2217501"/>
            <a:ext cx="2808881"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1" y="457202"/>
            <a:ext cx="10058400" cy="685801"/>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2" y="2217501"/>
            <a:ext cx="2808881"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1" y="2217501"/>
            <a:ext cx="2808881"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1" y="1524000"/>
            <a:ext cx="10058399" cy="647701"/>
          </a:xfrm>
        </p:spPr>
        <p:txBody>
          <a:bodyPr/>
          <a:lstStyle>
            <a:lvl1pPr>
              <a:lnSpc>
                <a:spcPts val="1600"/>
              </a:lnSpc>
              <a:spcBef>
                <a:spcPts val="0"/>
              </a:spcBef>
              <a:spcAft>
                <a:spcPts val="600"/>
              </a:spcAft>
              <a:defRPr sz="24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1"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78" indent="-166678">
              <a:lnSpc>
                <a:spcPct val="100000"/>
              </a:lnSpc>
              <a:spcBef>
                <a:spcPts val="0"/>
              </a:spcBef>
              <a:spcAft>
                <a:spcPts val="453"/>
              </a:spcAft>
              <a:buClr>
                <a:schemeClr val="accent1"/>
              </a:buClr>
              <a:buFont typeface="Arial" panose="020B0604020202020204" pitchFamily="34" charset="0"/>
              <a:buChar char="•"/>
              <a:defRPr sz="2000" b="0" i="0" cap="none" spc="21" baseline="0">
                <a:solidFill>
                  <a:schemeClr val="tx2"/>
                </a:solidFill>
                <a:latin typeface="+mn-lt"/>
              </a:defRPr>
            </a:lvl2pPr>
            <a:lvl3pPr marL="401613" indent="-165090">
              <a:lnSpc>
                <a:spcPct val="100000"/>
              </a:lnSpc>
              <a:buClr>
                <a:schemeClr val="accent1"/>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1"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78" indent="-166678">
              <a:lnSpc>
                <a:spcPct val="100000"/>
              </a:lnSpc>
              <a:spcBef>
                <a:spcPts val="0"/>
              </a:spcBef>
              <a:spcAft>
                <a:spcPts val="453"/>
              </a:spcAft>
              <a:buClr>
                <a:schemeClr val="accent1"/>
              </a:buClr>
              <a:buFont typeface="Arial" panose="020B0604020202020204" pitchFamily="34" charset="0"/>
              <a:buChar char="•"/>
              <a:defRPr sz="2000" b="0" i="0" cap="none" spc="21" baseline="0">
                <a:solidFill>
                  <a:schemeClr val="tx2"/>
                </a:solidFill>
                <a:latin typeface="+mn-lt"/>
              </a:defRPr>
            </a:lvl2pPr>
            <a:lvl3pPr marL="401613" indent="-165090">
              <a:lnSpc>
                <a:spcPct val="100000"/>
              </a:lnSpc>
              <a:buClr>
                <a:schemeClr val="accent1"/>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3" name="Footer Placeholder 7">
            <a:extLst>
              <a:ext uri="{FF2B5EF4-FFF2-40B4-BE49-F238E27FC236}">
                <a16:creationId xmlns:a16="http://schemas.microsoft.com/office/drawing/2014/main" id="{B8957520-D4A7-A84C-BAFE-502A570B1087}"/>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1943159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Sequence, text 3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grpSp>
        <p:nvGrpSpPr>
          <p:cNvPr id="5" name="Process Graphic - 3"/>
          <p:cNvGrpSpPr/>
          <p:nvPr userDrawn="1"/>
        </p:nvGrpSpPr>
        <p:grpSpPr>
          <a:xfrm>
            <a:off x="667265" y="2150997"/>
            <a:ext cx="10099699" cy="974587"/>
            <a:chOff x="1066799" y="2150998"/>
            <a:chExt cx="8450427" cy="640080"/>
          </a:xfrm>
          <a:solidFill>
            <a:schemeClr val="accent4"/>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4"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78" indent="-16667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13" indent="-16509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4" y="2217501"/>
            <a:ext cx="2808881" cy="706502"/>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1" y="457201"/>
            <a:ext cx="10058400" cy="685803"/>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2" y="2217501"/>
            <a:ext cx="2808881" cy="706502"/>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1" y="2217501"/>
            <a:ext cx="2808881" cy="706502"/>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1" y="1524000"/>
            <a:ext cx="10058399" cy="647700"/>
          </a:xfrm>
        </p:spPr>
        <p:txBody>
          <a:bodyPr/>
          <a:lstStyle>
            <a:lvl1pPr>
              <a:lnSpc>
                <a:spcPts val="1600"/>
              </a:lnSpc>
              <a:spcBef>
                <a:spcPts val="0"/>
              </a:spcBef>
              <a:spcAft>
                <a:spcPts val="600"/>
              </a:spcAft>
              <a:defRPr sz="24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1"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78" indent="-16667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13" indent="-16509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1"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78" indent="-16667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13" indent="-16509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3" name="Footer Placeholder 7">
            <a:extLst>
              <a:ext uri="{FF2B5EF4-FFF2-40B4-BE49-F238E27FC236}">
                <a16:creationId xmlns:a16="http://schemas.microsoft.com/office/drawing/2014/main" id="{B266E1E7-41D5-0B4C-A765-50F45CF93EEA}"/>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1040342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preserve="1" userDrawn="1">
  <p:cSld name="Sequence, text 2">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4" y="3125584"/>
            <a:ext cx="4801337"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78" indent="-16667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13" indent="-16509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4" y="2217501"/>
            <a:ext cx="4618015"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1" y="457201"/>
            <a:ext cx="10058400" cy="685803"/>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2" y="2217501"/>
            <a:ext cx="4421974"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1" y="1524000"/>
            <a:ext cx="10058399" cy="647700"/>
          </a:xfrm>
        </p:spPr>
        <p:txBody>
          <a:bodyPr/>
          <a:lstStyle>
            <a:lvl1pPr>
              <a:lnSpc>
                <a:spcPts val="1600"/>
              </a:lnSpc>
              <a:spcBef>
                <a:spcPts val="0"/>
              </a:spcBef>
              <a:spcAft>
                <a:spcPts val="600"/>
              </a:spcAft>
              <a:defRPr sz="24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78" indent="-16667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13" indent="-16509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reeform 19"/>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21" name="Footer Placeholder 7">
            <a:extLst>
              <a:ext uri="{FF2B5EF4-FFF2-40B4-BE49-F238E27FC236}">
                <a16:creationId xmlns:a16="http://schemas.microsoft.com/office/drawing/2014/main" id="{8F200FBB-2934-064D-8289-A0C9DAF4C1C7}"/>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575907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Sequence, text 2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4" y="3125584"/>
            <a:ext cx="4801337"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78" indent="-16667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13" indent="-16509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4" y="2217501"/>
            <a:ext cx="4618015"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a:t>Title</a:t>
            </a:r>
            <a:endParaRPr lang="en-US" dirty="0"/>
          </a:p>
        </p:txBody>
      </p:sp>
      <p:sp>
        <p:nvSpPr>
          <p:cNvPr id="25" name="Title Placeholder - Top"/>
          <p:cNvSpPr>
            <a:spLocks noGrp="1"/>
          </p:cNvSpPr>
          <p:nvPr>
            <p:ph type="title"/>
          </p:nvPr>
        </p:nvSpPr>
        <p:spPr>
          <a:xfrm>
            <a:off x="660401" y="457201"/>
            <a:ext cx="10058400" cy="685803"/>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2" y="2217501"/>
            <a:ext cx="4421974"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1" y="1524000"/>
            <a:ext cx="10058399" cy="647700"/>
          </a:xfrm>
        </p:spPr>
        <p:txBody>
          <a:bodyPr/>
          <a:lstStyle>
            <a:lvl1pPr>
              <a:lnSpc>
                <a:spcPts val="1600"/>
              </a:lnSpc>
              <a:spcBef>
                <a:spcPts val="0"/>
              </a:spcBef>
              <a:spcAft>
                <a:spcPts val="600"/>
              </a:spcAft>
              <a:defRPr sz="24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78" indent="-16667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13" indent="-16509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ooter Placeholder 7">
            <a:extLst>
              <a:ext uri="{FF2B5EF4-FFF2-40B4-BE49-F238E27FC236}">
                <a16:creationId xmlns:a16="http://schemas.microsoft.com/office/drawing/2014/main" id="{6A542530-F71B-E04F-AB6F-1402C2102818}"/>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6773906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33" name="TextBox - Disclaimer"/>
          <p:cNvSpPr txBox="1"/>
          <p:nvPr userDrawn="1"/>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sp>
        <p:nvSpPr>
          <p:cNvPr id="9" name="Footer Placeholder 7">
            <a:extLst>
              <a:ext uri="{FF2B5EF4-FFF2-40B4-BE49-F238E27FC236}">
                <a16:creationId xmlns:a16="http://schemas.microsoft.com/office/drawing/2014/main" id="{155F9A0D-C735-BC41-B957-51887CA31221}"/>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83912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ntent - Lef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sp>
        <p:nvSpPr>
          <p:cNvPr id="13" name="Text Placeholder - Left, Mid"/>
          <p:cNvSpPr>
            <a:spLocks noGrp="1"/>
          </p:cNvSpPr>
          <p:nvPr>
            <p:ph type="body" sz="quarter" idx="12"/>
          </p:nvPr>
        </p:nvSpPr>
        <p:spPr>
          <a:xfrm>
            <a:off x="6135867" y="1828799"/>
            <a:ext cx="4582933" cy="4089863"/>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2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Content Placeholder 9"/>
          <p:cNvSpPr>
            <a:spLocks noGrp="1"/>
          </p:cNvSpPr>
          <p:nvPr>
            <p:ph sz="quarter" idx="15"/>
          </p:nvPr>
        </p:nvSpPr>
        <p:spPr>
          <a:xfrm>
            <a:off x="661581" y="457200"/>
            <a:ext cx="4576503" cy="5461462"/>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4" name="Footer Placeholder 7">
            <a:extLst>
              <a:ext uri="{FF2B5EF4-FFF2-40B4-BE49-F238E27FC236}">
                <a16:creationId xmlns:a16="http://schemas.microsoft.com/office/drawing/2014/main" id="{6B6F03AD-1DCA-C94C-BBF7-5FE694554C3C}"/>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p:cSld name="CORE Disclaimer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9"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Footer Placeholder 7">
            <a:extLst>
              <a:ext uri="{FF2B5EF4-FFF2-40B4-BE49-F238E27FC236}">
                <a16:creationId xmlns:a16="http://schemas.microsoft.com/office/drawing/2014/main" id="{57701B9D-8DC3-A244-97F1-F795F0CBA24A}"/>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108235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CORE Disclaimer + Thank You">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grpSp>
        <p:nvGrpSpPr>
          <p:cNvPr id="22" name="Graphic - Thank You"/>
          <p:cNvGrpSpPr>
            <a:grpSpLocks noChangeAspect="1"/>
          </p:cNvGrpSpPr>
          <p:nvPr userDrawn="1"/>
        </p:nvGrpSpPr>
        <p:grpSpPr>
          <a:xfrm>
            <a:off x="5892801"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33" name="Footer Placeholder 7">
            <a:extLst>
              <a:ext uri="{FF2B5EF4-FFF2-40B4-BE49-F238E27FC236}">
                <a16:creationId xmlns:a16="http://schemas.microsoft.com/office/drawing/2014/main" id="{3EDA4145-E34E-B44E-8681-9116BAF2BB22}"/>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710787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CORE Disclaimer + Thank You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grpSp>
        <p:nvGrpSpPr>
          <p:cNvPr id="22" name="Graphic - Thank You"/>
          <p:cNvGrpSpPr>
            <a:grpSpLocks noChangeAspect="1"/>
          </p:cNvGrpSpPr>
          <p:nvPr userDrawn="1"/>
        </p:nvGrpSpPr>
        <p:grpSpPr>
          <a:xfrm>
            <a:off x="5892801" y="527906"/>
            <a:ext cx="4482835" cy="5204748"/>
            <a:chOff x="5535718" y="1273659"/>
            <a:chExt cx="3455988" cy="4044792"/>
          </a:xfrm>
          <a:solidFill>
            <a:schemeClr val="accent5"/>
          </a:solidFill>
        </p:grpSpPr>
        <p:grpSp>
          <p:nvGrpSpPr>
            <p:cNvPr id="23" name="GraphicText - Thank You"/>
            <p:cNvGrpSpPr/>
            <p:nvPr/>
          </p:nvGrpSpPr>
          <p:grpSpPr>
            <a:xfrm>
              <a:off x="5535718" y="3275339"/>
              <a:ext cx="3455988" cy="2043112"/>
              <a:chOff x="4251325" y="3941763"/>
              <a:chExt cx="3455988" cy="2043112"/>
            </a:xfrm>
            <a:grp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33" name="Footer Placeholder 7">
            <a:extLst>
              <a:ext uri="{FF2B5EF4-FFF2-40B4-BE49-F238E27FC236}">
                <a16:creationId xmlns:a16="http://schemas.microsoft.com/office/drawing/2014/main" id="{A3A78357-64EF-E04E-AC6A-45BCA0C6B852}"/>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5623613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7264" y="457202"/>
            <a:ext cx="10051535" cy="685801"/>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Text Placeholder - Bio Name 1-2"/>
          <p:cNvSpPr>
            <a:spLocks noGrp="1"/>
          </p:cNvSpPr>
          <p:nvPr>
            <p:ph type="body" sz="quarter" idx="40" hasCustomPrompt="1"/>
          </p:nvPr>
        </p:nvSpPr>
        <p:spPr>
          <a:xfrm>
            <a:off x="3421823" y="1844223"/>
            <a:ext cx="7296977" cy="4052725"/>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tx2"/>
                </a:solidFill>
                <a:latin typeface="+mj-lt"/>
              </a:defRPr>
            </a:lvl1pPr>
            <a:lvl2pPr marL="0" indent="0">
              <a:lnSpc>
                <a:spcPct val="100000"/>
              </a:lnSpc>
              <a:spcBef>
                <a:spcPts val="0"/>
              </a:spcBef>
              <a:spcAft>
                <a:spcPts val="1000"/>
              </a:spcAft>
              <a:buNone/>
              <a:defRPr sz="2400" b="0" i="1" cap="none" spc="0" baseline="0">
                <a:solidFill>
                  <a:schemeClr val="accent5"/>
                </a:solidFill>
                <a:latin typeface="+mj-lt"/>
              </a:defRPr>
            </a:lvl2pPr>
            <a:lvl3pPr marL="0" indent="0">
              <a:lnSpc>
                <a:spcPct val="100000"/>
              </a:lnSpc>
              <a:spcBef>
                <a:spcPts val="0"/>
              </a:spcBef>
              <a:spcAft>
                <a:spcPts val="2400"/>
              </a:spcAft>
              <a:buNone/>
              <a:defRPr sz="24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Text</a:t>
            </a:r>
          </a:p>
          <a:p>
            <a:pPr lvl="4"/>
            <a:r>
              <a:rPr lang="en-US" dirty="0"/>
              <a:t>Bullet</a:t>
            </a:r>
          </a:p>
          <a:p>
            <a:pPr lvl="5"/>
            <a:r>
              <a:rPr lang="en-US" dirty="0"/>
              <a:t>Subhead</a:t>
            </a:r>
          </a:p>
        </p:txBody>
      </p:sp>
      <p:sp>
        <p:nvSpPr>
          <p:cNvPr id="11" name="Picture Placeholder - Bio"/>
          <p:cNvSpPr>
            <a:spLocks noGrp="1" noChangeAspect="1"/>
          </p:cNvSpPr>
          <p:nvPr>
            <p:ph type="pic" sz="quarter" idx="30" hasCustomPrompt="1"/>
          </p:nvPr>
        </p:nvSpPr>
        <p:spPr>
          <a:xfrm>
            <a:off x="660401"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cxnSp>
        <p:nvCxnSpPr>
          <p:cNvPr id="8" name="RuleLine - Top">
            <a:extLst>
              <a:ext uri="{FF2B5EF4-FFF2-40B4-BE49-F238E27FC236}">
                <a16:creationId xmlns:a16="http://schemas.microsoft.com/office/drawing/2014/main" id="{3C8D615C-8500-B343-A93F-BC2676D1AF8D}"/>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7">
            <a:extLst>
              <a:ext uri="{FF2B5EF4-FFF2-40B4-BE49-F238E27FC236}">
                <a16:creationId xmlns:a16="http://schemas.microsoft.com/office/drawing/2014/main" id="{5AD7F73C-DF5B-5747-BFAB-386DEA03B4A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19383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Bio 1_Dark">
    <p:bg>
      <p:bgRef idx="1001">
        <a:schemeClr val="bg2"/>
      </p:bgRef>
    </p:bg>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0401" y="457201"/>
            <a:ext cx="10058399" cy="685802"/>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Picture Placeholder - Bio"/>
          <p:cNvSpPr>
            <a:spLocks noGrp="1" noChangeAspect="1"/>
          </p:cNvSpPr>
          <p:nvPr>
            <p:ph type="pic" sz="quarter" idx="30" hasCustomPrompt="1"/>
          </p:nvPr>
        </p:nvSpPr>
        <p:spPr>
          <a:xfrm>
            <a:off x="660401"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5" name="Text Placeholder - Bio Name 1-2"/>
          <p:cNvSpPr>
            <a:spLocks noGrp="1"/>
          </p:cNvSpPr>
          <p:nvPr>
            <p:ph type="body" sz="quarter" idx="41" hasCustomPrompt="1"/>
          </p:nvPr>
        </p:nvSpPr>
        <p:spPr>
          <a:xfrm>
            <a:off x="3421824" y="1844220"/>
            <a:ext cx="7296976" cy="4052727"/>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accent3">
                    <a:lumMod val="20000"/>
                    <a:lumOff val="80000"/>
                  </a:schemeClr>
                </a:solidFill>
                <a:latin typeface="+mj-lt"/>
              </a:defRPr>
            </a:lvl1pPr>
            <a:lvl2pPr marL="0" indent="0">
              <a:lnSpc>
                <a:spcPct val="100000"/>
              </a:lnSpc>
              <a:spcBef>
                <a:spcPts val="0"/>
              </a:spcBef>
              <a:spcAft>
                <a:spcPts val="1000"/>
              </a:spcAft>
              <a:buNone/>
              <a:defRPr sz="2400" b="0" i="1" cap="none" spc="0" baseline="0">
                <a:solidFill>
                  <a:schemeClr val="accent4"/>
                </a:solidFill>
                <a:latin typeface="+mj-lt"/>
              </a:defRPr>
            </a:lvl2pPr>
            <a:lvl3pPr marL="0" indent="0">
              <a:lnSpc>
                <a:spcPct val="100000"/>
              </a:lnSpc>
              <a:spcBef>
                <a:spcPts val="0"/>
              </a:spcBef>
              <a:spcAft>
                <a:spcPts val="2400"/>
              </a:spcAft>
              <a:buNone/>
              <a:defRPr sz="24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Bio text</a:t>
            </a:r>
          </a:p>
          <a:p>
            <a:pPr lvl="4"/>
            <a:r>
              <a:rPr lang="en-US" dirty="0"/>
              <a:t>Bullet</a:t>
            </a:r>
          </a:p>
          <a:p>
            <a:pPr lvl="5"/>
            <a:r>
              <a:rPr lang="en-US" dirty="0"/>
              <a:t>Subhead</a:t>
            </a:r>
          </a:p>
        </p:txBody>
      </p:sp>
      <p:cxnSp>
        <p:nvCxnSpPr>
          <p:cNvPr id="8" name="RuleLine - Top">
            <a:extLst>
              <a:ext uri="{FF2B5EF4-FFF2-40B4-BE49-F238E27FC236}">
                <a16:creationId xmlns:a16="http://schemas.microsoft.com/office/drawing/2014/main" id="{AA367AB7-153A-3546-9134-0128BA4728DB}"/>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7">
            <a:extLst>
              <a:ext uri="{FF2B5EF4-FFF2-40B4-BE49-F238E27FC236}">
                <a16:creationId xmlns:a16="http://schemas.microsoft.com/office/drawing/2014/main" id="{5C1C7DCE-930C-7440-A29C-7C9FEB97FB81}"/>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3544964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2"/>
            <a:ext cx="10063164" cy="685801"/>
          </a:xfrm>
        </p:spPr>
        <p:txBody>
          <a:bodyPr/>
          <a:lstStyle/>
          <a:p>
            <a:r>
              <a:rPr lang="en-US" dirty="0"/>
              <a:t>Click to edit Master title style</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3"/>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6"/>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7" hasCustomPrompt="1"/>
          </p:nvPr>
        </p:nvSpPr>
        <p:spPr>
          <a:xfrm>
            <a:off x="2343667" y="1844223"/>
            <a:ext cx="3345933" cy="4052725"/>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tx2"/>
                </a:solidFill>
                <a:latin typeface="+mj-lt"/>
              </a:defRPr>
            </a:lvl1pPr>
            <a:lvl2pPr marL="0" indent="0">
              <a:lnSpc>
                <a:spcPct val="100000"/>
              </a:lnSpc>
              <a:spcBef>
                <a:spcPts val="0"/>
              </a:spcBef>
              <a:spcAft>
                <a:spcPts val="1000"/>
              </a:spcAft>
              <a:buNone/>
              <a:defRPr sz="2400" b="0" i="1" cap="none" spc="0" baseline="0">
                <a:solidFill>
                  <a:schemeClr val="accent5"/>
                </a:solidFill>
                <a:latin typeface="+mj-lt"/>
              </a:defRPr>
            </a:lvl2pPr>
            <a:lvl3pPr marL="0" indent="0">
              <a:lnSpc>
                <a:spcPct val="100000"/>
              </a:lnSpc>
              <a:spcBef>
                <a:spcPts val="0"/>
              </a:spcBef>
              <a:spcAft>
                <a:spcPts val="2400"/>
              </a:spcAft>
              <a:buNone/>
              <a:defRPr sz="24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48" hasCustomPrompt="1"/>
          </p:nvPr>
        </p:nvSpPr>
        <p:spPr>
          <a:xfrm>
            <a:off x="7594600" y="1844223"/>
            <a:ext cx="3345933" cy="4052725"/>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tx2"/>
                </a:solidFill>
                <a:latin typeface="+mj-lt"/>
              </a:defRPr>
            </a:lvl1pPr>
            <a:lvl2pPr marL="0" indent="0">
              <a:lnSpc>
                <a:spcPct val="100000"/>
              </a:lnSpc>
              <a:spcBef>
                <a:spcPts val="0"/>
              </a:spcBef>
              <a:spcAft>
                <a:spcPts val="1000"/>
              </a:spcAft>
              <a:buNone/>
              <a:defRPr sz="2400" b="0" i="1" cap="none" spc="0" baseline="0">
                <a:solidFill>
                  <a:schemeClr val="accent5"/>
                </a:solidFill>
                <a:latin typeface="+mj-lt"/>
              </a:defRPr>
            </a:lvl2pPr>
            <a:lvl3pPr marL="0" indent="0">
              <a:lnSpc>
                <a:spcPct val="100000"/>
              </a:lnSpc>
              <a:spcBef>
                <a:spcPts val="0"/>
              </a:spcBef>
              <a:spcAft>
                <a:spcPts val="2400"/>
              </a:spcAft>
              <a:buNone/>
              <a:defRPr sz="24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cxnSp>
        <p:nvCxnSpPr>
          <p:cNvPr id="10" name="RuleLine - Top">
            <a:extLst>
              <a:ext uri="{FF2B5EF4-FFF2-40B4-BE49-F238E27FC236}">
                <a16:creationId xmlns:a16="http://schemas.microsoft.com/office/drawing/2014/main" id="{00C3704A-A52B-A245-901E-D49F45D719D8}"/>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3B198CE1-6694-9A46-A9E9-18299C98794D}"/>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605911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Bio 2_Dark">
    <p:bg>
      <p:bgRef idx="1001">
        <a:schemeClr val="bg2"/>
      </p:bgRef>
    </p:bg>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2"/>
            <a:ext cx="10063164" cy="685801"/>
          </a:xfrm>
        </p:spPr>
        <p:txBody>
          <a:bodyPr/>
          <a:lstStyle/>
          <a:p>
            <a:r>
              <a:rPr lang="en-US" dirty="0"/>
              <a:t>Click to edit Master title style</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3"/>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6"/>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Name 1-2"/>
          <p:cNvSpPr>
            <a:spLocks noGrp="1"/>
          </p:cNvSpPr>
          <p:nvPr>
            <p:ph type="body" sz="quarter" idx="46" hasCustomPrompt="1"/>
          </p:nvPr>
        </p:nvSpPr>
        <p:spPr>
          <a:xfrm>
            <a:off x="2343668" y="1844223"/>
            <a:ext cx="3345934" cy="4052725"/>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accent3">
                    <a:lumMod val="20000"/>
                    <a:lumOff val="80000"/>
                  </a:schemeClr>
                </a:solidFill>
                <a:latin typeface="+mj-lt"/>
              </a:defRPr>
            </a:lvl1pPr>
            <a:lvl2pPr marL="0" indent="0">
              <a:lnSpc>
                <a:spcPct val="100000"/>
              </a:lnSpc>
              <a:spcBef>
                <a:spcPts val="0"/>
              </a:spcBef>
              <a:spcAft>
                <a:spcPts val="1000"/>
              </a:spcAft>
              <a:buNone/>
              <a:defRPr sz="2400" b="0" i="1" cap="none" spc="0" baseline="0">
                <a:solidFill>
                  <a:schemeClr val="accent4"/>
                </a:solidFill>
                <a:latin typeface="+mj-lt"/>
              </a:defRPr>
            </a:lvl2pPr>
            <a:lvl3pPr marL="0" indent="0">
              <a:lnSpc>
                <a:spcPct val="100000"/>
              </a:lnSpc>
              <a:spcBef>
                <a:spcPts val="0"/>
              </a:spcBef>
              <a:spcAft>
                <a:spcPts val="2400"/>
              </a:spcAft>
              <a:buNone/>
              <a:defRPr sz="24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25" name="Text Placeholder - Bio Name 1-2"/>
          <p:cNvSpPr>
            <a:spLocks noGrp="1"/>
          </p:cNvSpPr>
          <p:nvPr>
            <p:ph type="body" sz="quarter" idx="47" hasCustomPrompt="1"/>
          </p:nvPr>
        </p:nvSpPr>
        <p:spPr>
          <a:xfrm>
            <a:off x="7594601" y="1844223"/>
            <a:ext cx="3345934" cy="4052725"/>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accent3">
                    <a:lumMod val="20000"/>
                    <a:lumOff val="80000"/>
                  </a:schemeClr>
                </a:solidFill>
                <a:latin typeface="+mj-lt"/>
              </a:defRPr>
            </a:lvl1pPr>
            <a:lvl2pPr marL="0" indent="0">
              <a:lnSpc>
                <a:spcPct val="100000"/>
              </a:lnSpc>
              <a:spcBef>
                <a:spcPts val="0"/>
              </a:spcBef>
              <a:spcAft>
                <a:spcPts val="1000"/>
              </a:spcAft>
              <a:buNone/>
              <a:defRPr sz="2400" b="0" i="1" cap="none" spc="0" baseline="0">
                <a:solidFill>
                  <a:schemeClr val="accent4"/>
                </a:solidFill>
                <a:latin typeface="+mj-lt"/>
              </a:defRPr>
            </a:lvl2pPr>
            <a:lvl3pPr marL="0" indent="0">
              <a:lnSpc>
                <a:spcPct val="100000"/>
              </a:lnSpc>
              <a:spcBef>
                <a:spcPts val="0"/>
              </a:spcBef>
              <a:spcAft>
                <a:spcPts val="2400"/>
              </a:spcAft>
              <a:buNone/>
              <a:defRPr sz="24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cxnSp>
        <p:nvCxnSpPr>
          <p:cNvPr id="10" name="RuleLine - Top">
            <a:extLst>
              <a:ext uri="{FF2B5EF4-FFF2-40B4-BE49-F238E27FC236}">
                <a16:creationId xmlns:a16="http://schemas.microsoft.com/office/drawing/2014/main" id="{75E2C7F1-0AAD-944A-A64E-F11665FD1072}"/>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AC4A4B3F-C239-8A45-931F-95C3AC749E5E}"/>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57579166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2"/>
            <a:ext cx="10063164" cy="685801"/>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3"/>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6"/>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p:cNvSpPr>
            <a:spLocks noGrp="1" noChangeAspect="1"/>
          </p:cNvSpPr>
          <p:nvPr>
            <p:ph type="pic" sz="quarter" idx="48" hasCustomPrompt="1"/>
          </p:nvPr>
        </p:nvSpPr>
        <p:spPr>
          <a:xfrm>
            <a:off x="7689419" y="1854046"/>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6"/>
            <a:ext cx="3345933" cy="2226414"/>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tx2"/>
                </a:solidFill>
                <a:latin typeface="+mj-lt"/>
              </a:defRPr>
            </a:lvl1pPr>
            <a:lvl2pPr marL="0" indent="0">
              <a:lnSpc>
                <a:spcPct val="100000"/>
              </a:lnSpc>
              <a:spcBef>
                <a:spcPts val="0"/>
              </a:spcBef>
              <a:spcAft>
                <a:spcPts val="1000"/>
              </a:spcAft>
              <a:buNone/>
              <a:defRPr sz="2200" b="0" i="1" cap="none" spc="0" baseline="0">
                <a:solidFill>
                  <a:schemeClr val="accent5"/>
                </a:solidFill>
                <a:latin typeface="+mj-lt"/>
              </a:defRPr>
            </a:lvl2pPr>
            <a:lvl3pPr marL="0" indent="0">
              <a:lnSpc>
                <a:spcPct val="100000"/>
              </a:lnSpc>
              <a:spcBef>
                <a:spcPts val="0"/>
              </a:spcBef>
              <a:spcAft>
                <a:spcPts val="2400"/>
              </a:spcAft>
              <a:buNone/>
              <a:defRPr sz="22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50" hasCustomPrompt="1"/>
          </p:nvPr>
        </p:nvSpPr>
        <p:spPr>
          <a:xfrm>
            <a:off x="4208415" y="3717186"/>
            <a:ext cx="3345933" cy="2226414"/>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tx2"/>
                </a:solidFill>
                <a:latin typeface="+mj-lt"/>
              </a:defRPr>
            </a:lvl1pPr>
            <a:lvl2pPr marL="0" indent="0">
              <a:lnSpc>
                <a:spcPct val="100000"/>
              </a:lnSpc>
              <a:spcBef>
                <a:spcPts val="0"/>
              </a:spcBef>
              <a:spcAft>
                <a:spcPts val="1000"/>
              </a:spcAft>
              <a:buNone/>
              <a:defRPr sz="2200" b="0" i="1" cap="none" spc="0" baseline="0">
                <a:solidFill>
                  <a:schemeClr val="accent5"/>
                </a:solidFill>
                <a:latin typeface="+mj-lt"/>
              </a:defRPr>
            </a:lvl2pPr>
            <a:lvl3pPr marL="0" indent="0">
              <a:lnSpc>
                <a:spcPct val="100000"/>
              </a:lnSpc>
              <a:spcBef>
                <a:spcPts val="0"/>
              </a:spcBef>
              <a:spcAft>
                <a:spcPts val="2400"/>
              </a:spcAft>
              <a:buNone/>
              <a:defRPr sz="22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2" name="Text Placeholder - Bio Name 1-2"/>
          <p:cNvSpPr>
            <a:spLocks noGrp="1"/>
          </p:cNvSpPr>
          <p:nvPr>
            <p:ph type="body" sz="quarter" idx="51" hasCustomPrompt="1"/>
          </p:nvPr>
        </p:nvSpPr>
        <p:spPr>
          <a:xfrm>
            <a:off x="7689420" y="3717186"/>
            <a:ext cx="3345933" cy="2226414"/>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tx2"/>
                </a:solidFill>
                <a:latin typeface="+mj-lt"/>
              </a:defRPr>
            </a:lvl1pPr>
            <a:lvl2pPr marL="0" indent="0">
              <a:lnSpc>
                <a:spcPct val="100000"/>
              </a:lnSpc>
              <a:spcBef>
                <a:spcPts val="0"/>
              </a:spcBef>
              <a:spcAft>
                <a:spcPts val="1000"/>
              </a:spcAft>
              <a:buNone/>
              <a:defRPr sz="2200" b="0" i="1" cap="none" spc="0" baseline="0">
                <a:solidFill>
                  <a:schemeClr val="accent5"/>
                </a:solidFill>
                <a:latin typeface="+mj-lt"/>
              </a:defRPr>
            </a:lvl2pPr>
            <a:lvl3pPr marL="0" indent="0">
              <a:lnSpc>
                <a:spcPct val="100000"/>
              </a:lnSpc>
              <a:spcBef>
                <a:spcPts val="0"/>
              </a:spcBef>
              <a:spcAft>
                <a:spcPts val="2400"/>
              </a:spcAft>
              <a:buNone/>
              <a:defRPr sz="22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cxnSp>
        <p:nvCxnSpPr>
          <p:cNvPr id="19" name="RuleLine - Top">
            <a:extLst>
              <a:ext uri="{FF2B5EF4-FFF2-40B4-BE49-F238E27FC236}">
                <a16:creationId xmlns:a16="http://schemas.microsoft.com/office/drawing/2014/main" id="{8F8336D5-E48E-E14E-9752-C23A72D0B9B5}"/>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ooter Placeholder 7">
            <a:extLst>
              <a:ext uri="{FF2B5EF4-FFF2-40B4-BE49-F238E27FC236}">
                <a16:creationId xmlns:a16="http://schemas.microsoft.com/office/drawing/2014/main" id="{C44E8360-5338-934A-9FFA-36E110F09D16}"/>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519815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Bio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2"/>
            <a:ext cx="10063164" cy="685801"/>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3"/>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6"/>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4" name="Picture Placeholder - Bio"/>
          <p:cNvSpPr>
            <a:spLocks noGrp="1" noChangeAspect="1"/>
          </p:cNvSpPr>
          <p:nvPr>
            <p:ph type="pic" sz="quarter" idx="48" hasCustomPrompt="1"/>
          </p:nvPr>
        </p:nvSpPr>
        <p:spPr>
          <a:xfrm>
            <a:off x="7689419" y="1854046"/>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6" y="3717186"/>
            <a:ext cx="3345934" cy="2226415"/>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accent3">
                    <a:lumMod val="20000"/>
                    <a:lumOff val="80000"/>
                  </a:schemeClr>
                </a:solidFill>
                <a:latin typeface="+mj-lt"/>
              </a:defRPr>
            </a:lvl1pPr>
            <a:lvl2pPr marL="0" indent="0">
              <a:lnSpc>
                <a:spcPct val="100000"/>
              </a:lnSpc>
              <a:spcBef>
                <a:spcPts val="0"/>
              </a:spcBef>
              <a:spcAft>
                <a:spcPts val="1000"/>
              </a:spcAft>
              <a:buNone/>
              <a:defRPr sz="2200" b="0" i="1" cap="none" spc="0" baseline="0">
                <a:solidFill>
                  <a:schemeClr val="accent4"/>
                </a:solidFill>
                <a:latin typeface="+mj-lt"/>
              </a:defRPr>
            </a:lvl2pPr>
            <a:lvl3pPr marL="0" indent="0">
              <a:lnSpc>
                <a:spcPct val="100000"/>
              </a:lnSpc>
              <a:spcBef>
                <a:spcPts val="0"/>
              </a:spcBef>
              <a:spcAft>
                <a:spcPts val="2400"/>
              </a:spcAft>
              <a:buNone/>
              <a:defRPr sz="22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8" name="Text Placeholder - Bio Name 1-2"/>
          <p:cNvSpPr>
            <a:spLocks noGrp="1"/>
          </p:cNvSpPr>
          <p:nvPr>
            <p:ph type="body" sz="quarter" idx="49" hasCustomPrompt="1"/>
          </p:nvPr>
        </p:nvSpPr>
        <p:spPr>
          <a:xfrm>
            <a:off x="4208414" y="3717186"/>
            <a:ext cx="3345934" cy="2226415"/>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accent3">
                    <a:lumMod val="20000"/>
                    <a:lumOff val="80000"/>
                  </a:schemeClr>
                </a:solidFill>
                <a:latin typeface="+mj-lt"/>
              </a:defRPr>
            </a:lvl1pPr>
            <a:lvl2pPr marL="0" indent="0">
              <a:lnSpc>
                <a:spcPct val="100000"/>
              </a:lnSpc>
              <a:spcBef>
                <a:spcPts val="0"/>
              </a:spcBef>
              <a:spcAft>
                <a:spcPts val="1000"/>
              </a:spcAft>
              <a:buNone/>
              <a:defRPr sz="2200" b="0" i="1" cap="none" spc="0" baseline="0">
                <a:solidFill>
                  <a:schemeClr val="accent4"/>
                </a:solidFill>
                <a:latin typeface="+mj-lt"/>
              </a:defRPr>
            </a:lvl2pPr>
            <a:lvl3pPr marL="0" indent="0">
              <a:lnSpc>
                <a:spcPct val="100000"/>
              </a:lnSpc>
              <a:spcBef>
                <a:spcPts val="0"/>
              </a:spcBef>
              <a:spcAft>
                <a:spcPts val="2400"/>
              </a:spcAft>
              <a:buNone/>
              <a:defRPr sz="22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9" name="Text Placeholder - Bio Name 1-2"/>
          <p:cNvSpPr>
            <a:spLocks noGrp="1"/>
          </p:cNvSpPr>
          <p:nvPr>
            <p:ph type="body" sz="quarter" idx="50" hasCustomPrompt="1"/>
          </p:nvPr>
        </p:nvSpPr>
        <p:spPr>
          <a:xfrm>
            <a:off x="7689419" y="3717186"/>
            <a:ext cx="3345934" cy="2226415"/>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accent3">
                    <a:lumMod val="20000"/>
                    <a:lumOff val="80000"/>
                  </a:schemeClr>
                </a:solidFill>
                <a:latin typeface="+mj-lt"/>
              </a:defRPr>
            </a:lvl1pPr>
            <a:lvl2pPr marL="0" indent="0">
              <a:lnSpc>
                <a:spcPct val="100000"/>
              </a:lnSpc>
              <a:spcBef>
                <a:spcPts val="0"/>
              </a:spcBef>
              <a:spcAft>
                <a:spcPts val="1000"/>
              </a:spcAft>
              <a:buNone/>
              <a:defRPr sz="2200" b="0" i="1" cap="none" spc="0" baseline="0">
                <a:solidFill>
                  <a:schemeClr val="accent4"/>
                </a:solidFill>
                <a:latin typeface="+mj-lt"/>
              </a:defRPr>
            </a:lvl2pPr>
            <a:lvl3pPr marL="0" indent="0">
              <a:lnSpc>
                <a:spcPct val="100000"/>
              </a:lnSpc>
              <a:spcBef>
                <a:spcPts val="0"/>
              </a:spcBef>
              <a:spcAft>
                <a:spcPts val="2400"/>
              </a:spcAft>
              <a:buNone/>
              <a:defRPr sz="22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11" indent="-16458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cxnSp>
        <p:nvCxnSpPr>
          <p:cNvPr id="20" name="RuleLine - Top">
            <a:extLst>
              <a:ext uri="{FF2B5EF4-FFF2-40B4-BE49-F238E27FC236}">
                <a16:creationId xmlns:a16="http://schemas.microsoft.com/office/drawing/2014/main" id="{47B55293-D4C7-5D42-B950-6541CFEEEC28}"/>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Footer Placeholder 7">
            <a:extLst>
              <a:ext uri="{FF2B5EF4-FFF2-40B4-BE49-F238E27FC236}">
                <a16:creationId xmlns:a16="http://schemas.microsoft.com/office/drawing/2014/main" id="{F314BC66-50C3-0146-A577-3C56711E5F4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0896920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STATS (G) - Deep Expertise 1">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4413" y="218687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1" name="StatConnector 1"/>
          <p:cNvGrpSpPr/>
          <p:nvPr userDrawn="1"/>
        </p:nvGrpSpPr>
        <p:grpSpPr>
          <a:xfrm rot="16200000" flipH="1">
            <a:off x="4564615" y="3053086"/>
            <a:ext cx="5041671" cy="404082"/>
            <a:chOff x="4545252" y="3114947"/>
            <a:chExt cx="1918325" cy="135459"/>
          </a:xfrm>
        </p:grpSpPr>
        <p:cxnSp>
          <p:nvCxnSpPr>
            <p:cNvPr id="72" name="Stat-Ba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7" name="DEEP"/>
          <p:cNvGrpSpPr>
            <a:grpSpLocks noChangeAspect="1"/>
          </p:cNvGrpSpPr>
          <p:nvPr userDrawn="1"/>
        </p:nvGrpSpPr>
        <p:grpSpPr>
          <a:xfrm>
            <a:off x="6070177"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sp>
        <p:nvSpPr>
          <p:cNvPr id="59" name="Title Placeholder - Mid"/>
          <p:cNvSpPr>
            <a:spLocks noGrp="1"/>
          </p:cNvSpPr>
          <p:nvPr>
            <p:ph type="title"/>
          </p:nvPr>
        </p:nvSpPr>
        <p:spPr>
          <a:xfrm>
            <a:off x="660400" y="457200"/>
            <a:ext cx="3352800"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1" y="3200401"/>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1"/>
                </a:solidFill>
                <a:latin typeface="+mj-lt"/>
              </a:rPr>
              <a:t>Expertise</a:t>
            </a:r>
          </a:p>
        </p:txBody>
      </p:sp>
      <p:sp>
        <p:nvSpPr>
          <p:cNvPr id="30" name="Text - GrandCanyon"/>
          <p:cNvSpPr txBox="1"/>
          <p:nvPr userDrawn="1"/>
        </p:nvSpPr>
        <p:spPr>
          <a:xfrm>
            <a:off x="660401" y="4316988"/>
            <a:ext cx="3352799" cy="1443938"/>
          </a:xfrm>
          <a:prstGeom prst="rect">
            <a:avLst/>
          </a:prstGeom>
          <a:noFill/>
        </p:spPr>
        <p:txBody>
          <a:bodyPr wrap="square" lIns="0" tIns="0" rIns="0" bIns="0" rtlCol="0">
            <a:noAutofit/>
          </a:bodyPr>
          <a:lstStyle/>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19" name="RuleLine - Mid">
            <a:extLst>
              <a:ext uri="{FF2B5EF4-FFF2-40B4-BE49-F238E27FC236}">
                <a16:creationId xmlns:a16="http://schemas.microsoft.com/office/drawing/2014/main" id="{9A96AA39-F368-A349-8A1D-22C915EB6DAD}"/>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Footer Placeholder 7">
            <a:extLst>
              <a:ext uri="{FF2B5EF4-FFF2-40B4-BE49-F238E27FC236}">
                <a16:creationId xmlns:a16="http://schemas.microsoft.com/office/drawing/2014/main" id="{FF0B9A11-6B87-2F45-A600-85C646255B3A}"/>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45611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ntent - Right D">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4394201" y="1828800"/>
            <a:ext cx="6324599" cy="411480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199" cy="4114801"/>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D388352E-7200-F240-8B1A-17827AC0F75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8DB6C40D-19B4-8240-BA80-E8985F22632C}"/>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2953793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9" y="0"/>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6000" y="338383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7378405" y="824375"/>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Hash"/>
          <p:cNvCxnSpPr/>
          <p:nvPr/>
        </p:nvCxnSpPr>
        <p:spPr>
          <a:xfrm rot="10800000" flipH="1">
            <a:off x="6883412" y="1893322"/>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10800000" flipH="1">
            <a:off x="6883411" y="445278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7" name="DEEP"/>
          <p:cNvGrpSpPr>
            <a:grpSpLocks noChangeAspect="1"/>
          </p:cNvGrpSpPr>
          <p:nvPr userDrawn="1"/>
        </p:nvGrpSpPr>
        <p:grpSpPr>
          <a:xfrm>
            <a:off x="6070177"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sp>
        <p:nvSpPr>
          <p:cNvPr id="59" name="Title Placeholder - Mid"/>
          <p:cNvSpPr>
            <a:spLocks noGrp="1"/>
          </p:cNvSpPr>
          <p:nvPr userDrawn="1">
            <p:ph type="title"/>
          </p:nvPr>
        </p:nvSpPr>
        <p:spPr>
          <a:xfrm>
            <a:off x="660400" y="457200"/>
            <a:ext cx="3352800"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userDrawn="1">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1" y="3200401"/>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1"/>
                </a:solidFill>
                <a:latin typeface="+mj-lt"/>
              </a:rPr>
              <a:t>Expertise</a:t>
            </a:r>
          </a:p>
        </p:txBody>
      </p:sp>
      <p:sp>
        <p:nvSpPr>
          <p:cNvPr id="30" name="Text - GrandCanyon"/>
          <p:cNvSpPr txBox="1"/>
          <p:nvPr userDrawn="1"/>
        </p:nvSpPr>
        <p:spPr>
          <a:xfrm>
            <a:off x="660401" y="4316988"/>
            <a:ext cx="3352799" cy="1443938"/>
          </a:xfrm>
          <a:prstGeom prst="rect">
            <a:avLst/>
          </a:prstGeom>
          <a:noFill/>
        </p:spPr>
        <p:txBody>
          <a:bodyPr wrap="square" lIns="0" tIns="0" rIns="0" bIns="0" rtlCol="0">
            <a:noAutofit/>
          </a:bodyPr>
          <a:lstStyle/>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4"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RuleLine - Mid">
            <a:extLst>
              <a:ext uri="{FF2B5EF4-FFF2-40B4-BE49-F238E27FC236}">
                <a16:creationId xmlns:a16="http://schemas.microsoft.com/office/drawing/2014/main" id="{056C0198-6F2D-C548-9332-EE0D6EEDE67B}"/>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Footer Placeholder 7">
            <a:extLst>
              <a:ext uri="{FF2B5EF4-FFF2-40B4-BE49-F238E27FC236}">
                <a16:creationId xmlns:a16="http://schemas.microsoft.com/office/drawing/2014/main" id="{38D66A9B-71FF-694E-B575-558075439D0B}"/>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576506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6883411" y="504464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6883411" y="320040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6883412" y="149793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7366001" y="424224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7366001" y="2398001"/>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7366001" y="69553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6070177"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1" y="3200401"/>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1"/>
                </a:solidFill>
                <a:latin typeface="+mj-lt"/>
              </a:rPr>
              <a:t>Expertise</a:t>
            </a:r>
          </a:p>
        </p:txBody>
      </p:sp>
      <p:sp>
        <p:nvSpPr>
          <p:cNvPr id="34" name="Text - GrandCanyon"/>
          <p:cNvSpPr txBox="1"/>
          <p:nvPr/>
        </p:nvSpPr>
        <p:spPr>
          <a:xfrm>
            <a:off x="660401" y="4316988"/>
            <a:ext cx="3352799" cy="1443938"/>
          </a:xfrm>
          <a:prstGeom prst="rect">
            <a:avLst/>
          </a:prstGeom>
          <a:noFill/>
        </p:spPr>
        <p:txBody>
          <a:bodyPr wrap="square" lIns="0" tIns="0" rIns="0" bIns="0" rtlCol="0">
            <a:noAutofit/>
          </a:bodyPr>
          <a:lstStyle/>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8"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RuleLine - Mid">
            <a:extLst>
              <a:ext uri="{FF2B5EF4-FFF2-40B4-BE49-F238E27FC236}">
                <a16:creationId xmlns:a16="http://schemas.microsoft.com/office/drawing/2014/main" id="{9807EBB2-AA76-8C48-B3E5-2B3FE00D70A3}"/>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ooter Placeholder 7">
            <a:extLst>
              <a:ext uri="{FF2B5EF4-FFF2-40B4-BE49-F238E27FC236}">
                <a16:creationId xmlns:a16="http://schemas.microsoft.com/office/drawing/2014/main" id="{7831172C-B178-A04A-ACF3-2FE10A427825}"/>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817579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9" y="0"/>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660401" y="457200"/>
            <a:ext cx="3352799" cy="2057400"/>
          </a:xfrm>
        </p:spPr>
        <p:txBody>
          <a:bodyPr anchor="b"/>
          <a:lstStyle>
            <a:lvl1pPr>
              <a:defRPr>
                <a:solidFill>
                  <a:schemeClr val="bg1"/>
                </a:solidFill>
              </a:defRPr>
            </a:lvl1pPr>
          </a:lstStyle>
          <a:p>
            <a:endParaRPr lang="en-US" dirty="0"/>
          </a:p>
        </p:txBody>
      </p:sp>
      <p:cxnSp>
        <p:nvCxnSpPr>
          <p:cNvPr id="57" name="Stat-Hash"/>
          <p:cNvCxnSpPr/>
          <p:nvPr/>
        </p:nvCxnSpPr>
        <p:spPr>
          <a:xfrm rot="10800000" flipH="1">
            <a:off x="6888915" y="51340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10800000" flipH="1">
            <a:off x="6888915" y="3818980"/>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10800000" flipH="1">
            <a:off x="6888915" y="11975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10800000" flipH="1">
            <a:off x="6888915" y="2512675"/>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2" name="Text Placeholder - Stat4"/>
          <p:cNvSpPr>
            <a:spLocks noGrp="1"/>
          </p:cNvSpPr>
          <p:nvPr>
            <p:ph type="body" sz="quarter" idx="30" hasCustomPrompt="1"/>
          </p:nvPr>
        </p:nvSpPr>
        <p:spPr>
          <a:xfrm>
            <a:off x="7372026" y="4561954"/>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7372026" y="3246857"/>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7372026" y="1940552"/>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7372026" y="625455"/>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5" name="Reach"/>
          <p:cNvSpPr txBox="1">
            <a:spLocks/>
          </p:cNvSpPr>
          <p:nvPr/>
        </p:nvSpPr>
        <p:spPr>
          <a:xfrm>
            <a:off x="660401" y="3200401"/>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1"/>
                </a:solidFill>
                <a:latin typeface="+mj-lt"/>
              </a:rPr>
              <a:t>Expertise</a:t>
            </a:r>
          </a:p>
        </p:txBody>
      </p:sp>
      <p:sp>
        <p:nvSpPr>
          <p:cNvPr id="36" name="Text - GrandCanyon"/>
          <p:cNvSpPr txBox="1"/>
          <p:nvPr/>
        </p:nvSpPr>
        <p:spPr>
          <a:xfrm>
            <a:off x="660401" y="4316988"/>
            <a:ext cx="3352799" cy="1443938"/>
          </a:xfrm>
          <a:prstGeom prst="rect">
            <a:avLst/>
          </a:prstGeom>
          <a:noFill/>
        </p:spPr>
        <p:txBody>
          <a:bodyPr wrap="square" lIns="0" tIns="0" rIns="0" bIns="0" rtlCol="0">
            <a:noAutofit/>
          </a:bodyPr>
          <a:lstStyle/>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grpSp>
        <p:nvGrpSpPr>
          <p:cNvPr id="33" name="DEEP"/>
          <p:cNvGrpSpPr>
            <a:grpSpLocks noChangeAspect="1"/>
          </p:cNvGrpSpPr>
          <p:nvPr/>
        </p:nvGrpSpPr>
        <p:grpSpPr>
          <a:xfrm>
            <a:off x="6070177" y="876576"/>
            <a:ext cx="413691" cy="4645152"/>
            <a:chOff x="8970963" y="438150"/>
            <a:chExt cx="444500" cy="4991101"/>
          </a:xfrm>
          <a:solidFill>
            <a:schemeClr val="accent2"/>
          </a:solidFill>
        </p:grpSpPr>
        <p:sp>
          <p:nvSpPr>
            <p:cNvPr id="34"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38"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39"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40"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cxnSp>
        <p:nvCxnSpPr>
          <p:cNvPr id="32"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RuleLine - Mid">
            <a:extLst>
              <a:ext uri="{FF2B5EF4-FFF2-40B4-BE49-F238E27FC236}">
                <a16:creationId xmlns:a16="http://schemas.microsoft.com/office/drawing/2014/main" id="{FA4D8580-FEE7-5D49-8C8A-37735F00F484}"/>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Footer Placeholder 7">
            <a:extLst>
              <a:ext uri="{FF2B5EF4-FFF2-40B4-BE49-F238E27FC236}">
                <a16:creationId xmlns:a16="http://schemas.microsoft.com/office/drawing/2014/main" id="{F7B4A2FE-C7BA-BA43-8F5F-BAE3B8B85905}"/>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068509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sp>
        <p:nvSpPr>
          <p:cNvPr id="24" name="Rectangle 2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4770121" y="3671593"/>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4842844"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sp>
        <p:nvSpPr>
          <p:cNvPr id="94" name="Reach"/>
          <p:cNvSpPr txBox="1">
            <a:spLocks/>
          </p:cNvSpPr>
          <p:nvPr userDrawn="1"/>
        </p:nvSpPr>
        <p:spPr>
          <a:xfrm>
            <a:off x="660400" y="3169758"/>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1"/>
                </a:solidFill>
                <a:latin typeface="+mj-lt"/>
              </a:rPr>
              <a:t>Reach</a:t>
            </a:r>
          </a:p>
        </p:txBody>
      </p:sp>
      <p:sp>
        <p:nvSpPr>
          <p:cNvPr id="81" name="Title Placeholder - Mid"/>
          <p:cNvSpPr>
            <a:spLocks noGrp="1"/>
          </p:cNvSpPr>
          <p:nvPr>
            <p:ph type="title"/>
          </p:nvPr>
        </p:nvSpPr>
        <p:spPr>
          <a:xfrm>
            <a:off x="660401" y="457200"/>
            <a:ext cx="3352797"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0"/>
          </p:nvPr>
        </p:nvSpPr>
        <p:spPr/>
        <p:txBody>
          <a:bodyPr/>
          <a:lstStyle/>
          <a:p>
            <a:fld id="{D80659BF-CB79-4A8E-8A5E-9707540CF6F7}" type="slidenum">
              <a:rPr lang="en-US" smtClean="0"/>
              <a:pPr/>
              <a:t>‹#›</a:t>
            </a:fld>
            <a:endParaRPr lang="en-US" dirty="0"/>
          </a:p>
        </p:txBody>
      </p:sp>
      <p:sp>
        <p:nvSpPr>
          <p:cNvPr id="22" name="Text - GrandCanyon"/>
          <p:cNvSpPr txBox="1"/>
          <p:nvPr userDrawn="1"/>
        </p:nvSpPr>
        <p:spPr>
          <a:xfrm>
            <a:off x="660401"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cxnSp>
        <p:nvCxnSpPr>
          <p:cNvPr id="19" name="RuleLine - Mid">
            <a:extLst>
              <a:ext uri="{FF2B5EF4-FFF2-40B4-BE49-F238E27FC236}">
                <a16:creationId xmlns:a16="http://schemas.microsoft.com/office/drawing/2014/main" id="{A80B76B7-F3BA-C040-ACEC-048479B762F9}"/>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Footer Placeholder 7">
            <a:extLst>
              <a:ext uri="{FF2B5EF4-FFF2-40B4-BE49-F238E27FC236}">
                <a16:creationId xmlns:a16="http://schemas.microsoft.com/office/drawing/2014/main" id="{C9310A29-7D65-4149-A3C2-801746B198A1}"/>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151210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sp>
        <p:nvSpPr>
          <p:cNvPr id="33" name="Rectangle 3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880350" y="3722501"/>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4775200" y="3708392"/>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3" name="Stat-Bar"/>
          <p:cNvCxnSpPr/>
          <p:nvPr/>
        </p:nvCxnSpPr>
        <p:spPr>
          <a:xfrm flipH="1">
            <a:off x="7718966" y="3314495"/>
            <a:ext cx="311667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923847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Bar"/>
          <p:cNvCxnSpPr/>
          <p:nvPr/>
        </p:nvCxnSpPr>
        <p:spPr>
          <a:xfrm flipH="1">
            <a:off x="4775199" y="3314492"/>
            <a:ext cx="295540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613332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5" name="WIDE"/>
          <p:cNvGrpSpPr/>
          <p:nvPr userDrawn="1"/>
        </p:nvGrpSpPr>
        <p:grpSpPr>
          <a:xfrm>
            <a:off x="4842844"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sp>
        <p:nvSpPr>
          <p:cNvPr id="29" name="Title Placeholder - Mid"/>
          <p:cNvSpPr>
            <a:spLocks noGrp="1"/>
          </p:cNvSpPr>
          <p:nvPr userDrawn="1">
            <p:ph type="title"/>
          </p:nvPr>
        </p:nvSpPr>
        <p:spPr>
          <a:xfrm>
            <a:off x="660401" y="457200"/>
            <a:ext cx="3352799"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4" name="Reach"/>
          <p:cNvSpPr txBox="1">
            <a:spLocks/>
          </p:cNvSpPr>
          <p:nvPr userDrawn="1"/>
        </p:nvSpPr>
        <p:spPr>
          <a:xfrm>
            <a:off x="660400" y="3169758"/>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1"/>
                </a:solidFill>
                <a:latin typeface="+mj-lt"/>
              </a:rPr>
              <a:t>Reach</a:t>
            </a:r>
          </a:p>
        </p:txBody>
      </p:sp>
      <p:sp>
        <p:nvSpPr>
          <p:cNvPr id="25" name="Text - GrandCanyon"/>
          <p:cNvSpPr txBox="1"/>
          <p:nvPr userDrawn="1"/>
        </p:nvSpPr>
        <p:spPr>
          <a:xfrm>
            <a:off x="660401"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cxnSp>
        <p:nvCxnSpPr>
          <p:cNvPr id="21" name="RuleLine - Mid">
            <a:extLst>
              <a:ext uri="{FF2B5EF4-FFF2-40B4-BE49-F238E27FC236}">
                <a16:creationId xmlns:a16="http://schemas.microsoft.com/office/drawing/2014/main" id="{F223A405-B320-4E43-82B1-BA40E311B894}"/>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Footer Placeholder 7">
            <a:extLst>
              <a:ext uri="{FF2B5EF4-FFF2-40B4-BE49-F238E27FC236}">
                <a16:creationId xmlns:a16="http://schemas.microsoft.com/office/drawing/2014/main" id="{E5D3FBAD-7BE7-B444-8AD5-27BFC4FC5AB3}"/>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915693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777045"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7757338"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2"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737631"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8882257" y="3703765"/>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862550" y="3708392"/>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2"/>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4"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sp>
        <p:nvSpPr>
          <p:cNvPr id="33" name="Title Placeholder - Mid"/>
          <p:cNvSpPr>
            <a:spLocks noGrp="1"/>
          </p:cNvSpPr>
          <p:nvPr userDrawn="1">
            <p:ph type="title"/>
          </p:nvPr>
        </p:nvSpPr>
        <p:spPr>
          <a:xfrm>
            <a:off x="660401" y="457200"/>
            <a:ext cx="3352799"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400" y="3169758"/>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1"/>
                </a:solidFill>
                <a:latin typeface="+mj-lt"/>
              </a:rPr>
              <a:t>Reach</a:t>
            </a:r>
          </a:p>
        </p:txBody>
      </p:sp>
      <p:sp>
        <p:nvSpPr>
          <p:cNvPr id="35" name="Text - GrandCanyon"/>
          <p:cNvSpPr txBox="1"/>
          <p:nvPr userDrawn="1"/>
        </p:nvSpPr>
        <p:spPr>
          <a:xfrm>
            <a:off x="660401"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cxnSp>
        <p:nvCxnSpPr>
          <p:cNvPr id="24" name="RuleLine - Mid">
            <a:extLst>
              <a:ext uri="{FF2B5EF4-FFF2-40B4-BE49-F238E27FC236}">
                <a16:creationId xmlns:a16="http://schemas.microsoft.com/office/drawing/2014/main" id="{EDCFD8EA-BA53-5E40-A7A5-408D36280FDE}"/>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Footer Placeholder 7">
            <a:extLst>
              <a:ext uri="{FF2B5EF4-FFF2-40B4-BE49-F238E27FC236}">
                <a16:creationId xmlns:a16="http://schemas.microsoft.com/office/drawing/2014/main" id="{52D22C9A-F7FE-F94C-A13B-F9220DD64654}"/>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676100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STATS (G) - Wide Reach 4">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7842601" y="3703765"/>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342722" y="3708392"/>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2"/>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4"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sp>
        <p:nvSpPr>
          <p:cNvPr id="33" name="Title Placeholder - Mid"/>
          <p:cNvSpPr>
            <a:spLocks noGrp="1"/>
          </p:cNvSpPr>
          <p:nvPr userDrawn="1">
            <p:ph type="title"/>
          </p:nvPr>
        </p:nvSpPr>
        <p:spPr>
          <a:xfrm>
            <a:off x="660401" y="457200"/>
            <a:ext cx="3352799"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400" y="3169758"/>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1"/>
                </a:solidFill>
                <a:latin typeface="+mj-lt"/>
              </a:rPr>
              <a:t>Reach</a:t>
            </a:r>
          </a:p>
        </p:txBody>
      </p:sp>
      <p:sp>
        <p:nvSpPr>
          <p:cNvPr id="35" name="Text - GrandCanyon"/>
          <p:cNvSpPr txBox="1"/>
          <p:nvPr userDrawn="1"/>
        </p:nvSpPr>
        <p:spPr>
          <a:xfrm>
            <a:off x="660401"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
        <p:nvSpPr>
          <p:cNvPr id="29" name="Text Placeholder - Stat3"/>
          <p:cNvSpPr>
            <a:spLocks noGrp="1"/>
          </p:cNvSpPr>
          <p:nvPr userDrawn="1">
            <p:ph type="body" sz="quarter" idx="33" hasCustomPrompt="1"/>
          </p:nvPr>
        </p:nvSpPr>
        <p:spPr>
          <a:xfrm>
            <a:off x="9342479" y="3703765"/>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972779"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userDrawn="1"/>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userDrawn="1"/>
        </p:nvCxnSpPr>
        <p:spPr>
          <a:xfrm rot="5400000">
            <a:off x="6973022"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userDrawn="1"/>
        </p:nvCxnSpPr>
        <p:spPr>
          <a:xfrm flipH="1">
            <a:off x="4780282"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5473143"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8472901"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RuleLine - Mid">
            <a:extLst>
              <a:ext uri="{FF2B5EF4-FFF2-40B4-BE49-F238E27FC236}">
                <a16:creationId xmlns:a16="http://schemas.microsoft.com/office/drawing/2014/main" id="{76D4046B-8F14-684B-8E67-B85474D84F51}"/>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Footer Placeholder 7">
            <a:extLst>
              <a:ext uri="{FF2B5EF4-FFF2-40B4-BE49-F238E27FC236}">
                <a16:creationId xmlns:a16="http://schemas.microsoft.com/office/drawing/2014/main" id="{4FEE118E-DC6A-1E4B-A0F3-95328061A328}"/>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634129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MAP- Region 2_Dark">
    <p:bg>
      <p:bgPr>
        <a:solidFill>
          <a:schemeClr val="accent1"/>
        </a:solidFill>
        <a:effectLst/>
      </p:bgPr>
    </p:bg>
    <p:spTree>
      <p:nvGrpSpPr>
        <p:cNvPr id="1" name=""/>
        <p:cNvGrpSpPr/>
        <p:nvPr/>
      </p:nvGrpSpPr>
      <p:grpSpPr>
        <a:xfrm>
          <a:off x="0" y="0"/>
          <a:ext cx="0" cy="0"/>
          <a:chOff x="0" y="0"/>
          <a:chExt cx="0" cy="0"/>
        </a:xfrm>
      </p:grpSpPr>
      <p:sp>
        <p:nvSpPr>
          <p:cNvPr id="66" name="Rectangle 6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1"/>
                </a:solidFill>
              </a:defRPr>
            </a:lvl1pPr>
          </a:lstStyle>
          <a:p>
            <a:r>
              <a:rPr lang="en-US" dirty="0"/>
              <a:t>Add Slide Title</a:t>
            </a:r>
          </a:p>
        </p:txBody>
      </p:sp>
      <p:sp>
        <p:nvSpPr>
          <p:cNvPr id="27" name="Text Placeholder - Stat 2"/>
          <p:cNvSpPr>
            <a:spLocks noGrp="1"/>
          </p:cNvSpPr>
          <p:nvPr>
            <p:ph type="body" sz="quarter" idx="37" hasCustomPrompt="1"/>
          </p:nvPr>
        </p:nvSpPr>
        <p:spPr>
          <a:xfrm>
            <a:off x="3478051" y="3126088"/>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1" y="3126088"/>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5" name="Stat-Bar"/>
          <p:cNvCxnSpPr/>
          <p:nvPr/>
        </p:nvCxnSpPr>
        <p:spPr>
          <a:xfrm flipH="1">
            <a:off x="3329228" y="2857189"/>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4681974" y="2929044"/>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flipH="1">
            <a:off x="665878"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1864325"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2" name="Text Placeholder - Left, Mid"/>
          <p:cNvSpPr>
            <a:spLocks noGrp="1"/>
          </p:cNvSpPr>
          <p:nvPr userDrawn="1">
            <p:ph type="body" sz="quarter" idx="12" hasCustomPrompt="1"/>
          </p:nvPr>
        </p:nvSpPr>
        <p:spPr>
          <a:xfrm>
            <a:off x="660400" y="4444035"/>
            <a:ext cx="6705599" cy="1462244"/>
          </a:xfrm>
        </p:spPr>
        <p:txBody>
          <a:bodyPr numCol="2" spcCol="274320"/>
          <a:lstStyle>
            <a:lvl1pPr>
              <a:lnSpc>
                <a:spcPct val="100000"/>
              </a:lnSpc>
              <a:spcBef>
                <a:spcPts val="0"/>
              </a:spcBef>
              <a:spcAft>
                <a:spcPts val="1000"/>
              </a:spcAft>
              <a:defRPr sz="2400" baseline="0">
                <a:solidFill>
                  <a:schemeClr val="bg1"/>
                </a:solidFill>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bg1"/>
                </a:solidFill>
              </a:defRPr>
            </a:lvl3pPr>
            <a:lvl4pPr marL="230173" indent="-230173">
              <a:lnSpc>
                <a:spcPct val="100000"/>
              </a:lnSpc>
              <a:spcAft>
                <a:spcPts val="600"/>
              </a:spcAft>
              <a:buClr>
                <a:schemeClr val="accent3"/>
              </a:buClr>
              <a:buFont typeface="Arial" panose="020B0604020202020204" pitchFamily="34" charset="0"/>
              <a:buChar char="•"/>
              <a:defRPr sz="20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63" name="Footer Placeholder 7">
            <a:extLst>
              <a:ext uri="{FF2B5EF4-FFF2-40B4-BE49-F238E27FC236}">
                <a16:creationId xmlns:a16="http://schemas.microsoft.com/office/drawing/2014/main" id="{8EF0CD86-034F-4A47-84AF-65C0EC026513}"/>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415046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43" name="Rectangle 42"/>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1" y="457200"/>
            <a:ext cx="5029199" cy="2057400"/>
          </a:xfrm>
        </p:spPr>
        <p:txBody>
          <a:bodyPr anchor="b"/>
          <a:lstStyle/>
          <a:p>
            <a:r>
              <a:rPr lang="en-US" dirty="0"/>
              <a:t>Add Slide Title</a:t>
            </a:r>
          </a:p>
        </p:txBody>
      </p: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42" name="Text Placeholder - Left, Mid"/>
          <p:cNvSpPr>
            <a:spLocks noGrp="1"/>
          </p:cNvSpPr>
          <p:nvPr>
            <p:ph type="body" sz="quarter" idx="12" hasCustomPrompt="1"/>
          </p:nvPr>
        </p:nvSpPr>
        <p:spPr>
          <a:xfrm>
            <a:off x="660400" y="4444035"/>
            <a:ext cx="6705599" cy="1462244"/>
          </a:xfrm>
        </p:spPr>
        <p:txBody>
          <a:bodyPr numCol="2" spcCol="274320"/>
          <a:lstStyle>
            <a:lvl1pPr>
              <a:lnSpc>
                <a:spcPct val="100000"/>
              </a:lnSpc>
              <a:spcBef>
                <a:spcPts val="0"/>
              </a:spcBef>
              <a:spcAft>
                <a:spcPts val="1000"/>
              </a:spcAft>
              <a:defRPr sz="2400" baseline="0">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accent5"/>
                </a:solidFill>
              </a:defRPr>
            </a:lvl3pPr>
            <a:lvl4pPr marL="166678" indent="-166678">
              <a:lnSpc>
                <a:spcPct val="100000"/>
              </a:lnSpc>
              <a:spcAft>
                <a:spcPts val="600"/>
              </a:spcAft>
              <a:buFont typeface="Arial" panose="020B0604020202020204" pitchFamily="34" charset="0"/>
              <a:buChar char="•"/>
              <a:defRPr sz="20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1" name="Text Placeholder - Stat 2"/>
          <p:cNvSpPr>
            <a:spLocks noGrp="1"/>
          </p:cNvSpPr>
          <p:nvPr>
            <p:ph type="body" sz="quarter" idx="37" hasCustomPrompt="1"/>
          </p:nvPr>
        </p:nvSpPr>
        <p:spPr>
          <a:xfrm>
            <a:off x="3478051" y="3126088"/>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50" name="Text Placeholder - Stat 1"/>
          <p:cNvSpPr>
            <a:spLocks noGrp="1"/>
          </p:cNvSpPr>
          <p:nvPr>
            <p:ph type="body" sz="quarter" idx="28" hasCustomPrompt="1"/>
          </p:nvPr>
        </p:nvSpPr>
        <p:spPr>
          <a:xfrm>
            <a:off x="660401" y="3126088"/>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userDrawn="1"/>
        </p:nvCxnSpPr>
        <p:spPr>
          <a:xfrm flipH="1">
            <a:off x="3329228"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Stat-Bar"/>
          <p:cNvCxnSpPr/>
          <p:nvPr userDrawn="1"/>
        </p:nvCxnSpPr>
        <p:spPr>
          <a:xfrm flipH="1">
            <a:off x="665878"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userDrawn="1"/>
        </p:nvCxnSpPr>
        <p:spPr>
          <a:xfrm rot="5400000">
            <a:off x="1864325"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40" name="Footer Placeholder 7">
            <a:extLst>
              <a:ext uri="{FF2B5EF4-FFF2-40B4-BE49-F238E27FC236}">
                <a16:creationId xmlns:a16="http://schemas.microsoft.com/office/drawing/2014/main" id="{0E478450-98DA-E641-AD41-E29171B8E1EE}"/>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851650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MAP- Region 3_Dark">
    <p:bg>
      <p:bgPr>
        <a:solidFill>
          <a:schemeClr val="accent1"/>
        </a:solidFill>
        <a:effectLst/>
      </p:bgPr>
    </p:bg>
    <p:spTree>
      <p:nvGrpSpPr>
        <p:cNvPr id="1" name=""/>
        <p:cNvGrpSpPr/>
        <p:nvPr/>
      </p:nvGrpSpPr>
      <p:grpSpPr>
        <a:xfrm>
          <a:off x="0" y="0"/>
          <a:ext cx="0" cy="0"/>
          <a:chOff x="0" y="0"/>
          <a:chExt cx="0" cy="0"/>
        </a:xfrm>
      </p:grpSpPr>
      <p:sp>
        <p:nvSpPr>
          <p:cNvPr id="55" name="Rectangle 5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lvl1pPr>
              <a:defRPr>
                <a:solidFill>
                  <a:schemeClr val="bg1"/>
                </a:solidFill>
              </a:defRPr>
            </a:lvl1pPr>
          </a:lstStyle>
          <a:p>
            <a:r>
              <a:rPr lang="en-US" dirty="0"/>
              <a:t>Add Slide Title</a:t>
            </a:r>
          </a:p>
        </p:txBody>
      </p:sp>
      <p:sp>
        <p:nvSpPr>
          <p:cNvPr id="13" name="Text Placeholder - Stat 3"/>
          <p:cNvSpPr>
            <a:spLocks noGrp="1"/>
          </p:cNvSpPr>
          <p:nvPr>
            <p:ph type="body" sz="quarter" idx="30" hasCustomPrompt="1"/>
          </p:nvPr>
        </p:nvSpPr>
        <p:spPr>
          <a:xfrm>
            <a:off x="4987618" y="3077601"/>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2825395" y="3077601"/>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663171" y="3052733"/>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4793163" y="2864105"/>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a:endCxn id="13" idx="0"/>
          </p:cNvCxnSpPr>
          <p:nvPr/>
        </p:nvCxnSpPr>
        <p:spPr>
          <a:xfrm flipH="1">
            <a:off x="5932274"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p:cNvCxnSpPr/>
          <p:nvPr userDrawn="1"/>
        </p:nvCxnSpPr>
        <p:spPr>
          <a:xfrm rot="5400000">
            <a:off x="3838824" y="1898819"/>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a:endCxn id="14" idx="0"/>
          </p:cNvCxnSpPr>
          <p:nvPr userDrawn="1"/>
        </p:nvCxnSpPr>
        <p:spPr>
          <a:xfrm flipH="1">
            <a:off x="3770050"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Bar"/>
          <p:cNvCxnSpPr/>
          <p:nvPr userDrawn="1"/>
        </p:nvCxnSpPr>
        <p:spPr>
          <a:xfrm flipH="1">
            <a:off x="665631"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a:endCxn id="16" idx="0"/>
          </p:cNvCxnSpPr>
          <p:nvPr userDrawn="1"/>
        </p:nvCxnSpPr>
        <p:spPr>
          <a:xfrm flipH="1">
            <a:off x="1607827" y="2849532"/>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MAP - States"/>
          <p:cNvGrpSpPr/>
          <p:nvPr userDrawn="1"/>
        </p:nvGrpSpPr>
        <p:grpSpPr>
          <a:xfrm>
            <a:off x="6908800" y="781413"/>
            <a:ext cx="4470400" cy="483797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4" name="Text Placeholder - Left, Mid"/>
          <p:cNvSpPr>
            <a:spLocks noGrp="1"/>
          </p:cNvSpPr>
          <p:nvPr userDrawn="1">
            <p:ph type="body" sz="quarter" idx="12" hasCustomPrompt="1"/>
          </p:nvPr>
        </p:nvSpPr>
        <p:spPr>
          <a:xfrm>
            <a:off x="660400" y="4444035"/>
            <a:ext cx="6705599" cy="1462244"/>
          </a:xfrm>
        </p:spPr>
        <p:txBody>
          <a:bodyPr numCol="2" spcCol="274320"/>
          <a:lstStyle>
            <a:lvl1pPr>
              <a:lnSpc>
                <a:spcPct val="100000"/>
              </a:lnSpc>
              <a:spcBef>
                <a:spcPts val="0"/>
              </a:spcBef>
              <a:spcAft>
                <a:spcPts val="1000"/>
              </a:spcAft>
              <a:defRPr sz="2400" baseline="0">
                <a:solidFill>
                  <a:schemeClr val="bg1"/>
                </a:solidFill>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bg1"/>
                </a:solidFill>
              </a:defRPr>
            </a:lvl3pPr>
            <a:lvl4pPr marL="230173" indent="-230173">
              <a:lnSpc>
                <a:spcPct val="100000"/>
              </a:lnSpc>
              <a:spcAft>
                <a:spcPts val="600"/>
              </a:spcAft>
              <a:buClr>
                <a:schemeClr val="accent3"/>
              </a:buClr>
              <a:buFont typeface="Arial" panose="020B0604020202020204" pitchFamily="34" charset="0"/>
              <a:buChar char="•"/>
              <a:defRPr sz="20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56" name="Footer Placeholder 7">
            <a:extLst>
              <a:ext uri="{FF2B5EF4-FFF2-40B4-BE49-F238E27FC236}">
                <a16:creationId xmlns:a16="http://schemas.microsoft.com/office/drawing/2014/main" id="{4E711BBB-B7E7-6045-A686-50EEA3F687D1}"/>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297489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ontent - Righ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200" cy="4114803"/>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9" name="Content Placeholder 9"/>
          <p:cNvSpPr>
            <a:spLocks noGrp="1"/>
          </p:cNvSpPr>
          <p:nvPr>
            <p:ph sz="quarter" idx="16" hasCustomPrompt="1"/>
          </p:nvPr>
        </p:nvSpPr>
        <p:spPr>
          <a:xfrm>
            <a:off x="4396510" y="1828799"/>
            <a:ext cx="6322290" cy="4114803"/>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cxnSp>
        <p:nvCxnSpPr>
          <p:cNvPr id="10" name="RuleLine - Top">
            <a:extLst>
              <a:ext uri="{FF2B5EF4-FFF2-40B4-BE49-F238E27FC236}">
                <a16:creationId xmlns:a16="http://schemas.microsoft.com/office/drawing/2014/main" id="{9201B278-31A6-134E-904C-14AE3F8DA7F9}"/>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B9A259B8-F52B-2142-9E07-085F05D1A96D}"/>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569742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60" name="Rectangle 59"/>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6" y="457200"/>
            <a:ext cx="5022335" cy="2057400"/>
          </a:xfrm>
        </p:spPr>
        <p:txBody>
          <a:bodyPr anchor="b"/>
          <a:lstStyle/>
          <a:p>
            <a:r>
              <a:rPr lang="en-US" dirty="0"/>
              <a:t>Add Slide Title</a:t>
            </a:r>
          </a:p>
        </p:txBody>
      </p:sp>
      <p:grpSp>
        <p:nvGrpSpPr>
          <p:cNvPr id="21" name="MAP - States"/>
          <p:cNvGrpSpPr/>
          <p:nvPr userDrawn="1"/>
        </p:nvGrpSpPr>
        <p:grpSpPr>
          <a:xfrm>
            <a:off x="6908800" y="781413"/>
            <a:ext cx="4470400" cy="483797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Text Placeholder - Left, Mid"/>
          <p:cNvSpPr>
            <a:spLocks noGrp="1"/>
          </p:cNvSpPr>
          <p:nvPr>
            <p:ph type="body" sz="quarter" idx="12" hasCustomPrompt="1"/>
          </p:nvPr>
        </p:nvSpPr>
        <p:spPr>
          <a:xfrm>
            <a:off x="667265" y="4444036"/>
            <a:ext cx="6698735" cy="1462243"/>
          </a:xfrm>
        </p:spPr>
        <p:txBody>
          <a:bodyPr numCol="2" spcCol="274320"/>
          <a:lstStyle>
            <a:lvl1pPr>
              <a:lnSpc>
                <a:spcPct val="100000"/>
              </a:lnSpc>
              <a:spcBef>
                <a:spcPts val="0"/>
              </a:spcBef>
              <a:spcAft>
                <a:spcPts val="1000"/>
              </a:spcAft>
              <a:defRPr sz="2400" baseline="0">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accent5"/>
                </a:solidFill>
              </a:defRPr>
            </a:lvl3pPr>
            <a:lvl4pPr marL="166678" indent="-166678">
              <a:lnSpc>
                <a:spcPct val="100000"/>
              </a:lnSpc>
              <a:spcAft>
                <a:spcPts val="600"/>
              </a:spcAft>
              <a:buFont typeface="Arial" panose="020B0604020202020204" pitchFamily="34" charset="0"/>
              <a:buChar char="•"/>
              <a:defRPr sz="20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61" name="Text Placeholder - Stat 3"/>
          <p:cNvSpPr>
            <a:spLocks noGrp="1"/>
          </p:cNvSpPr>
          <p:nvPr>
            <p:ph type="body" sz="quarter" idx="30" hasCustomPrompt="1"/>
          </p:nvPr>
        </p:nvSpPr>
        <p:spPr>
          <a:xfrm>
            <a:off x="4987618" y="3077601"/>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2" name="Text Placeholder - Stat 2"/>
          <p:cNvSpPr>
            <a:spLocks noGrp="1"/>
          </p:cNvSpPr>
          <p:nvPr>
            <p:ph type="body" sz="quarter" idx="29" hasCustomPrompt="1"/>
          </p:nvPr>
        </p:nvSpPr>
        <p:spPr>
          <a:xfrm>
            <a:off x="2825395" y="3077601"/>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3" name="Text Placeholder - Stat 1"/>
          <p:cNvSpPr>
            <a:spLocks noGrp="1"/>
          </p:cNvSpPr>
          <p:nvPr>
            <p:ph type="body" sz="quarter" idx="35" hasCustomPrompt="1"/>
          </p:nvPr>
        </p:nvSpPr>
        <p:spPr>
          <a:xfrm>
            <a:off x="663171" y="3052733"/>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64" name="Stat-Bar"/>
          <p:cNvCxnSpPr/>
          <p:nvPr userDrawn="1"/>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a:endCxn id="61" idx="0"/>
          </p:cNvCxnSpPr>
          <p:nvPr userDrawn="1"/>
        </p:nvCxnSpPr>
        <p:spPr>
          <a:xfrm flipH="1">
            <a:off x="5932274"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at-Bar"/>
          <p:cNvCxnSpPr/>
          <p:nvPr userDrawn="1"/>
        </p:nvCxnSpPr>
        <p:spPr>
          <a:xfrm rot="5400000">
            <a:off x="3838824" y="1898805"/>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a:endCxn id="62" idx="0"/>
          </p:cNvCxnSpPr>
          <p:nvPr userDrawn="1"/>
        </p:nvCxnSpPr>
        <p:spPr>
          <a:xfrm flipH="1">
            <a:off x="3770050"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at-Bar"/>
          <p:cNvCxnSpPr/>
          <p:nvPr userDrawn="1"/>
        </p:nvCxnSpPr>
        <p:spPr>
          <a:xfrm flipH="1">
            <a:off x="665631"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at-Hash"/>
          <p:cNvCxnSpPr>
            <a:endCxn id="63" idx="0"/>
          </p:cNvCxnSpPr>
          <p:nvPr userDrawn="1"/>
        </p:nvCxnSpPr>
        <p:spPr>
          <a:xfrm flipH="1">
            <a:off x="1607827" y="2849532"/>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70" name="Footer Placeholder 7">
            <a:extLst>
              <a:ext uri="{FF2B5EF4-FFF2-40B4-BE49-F238E27FC236}">
                <a16:creationId xmlns:a16="http://schemas.microsoft.com/office/drawing/2014/main" id="{92E7210E-02D7-894B-924C-D6E3DFD9450B}"/>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520787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MAP- Region_Dark">
    <p:bg>
      <p:bgPr>
        <a:solidFill>
          <a:schemeClr val="accent1"/>
        </a:solidFill>
        <a:effectLst/>
      </p:bgPr>
    </p:bg>
    <p:spTree>
      <p:nvGrpSpPr>
        <p:cNvPr id="1" name=""/>
        <p:cNvGrpSpPr/>
        <p:nvPr/>
      </p:nvGrpSpPr>
      <p:grpSpPr>
        <a:xfrm>
          <a:off x="0" y="0"/>
          <a:ext cx="0" cy="0"/>
          <a:chOff x="0" y="0"/>
          <a:chExt cx="0" cy="0"/>
        </a:xfrm>
      </p:grpSpPr>
      <p:sp>
        <p:nvSpPr>
          <p:cNvPr id="62" name="Rectangle 6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1"/>
                </a:solidFill>
              </a:defRPr>
            </a:lvl1pPr>
          </a:lstStyle>
          <a:p>
            <a:r>
              <a:rPr lang="en-US" dirty="0"/>
              <a:t>Add Slide Title</a:t>
            </a:r>
          </a:p>
        </p:txBody>
      </p: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4" name="Text Placeholder - Left, Mid"/>
          <p:cNvSpPr>
            <a:spLocks noGrp="1"/>
          </p:cNvSpPr>
          <p:nvPr>
            <p:ph type="body" sz="quarter" idx="12"/>
          </p:nvPr>
        </p:nvSpPr>
        <p:spPr>
          <a:xfrm>
            <a:off x="660401" y="3200401"/>
            <a:ext cx="5029199" cy="2724539"/>
          </a:xfrm>
        </p:spPr>
        <p:txBody>
          <a:bodyPr/>
          <a:lstStyle>
            <a:lvl1pPr>
              <a:lnSpc>
                <a:spcPct val="100000"/>
              </a:lnSpc>
              <a:spcBef>
                <a:spcPts val="0"/>
              </a:spcBef>
              <a:spcAft>
                <a:spcPts val="1000"/>
              </a:spcAft>
              <a:defRPr sz="2400" baseline="0">
                <a:solidFill>
                  <a:schemeClr val="accent3"/>
                </a:solidFill>
                <a:latin typeface="+mn-lt"/>
              </a:defRPr>
            </a:lvl1pPr>
          </a:lstStyle>
          <a:p>
            <a:pPr lvl="0"/>
            <a:r>
              <a:rPr lang="en-US" dirty="0"/>
              <a:t>Edit Master text styles</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34" name="RuleLine - Mid">
            <a:extLst>
              <a:ext uri="{FF2B5EF4-FFF2-40B4-BE49-F238E27FC236}">
                <a16:creationId xmlns:a16="http://schemas.microsoft.com/office/drawing/2014/main" id="{B444014E-7463-474E-A77B-BB5B037E38F4}"/>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5" name="Footer Placeholder 7">
            <a:extLst>
              <a:ext uri="{FF2B5EF4-FFF2-40B4-BE49-F238E27FC236}">
                <a16:creationId xmlns:a16="http://schemas.microsoft.com/office/drawing/2014/main" id="{5B4EAF14-CB91-4F44-879A-7D12E3945AAA}"/>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40817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MAP - Region">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82" name="Title Placeholder - Mid"/>
          <p:cNvSpPr>
            <a:spLocks noGrp="1"/>
          </p:cNvSpPr>
          <p:nvPr>
            <p:ph type="title" hasCustomPrompt="1"/>
          </p:nvPr>
        </p:nvSpPr>
        <p:spPr>
          <a:xfrm>
            <a:off x="660401" y="457200"/>
            <a:ext cx="5029199" cy="2057400"/>
          </a:xfrm>
        </p:spPr>
        <p:txBody>
          <a:bodyPr anchor="b"/>
          <a:lstStyle>
            <a:lvl1pPr>
              <a:defRPr>
                <a:solidFill>
                  <a:schemeClr val="accent1"/>
                </a:solidFill>
              </a:defRPr>
            </a:lvl1pPr>
          </a:lstStyle>
          <a:p>
            <a:r>
              <a:rPr lang="en-US" dirty="0"/>
              <a:t>Add Slide Title</a:t>
            </a:r>
          </a:p>
        </p:txBody>
      </p:sp>
      <p:sp>
        <p:nvSpPr>
          <p:cNvPr id="84" name="Text Placeholder - Left, Mid"/>
          <p:cNvSpPr>
            <a:spLocks noGrp="1"/>
          </p:cNvSpPr>
          <p:nvPr>
            <p:ph type="body" sz="quarter" idx="12"/>
          </p:nvPr>
        </p:nvSpPr>
        <p:spPr>
          <a:xfrm>
            <a:off x="660401" y="3200401"/>
            <a:ext cx="5029199" cy="2724539"/>
          </a:xfrm>
        </p:spPr>
        <p:txBody>
          <a:bodyPr/>
          <a:lstStyle>
            <a:lvl1pPr>
              <a:lnSpc>
                <a:spcPct val="100000"/>
              </a:lnSpc>
              <a:spcBef>
                <a:spcPts val="0"/>
              </a:spcBef>
              <a:spcAft>
                <a:spcPts val="1000"/>
              </a:spcAft>
              <a:defRPr sz="2400" baseline="0">
                <a:solidFill>
                  <a:schemeClr val="accent1"/>
                </a:solidFill>
                <a:latin typeface="+mn-lt"/>
              </a:defRPr>
            </a:lvl1pPr>
          </a:lstStyle>
          <a:p>
            <a:pPr lvl="0"/>
            <a:r>
              <a:rPr lang="en-US" dirty="0"/>
              <a:t>Edit Master text styles</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34" name="RuleLine - Mid">
            <a:extLst>
              <a:ext uri="{FF2B5EF4-FFF2-40B4-BE49-F238E27FC236}">
                <a16:creationId xmlns:a16="http://schemas.microsoft.com/office/drawing/2014/main" id="{406F3B15-4E8B-2041-A156-3CBA1C0599A5}"/>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5" name="Footer Placeholder 7">
            <a:extLst>
              <a:ext uri="{FF2B5EF4-FFF2-40B4-BE49-F238E27FC236}">
                <a16:creationId xmlns:a16="http://schemas.microsoft.com/office/drawing/2014/main" id="{4298111F-F32C-5C47-A4E5-56B1A47C085B}"/>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095376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MAP B- Regional 3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98" name="Title Placeholder - Top"/>
          <p:cNvSpPr>
            <a:spLocks noGrp="1"/>
          </p:cNvSpPr>
          <p:nvPr>
            <p:ph type="title" hasCustomPrompt="1"/>
          </p:nvPr>
        </p:nvSpPr>
        <p:spPr>
          <a:xfrm>
            <a:off x="660401" y="457201"/>
            <a:ext cx="10058400" cy="685802"/>
          </a:xfrm>
        </p:spPr>
        <p:txBody>
          <a:bodyPr/>
          <a:lstStyle>
            <a:lvl1pPr>
              <a:defRPr>
                <a:solidFill>
                  <a:schemeClr val="bg1"/>
                </a:solidFill>
              </a:defRPr>
            </a:lvl1pPr>
          </a:lstStyle>
          <a:p>
            <a:r>
              <a:rPr lang="en-US" dirty="0"/>
              <a:t>Click to add Region/State</a:t>
            </a:r>
          </a:p>
        </p:txBody>
      </p:sp>
      <p:cxnSp>
        <p:nvCxnSpPr>
          <p:cNvPr id="20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8"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840022"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3677359"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Bar"/>
          <p:cNvCxnSpPr/>
          <p:nvPr/>
        </p:nvCxnSpPr>
        <p:spPr>
          <a:xfrm flipH="1">
            <a:off x="661288"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cxnSp>
        <p:nvCxnSpPr>
          <p:cNvPr id="17" name="RuleLine - Top">
            <a:extLst>
              <a:ext uri="{FF2B5EF4-FFF2-40B4-BE49-F238E27FC236}">
                <a16:creationId xmlns:a16="http://schemas.microsoft.com/office/drawing/2014/main" id="{C42ADB82-CDA3-5749-8FEC-7783B8E36DD0}"/>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ooter Placeholder 7">
            <a:extLst>
              <a:ext uri="{FF2B5EF4-FFF2-40B4-BE49-F238E27FC236}">
                <a16:creationId xmlns:a16="http://schemas.microsoft.com/office/drawing/2014/main" id="{6B4BAA54-E8E4-8F40-BC65-6B8ED91128EB}"/>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858650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MAP B - Regional 3">
    <p:spTree>
      <p:nvGrpSpPr>
        <p:cNvPr id="1" name=""/>
        <p:cNvGrpSpPr/>
        <p:nvPr/>
      </p:nvGrpSpPr>
      <p:grpSpPr>
        <a:xfrm>
          <a:off x="0" y="0"/>
          <a:ext cx="0" cy="0"/>
          <a:chOff x="0" y="0"/>
          <a:chExt cx="0" cy="0"/>
        </a:xfrm>
      </p:grpSpPr>
      <p:sp>
        <p:nvSpPr>
          <p:cNvPr id="23" name="Rectangle 22"/>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20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667265" y="457202"/>
            <a:ext cx="9936080" cy="685801"/>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660400" y="1828800"/>
            <a:ext cx="3733800" cy="2790922"/>
          </a:xfrm>
        </p:spPr>
        <p:txBody>
          <a:bodyPr numCol="1"/>
          <a:lstStyle>
            <a:lvl1pPr>
              <a:lnSpc>
                <a:spcPct val="100000"/>
              </a:lnSpc>
              <a:spcBef>
                <a:spcPts val="1400"/>
              </a:spcBef>
              <a:spcAft>
                <a:spcPts val="0"/>
              </a:spcAft>
              <a:defRPr lang="en-US" sz="2400" b="1" kern="1200" cap="all" spc="57" dirty="0" smtClean="0">
                <a:solidFill>
                  <a:schemeClr val="tx2"/>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rgbClr val="0E3837"/>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21"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2"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5840022"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3677359"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H="1">
            <a:off x="661288"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33"/>
          </p:nvPr>
        </p:nvSpPr>
        <p:spPr/>
        <p:txBody>
          <a:bodyPr/>
          <a:lstStyle/>
          <a:p>
            <a:fld id="{D80659BF-CB79-4A8E-8A5E-9707540CF6F7}" type="slidenum">
              <a:rPr lang="en-US" smtClean="0"/>
              <a:pPr/>
              <a:t>‹#›</a:t>
            </a:fld>
            <a:endParaRPr lang="en-US" dirty="0"/>
          </a:p>
        </p:txBody>
      </p:sp>
      <p:cxnSp>
        <p:nvCxnSpPr>
          <p:cNvPr id="18" name="RuleLine - Top">
            <a:extLst>
              <a:ext uri="{FF2B5EF4-FFF2-40B4-BE49-F238E27FC236}">
                <a16:creationId xmlns:a16="http://schemas.microsoft.com/office/drawing/2014/main" id="{4A580C16-C949-974E-B112-CDF4F743D4E6}"/>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Footer Placeholder 7">
            <a:extLst>
              <a:ext uri="{FF2B5EF4-FFF2-40B4-BE49-F238E27FC236}">
                <a16:creationId xmlns:a16="http://schemas.microsoft.com/office/drawing/2014/main" id="{A2058461-174F-2648-8611-37A0AA4C39B4}"/>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773465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MAP- State 1_Dark">
    <p:bg>
      <p:bgPr>
        <a:solidFill>
          <a:schemeClr val="accent1"/>
        </a:solidFill>
        <a:effectLst/>
      </p:bgPr>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6" name="Rectangle 1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1" y="457200"/>
            <a:ext cx="3733799" cy="20574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5" name="Text Placeholder - Stat 1"/>
          <p:cNvSpPr>
            <a:spLocks noGrp="1"/>
          </p:cNvSpPr>
          <p:nvPr>
            <p:ph type="body" sz="quarter" idx="28" hasCustomPrompt="1"/>
          </p:nvPr>
        </p:nvSpPr>
        <p:spPr>
          <a:xfrm>
            <a:off x="4793292" y="4729437"/>
            <a:ext cx="2424926"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8"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3199" baseline="0">
                <a:solidFill>
                  <a:schemeClr val="bg1"/>
                </a:solidFill>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400" baseline="0">
                <a:solidFill>
                  <a:schemeClr val="bg1"/>
                </a:solidFill>
              </a:defRPr>
            </a:lvl3pPr>
            <a:lvl4pPr marL="230173" indent="-230173">
              <a:lnSpc>
                <a:spcPct val="100000"/>
              </a:lnSpc>
              <a:spcAft>
                <a:spcPts val="600"/>
              </a:spcAft>
              <a:buClr>
                <a:schemeClr val="accent3"/>
              </a:buClr>
              <a:buFont typeface="Arial" panose="020B0604020202020204" pitchFamily="34" charset="0"/>
              <a:buChar char="•"/>
              <a:defRPr sz="24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Footer Placeholder 7">
            <a:extLst>
              <a:ext uri="{FF2B5EF4-FFF2-40B4-BE49-F238E27FC236}">
                <a16:creationId xmlns:a16="http://schemas.microsoft.com/office/drawing/2014/main" id="{CE83FADC-BB84-6041-B86F-1BA8D7FF18B1}"/>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06230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4" name="Rectangle 1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70" y="914400"/>
            <a:ext cx="3557069"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3199" baseline="0">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400" baseline="0">
                <a:solidFill>
                  <a:schemeClr val="accent5"/>
                </a:solidFill>
              </a:defRPr>
            </a:lvl3pPr>
            <a:lvl4pPr marL="230173" indent="-230173">
              <a:lnSpc>
                <a:spcPct val="100000"/>
              </a:lnSpc>
              <a:spcAft>
                <a:spcPts val="600"/>
              </a:spcAft>
              <a:buFont typeface="Arial" panose="020B0604020202020204" pitchFamily="34" charset="0"/>
              <a:buChar char="•"/>
              <a:defRPr sz="24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17" name="Text Placeholder - Stat 1"/>
          <p:cNvSpPr>
            <a:spLocks noGrp="1"/>
          </p:cNvSpPr>
          <p:nvPr>
            <p:ph type="body" sz="quarter" idx="28" hasCustomPrompt="1"/>
          </p:nvPr>
        </p:nvSpPr>
        <p:spPr>
          <a:xfrm>
            <a:off x="4793292" y="4729437"/>
            <a:ext cx="2424926"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Footer Placeholder 7">
            <a:extLst>
              <a:ext uri="{FF2B5EF4-FFF2-40B4-BE49-F238E27FC236}">
                <a16:creationId xmlns:a16="http://schemas.microsoft.com/office/drawing/2014/main" id="{D54DF24C-E9B6-C647-80E1-054DCEA3F024}"/>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736079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MAP - State 2_Dark">
    <p:bg>
      <p:bgPr>
        <a:solidFill>
          <a:schemeClr val="accent1"/>
        </a:solidFill>
        <a:effectLst/>
      </p:bgPr>
    </p:bg>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1" name="Rectangle 2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2879331" y="4734563"/>
            <a:ext cx="197844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667266" y="4734563"/>
            <a:ext cx="1976233"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3784108"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at-Bar"/>
          <p:cNvCxnSpPr/>
          <p:nvPr userDrawn="1"/>
        </p:nvCxnSpPr>
        <p:spPr>
          <a:xfrm flipH="1">
            <a:off x="667266"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Left, Mid"/>
          <p:cNvSpPr>
            <a:spLocks noGrp="1"/>
          </p:cNvSpPr>
          <p:nvPr userDrawn="1">
            <p:ph type="body" sz="quarter" idx="12" hasCustomPrompt="1"/>
          </p:nvPr>
        </p:nvSpPr>
        <p:spPr>
          <a:xfrm>
            <a:off x="667266" y="2857501"/>
            <a:ext cx="6514931" cy="1431676"/>
          </a:xfrm>
        </p:spPr>
        <p:txBody>
          <a:bodyPr numCol="2" spcCol="274320"/>
          <a:lstStyle>
            <a:lvl1pPr>
              <a:lnSpc>
                <a:spcPct val="100000"/>
              </a:lnSpc>
              <a:spcBef>
                <a:spcPts val="0"/>
              </a:spcBef>
              <a:spcAft>
                <a:spcPts val="1000"/>
              </a:spcAft>
              <a:defRPr sz="2400" baseline="0">
                <a:solidFill>
                  <a:schemeClr val="bg1"/>
                </a:solidFill>
                <a:latin typeface="+mn-lt"/>
              </a:defRPr>
            </a:lvl1pPr>
            <a:lvl2pPr>
              <a:lnSpc>
                <a:spcPct val="100000"/>
              </a:lnSpc>
              <a:defRPr sz="2400" b="0">
                <a:solidFill>
                  <a:schemeClr val="accent3"/>
                </a:solidFill>
              </a:defRPr>
            </a:lvl2pPr>
            <a:lvl3pPr marL="0" indent="0">
              <a:lnSpc>
                <a:spcPct val="100000"/>
              </a:lnSpc>
              <a:buFont typeface="Arial" panose="020B0604020202020204" pitchFamily="34" charset="0"/>
              <a:buNone/>
              <a:defRPr sz="2000" baseline="0">
                <a:solidFill>
                  <a:schemeClr val="bg1"/>
                </a:solidFill>
              </a:defRPr>
            </a:lvl3pPr>
            <a:lvl4pPr marL="230173" indent="-230173">
              <a:lnSpc>
                <a:spcPct val="100000"/>
              </a:lnSpc>
              <a:spcAft>
                <a:spcPts val="600"/>
              </a:spcAft>
              <a:buClr>
                <a:schemeClr val="accent3"/>
              </a:buClr>
              <a:buFont typeface="Arial" panose="020B0604020202020204" pitchFamily="34" charset="0"/>
              <a:buChar char="•"/>
              <a:defRPr sz="20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Footer Placeholder 7">
            <a:extLst>
              <a:ext uri="{FF2B5EF4-FFF2-40B4-BE49-F238E27FC236}">
                <a16:creationId xmlns:a16="http://schemas.microsoft.com/office/drawing/2014/main" id="{FE3CE26E-5A7E-7449-B78A-7F74F6FBA591}"/>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344978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1" name="Rectangle 20"/>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Text Placeholder - Left, Mid"/>
          <p:cNvSpPr>
            <a:spLocks noGrp="1"/>
          </p:cNvSpPr>
          <p:nvPr>
            <p:ph type="body" sz="quarter" idx="12" hasCustomPrompt="1"/>
          </p:nvPr>
        </p:nvSpPr>
        <p:spPr>
          <a:xfrm>
            <a:off x="667266" y="2857501"/>
            <a:ext cx="6514931" cy="1431676"/>
          </a:xfrm>
        </p:spPr>
        <p:txBody>
          <a:bodyPr numCol="2" spcCol="274320"/>
          <a:lstStyle>
            <a:lvl1pPr>
              <a:lnSpc>
                <a:spcPct val="100000"/>
              </a:lnSpc>
              <a:spcBef>
                <a:spcPts val="0"/>
              </a:spcBef>
              <a:spcAft>
                <a:spcPts val="1000"/>
              </a:spcAft>
              <a:defRPr sz="2400" baseline="0">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accent5"/>
                </a:solidFill>
              </a:defRPr>
            </a:lvl3pPr>
            <a:lvl4pPr marL="166678" indent="-166678">
              <a:lnSpc>
                <a:spcPct val="100000"/>
              </a:lnSpc>
              <a:spcAft>
                <a:spcPts val="600"/>
              </a:spcAft>
              <a:buFont typeface="Arial" panose="020B0604020202020204" pitchFamily="34" charset="0"/>
              <a:buChar char="•"/>
              <a:defRPr sz="20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3" name="Text Placeholder - Stat 2"/>
          <p:cNvSpPr>
            <a:spLocks noGrp="1"/>
          </p:cNvSpPr>
          <p:nvPr>
            <p:ph type="body" sz="quarter" idx="29" hasCustomPrompt="1"/>
          </p:nvPr>
        </p:nvSpPr>
        <p:spPr>
          <a:xfrm>
            <a:off x="2879331" y="4734563"/>
            <a:ext cx="197844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7266" y="4734563"/>
            <a:ext cx="1976233"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3784108"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flipH="1">
            <a:off x="667266"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Footer Placeholder 7">
            <a:extLst>
              <a:ext uri="{FF2B5EF4-FFF2-40B4-BE49-F238E27FC236}">
                <a16:creationId xmlns:a16="http://schemas.microsoft.com/office/drawing/2014/main" id="{A117D967-7236-2246-B326-44B4611BBFDC}"/>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283139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MAP - State 3_Dark">
    <p:bg>
      <p:bgPr>
        <a:solidFill>
          <a:schemeClr val="accent1"/>
        </a:solidFill>
        <a:effectLst/>
      </p:bgPr>
    </p:bg>
    <p:spTree>
      <p:nvGrpSpPr>
        <p:cNvPr id="1" name=""/>
        <p:cNvGrpSpPr/>
        <p:nvPr/>
      </p:nvGrpSpPr>
      <p:grpSpPr>
        <a:xfrm>
          <a:off x="0" y="0"/>
          <a:ext cx="0" cy="0"/>
          <a:chOff x="0" y="0"/>
          <a:chExt cx="0" cy="0"/>
        </a:xfrm>
      </p:grpSpPr>
      <p:sp>
        <p:nvSpPr>
          <p:cNvPr id="28" name="Rectangle 27"/>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7" name="Rectangle 2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4894660" y="4747733"/>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2780964" y="4740827"/>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667265" y="4740827"/>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76"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709402"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3595705"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Bar"/>
          <p:cNvCxnSpPr/>
          <p:nvPr userDrawn="1"/>
        </p:nvCxnSpPr>
        <p:spPr>
          <a:xfrm flipH="1">
            <a:off x="667266"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1482007"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userDrawn="1">
            <p:ph type="body" sz="quarter" idx="12" hasCustomPrompt="1"/>
          </p:nvPr>
        </p:nvSpPr>
        <p:spPr>
          <a:xfrm>
            <a:off x="667266" y="2857501"/>
            <a:ext cx="6514931" cy="1431676"/>
          </a:xfrm>
        </p:spPr>
        <p:txBody>
          <a:bodyPr numCol="2" spcCol="274320"/>
          <a:lstStyle>
            <a:lvl1pPr>
              <a:lnSpc>
                <a:spcPct val="100000"/>
              </a:lnSpc>
              <a:spcBef>
                <a:spcPts val="0"/>
              </a:spcBef>
              <a:spcAft>
                <a:spcPts val="1000"/>
              </a:spcAft>
              <a:defRPr sz="2400" baseline="0">
                <a:solidFill>
                  <a:schemeClr val="bg1"/>
                </a:solidFill>
                <a:latin typeface="+mn-lt"/>
              </a:defRPr>
            </a:lvl1pPr>
            <a:lvl2pPr>
              <a:lnSpc>
                <a:spcPct val="100000"/>
              </a:lnSpc>
              <a:defRPr sz="2400" b="0">
                <a:solidFill>
                  <a:schemeClr val="accent3"/>
                </a:solidFill>
              </a:defRPr>
            </a:lvl2pPr>
            <a:lvl3pPr marL="0" indent="0">
              <a:lnSpc>
                <a:spcPct val="100000"/>
              </a:lnSpc>
              <a:buFont typeface="Arial" panose="020B0604020202020204" pitchFamily="34" charset="0"/>
              <a:buNone/>
              <a:defRPr sz="2000" baseline="0">
                <a:solidFill>
                  <a:schemeClr val="bg1"/>
                </a:solidFill>
              </a:defRPr>
            </a:lvl3pPr>
            <a:lvl4pPr marL="166678" indent="-166678">
              <a:lnSpc>
                <a:spcPct val="100000"/>
              </a:lnSpc>
              <a:spcAft>
                <a:spcPts val="600"/>
              </a:spcAft>
              <a:buClr>
                <a:schemeClr val="accent3"/>
              </a:buClr>
              <a:buFont typeface="Arial" panose="020B0604020202020204" pitchFamily="34" charset="0"/>
              <a:buChar char="•"/>
              <a:defRPr sz="20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1" name="Footer Placeholder 7">
            <a:extLst>
              <a:ext uri="{FF2B5EF4-FFF2-40B4-BE49-F238E27FC236}">
                <a16:creationId xmlns:a16="http://schemas.microsoft.com/office/drawing/2014/main" id="{9355E34A-444B-0041-AB34-C43447C0CFEB}"/>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873474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ntent - Left D">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800"/>
            <a:ext cx="6550887" cy="411480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199" cy="41148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60A3D0A5-6C31-5549-8B4D-9BDFC9041B7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40B223A1-32A6-3443-9EA9-254E2EDBB99A}"/>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42802135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27" name="Rectangle 2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26" name="Rectangle 2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6" y="2857501"/>
            <a:ext cx="6514931" cy="1431676"/>
          </a:xfrm>
        </p:spPr>
        <p:txBody>
          <a:bodyPr numCol="2" spcCol="274320"/>
          <a:lstStyle>
            <a:lvl1pPr>
              <a:lnSpc>
                <a:spcPct val="100000"/>
              </a:lnSpc>
              <a:spcBef>
                <a:spcPts val="0"/>
              </a:spcBef>
              <a:spcAft>
                <a:spcPts val="1000"/>
              </a:spcAft>
              <a:defRPr sz="2400" baseline="0">
                <a:latin typeface="+mn-lt"/>
              </a:defRPr>
            </a:lvl1pPr>
            <a:lvl2pPr>
              <a:lnSpc>
                <a:spcPct val="100000"/>
              </a:lnSpc>
              <a:defRPr sz="2400" b="0">
                <a:solidFill>
                  <a:schemeClr val="bg2">
                    <a:lumMod val="75000"/>
                  </a:schemeClr>
                </a:solidFill>
              </a:defRPr>
            </a:lvl2pPr>
            <a:lvl3pPr marL="0" indent="0">
              <a:lnSpc>
                <a:spcPct val="100000"/>
              </a:lnSpc>
              <a:buFont typeface="Arial" panose="020B0604020202020204" pitchFamily="34" charset="0"/>
              <a:buNone/>
              <a:defRPr sz="2000" baseline="0">
                <a:solidFill>
                  <a:schemeClr val="accent5"/>
                </a:solidFill>
              </a:defRPr>
            </a:lvl3pPr>
            <a:lvl4pPr marL="166678" indent="-166678">
              <a:lnSpc>
                <a:spcPct val="100000"/>
              </a:lnSpc>
              <a:spcAft>
                <a:spcPts val="600"/>
              </a:spcAft>
              <a:buFont typeface="Arial" panose="020B0604020202020204" pitchFamily="34" charset="0"/>
              <a:buChar char="•"/>
              <a:defRPr sz="20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8" name="Text Placeholder - Stat 3"/>
          <p:cNvSpPr>
            <a:spLocks noGrp="1"/>
          </p:cNvSpPr>
          <p:nvPr>
            <p:ph type="body" sz="quarter" idx="30" hasCustomPrompt="1"/>
          </p:nvPr>
        </p:nvSpPr>
        <p:spPr>
          <a:xfrm>
            <a:off x="4894660" y="4747733"/>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9" name="Text Placeholder - Stat 2"/>
          <p:cNvSpPr>
            <a:spLocks noGrp="1"/>
          </p:cNvSpPr>
          <p:nvPr>
            <p:ph type="body" sz="quarter" idx="29" hasCustomPrompt="1"/>
          </p:nvPr>
        </p:nvSpPr>
        <p:spPr>
          <a:xfrm>
            <a:off x="2780964" y="4740827"/>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0" name="Text Placeholder - Stat 1"/>
          <p:cNvSpPr>
            <a:spLocks noGrp="1"/>
          </p:cNvSpPr>
          <p:nvPr>
            <p:ph type="body" sz="quarter" idx="28" hasCustomPrompt="1"/>
          </p:nvPr>
        </p:nvSpPr>
        <p:spPr>
          <a:xfrm>
            <a:off x="667265" y="4740827"/>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1" name="Stat-Bar"/>
          <p:cNvCxnSpPr/>
          <p:nvPr userDrawn="1"/>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userDrawn="1"/>
        </p:nvCxnSpPr>
        <p:spPr>
          <a:xfrm rot="5400000">
            <a:off x="5709402"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userDrawn="1"/>
        </p:nvCxnSpPr>
        <p:spPr>
          <a:xfrm rot="5400000">
            <a:off x="3595705"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p:cNvCxnSpPr/>
          <p:nvPr userDrawn="1"/>
        </p:nvCxnSpPr>
        <p:spPr>
          <a:xfrm flipH="1">
            <a:off x="667266"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userDrawn="1"/>
        </p:nvCxnSpPr>
        <p:spPr>
          <a:xfrm rot="5400000">
            <a:off x="1482007"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1" name="Footer Placeholder 7">
            <a:extLst>
              <a:ext uri="{FF2B5EF4-FFF2-40B4-BE49-F238E27FC236}">
                <a16:creationId xmlns:a16="http://schemas.microsoft.com/office/drawing/2014/main" id="{42C23A37-9358-544E-922D-8BAB3E1455CB}"/>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167974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Core Stats_Dark">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5934646" y="408507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5934646" y="2311719"/>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5934646" y="53836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1" y="3200401"/>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1"/>
                </a:solidFill>
                <a:latin typeface="+mj-lt"/>
              </a:rPr>
              <a:t>Expertise</a:t>
            </a:r>
          </a:p>
        </p:txBody>
      </p:sp>
      <p:cxnSp>
        <p:nvCxnSpPr>
          <p:cNvPr id="28" name="Stat-Bar"/>
          <p:cNvCxnSpPr/>
          <p:nvPr userDrawn="1"/>
        </p:nvCxnSpPr>
        <p:spPr>
          <a:xfrm flipV="1">
            <a:off x="5452055" y="522399"/>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6"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6"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7"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 Stat 3"/>
          <p:cNvSpPr>
            <a:spLocks noGrp="1"/>
          </p:cNvSpPr>
          <p:nvPr>
            <p:ph type="body" sz="quarter" idx="33" hasCustomPrompt="1"/>
          </p:nvPr>
        </p:nvSpPr>
        <p:spPr>
          <a:xfrm>
            <a:off x="8649856" y="408507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6" name="Text Placeholder - Stat 2"/>
          <p:cNvSpPr>
            <a:spLocks noGrp="1"/>
          </p:cNvSpPr>
          <p:nvPr>
            <p:ph type="body" sz="quarter" idx="34" hasCustomPrompt="1"/>
          </p:nvPr>
        </p:nvSpPr>
        <p:spPr>
          <a:xfrm>
            <a:off x="8649856" y="2311719"/>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7" name="Text Placeholder - Stat 1"/>
          <p:cNvSpPr>
            <a:spLocks noGrp="1"/>
          </p:cNvSpPr>
          <p:nvPr>
            <p:ph type="body" sz="quarter" idx="35" hasCustomPrompt="1"/>
          </p:nvPr>
        </p:nvSpPr>
        <p:spPr>
          <a:xfrm>
            <a:off x="8649856" y="53836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9" name="Stat-Bar"/>
          <p:cNvCxnSpPr/>
          <p:nvPr userDrawn="1"/>
        </p:nvCxnSpPr>
        <p:spPr>
          <a:xfrm flipV="1">
            <a:off x="8167265" y="522399"/>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1" y="4316988"/>
            <a:ext cx="3352799" cy="1443938"/>
          </a:xfrm>
          <a:prstGeom prst="rect">
            <a:avLst/>
          </a:prstGeom>
          <a:noFill/>
        </p:spPr>
        <p:txBody>
          <a:bodyPr wrap="square" lIns="0" tIns="0" rIns="0" bIns="0" rtlCol="0">
            <a:noAutofit/>
          </a:bodyPr>
          <a:lstStyle/>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33" name="RuleLine - Mid">
            <a:extLst>
              <a:ext uri="{FF2B5EF4-FFF2-40B4-BE49-F238E27FC236}">
                <a16:creationId xmlns:a16="http://schemas.microsoft.com/office/drawing/2014/main" id="{B2EBCF61-397C-A640-BA68-F354983F9363}"/>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Footer Placeholder 7">
            <a:extLst>
              <a:ext uri="{FF2B5EF4-FFF2-40B4-BE49-F238E27FC236}">
                <a16:creationId xmlns:a16="http://schemas.microsoft.com/office/drawing/2014/main" id="{5DA7E10C-70F2-3C4D-93E2-952DF9EE997A}"/>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31814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Core Stats">
    <p:bg>
      <p:bgPr>
        <a:solidFill>
          <a:schemeClr val="bg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pic>
        <p:nvPicPr>
          <p:cNvPr id="76" name="Picture - CraterLake"/>
          <p:cNvPicPr>
            <a:picLocks noChangeAspect="1"/>
          </p:cNvPicPr>
          <p:nvPr userDrawn="1"/>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tx2"/>
                </a:solidFill>
              </a:defRPr>
            </a:lvl1p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1" y="3200401"/>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tx2"/>
                </a:solidFill>
                <a:latin typeface="+mj-lt"/>
              </a:rPr>
              <a:t>Expertise</a:t>
            </a:r>
          </a:p>
        </p:txBody>
      </p:sp>
      <p:cxnSp>
        <p:nvCxnSpPr>
          <p:cNvPr id="28" name="Stat-Bar"/>
          <p:cNvCxnSpPr/>
          <p:nvPr userDrawn="1"/>
        </p:nvCxnSpPr>
        <p:spPr>
          <a:xfrm flipV="1">
            <a:off x="5452055" y="522399"/>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6"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6"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7"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V="1">
            <a:off x="8167265" y="522399"/>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1" y="4316988"/>
            <a:ext cx="3352799" cy="1443938"/>
          </a:xfrm>
          <a:prstGeom prst="rect">
            <a:avLst/>
          </a:prstGeom>
          <a:noFill/>
        </p:spPr>
        <p:txBody>
          <a:bodyPr wrap="square" lIns="0" tIns="0" rIns="0" bIns="0" rtlCol="0">
            <a:noAutofit/>
          </a:bodyPr>
          <a:lstStyle/>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Crater Lake—</a:t>
            </a:r>
          </a:p>
          <a:p>
            <a:pPr marL="0" marR="0" lvl="0" indent="0" algn="l" defTabSz="779021"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5"/>
                </a:solidFill>
                <a:effectLst/>
                <a:uLnTx/>
                <a:uFillTx/>
                <a:latin typeface="Georgia"/>
                <a:ea typeface="+mn-ea"/>
                <a:cs typeface="+mn-cs"/>
              </a:rPr>
            </a:br>
            <a:r>
              <a:rPr kumimoji="0" lang="en-US" sz="1600" b="0" i="1" u="none" strike="noStrike" kern="1200" cap="none" spc="0" normalizeH="0" baseline="0" noProof="0" dirty="0">
                <a:ln>
                  <a:noFill/>
                </a:ln>
                <a:solidFill>
                  <a:schemeClr val="accent5"/>
                </a:solidFill>
                <a:effectLst/>
                <a:uLnTx/>
                <a:uFillTx/>
                <a:latin typeface="Georgia"/>
                <a:ea typeface="+mn-ea"/>
                <a:cs typeface="+mn-cs"/>
              </a:rPr>
              <a:t>North America’s deepest lake filled to 1,949 feet over 720 years. </a:t>
            </a:r>
          </a:p>
        </p:txBody>
      </p:sp>
      <p:sp>
        <p:nvSpPr>
          <p:cNvPr id="32" name="Text Placeholder - Stat 1"/>
          <p:cNvSpPr>
            <a:spLocks noGrp="1"/>
          </p:cNvSpPr>
          <p:nvPr>
            <p:ph type="body" sz="quarter" idx="36" hasCustomPrompt="1"/>
          </p:nvPr>
        </p:nvSpPr>
        <p:spPr>
          <a:xfrm>
            <a:off x="5934645" y="53836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3" name="Text Placeholder - Stat 1"/>
          <p:cNvSpPr>
            <a:spLocks noGrp="1"/>
          </p:cNvSpPr>
          <p:nvPr>
            <p:ph type="body" sz="quarter" idx="37" hasCustomPrompt="1"/>
          </p:nvPr>
        </p:nvSpPr>
        <p:spPr>
          <a:xfrm>
            <a:off x="5934645" y="2311719"/>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4" name="Text Placeholder - Stat 1"/>
          <p:cNvSpPr>
            <a:spLocks noGrp="1"/>
          </p:cNvSpPr>
          <p:nvPr>
            <p:ph type="body" sz="quarter" idx="38" hasCustomPrompt="1"/>
          </p:nvPr>
        </p:nvSpPr>
        <p:spPr>
          <a:xfrm>
            <a:off x="5934645" y="408507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5" name="Text Placeholder - Stat 1"/>
          <p:cNvSpPr>
            <a:spLocks noGrp="1"/>
          </p:cNvSpPr>
          <p:nvPr>
            <p:ph type="body" sz="quarter" idx="39" hasCustomPrompt="1"/>
          </p:nvPr>
        </p:nvSpPr>
        <p:spPr>
          <a:xfrm>
            <a:off x="8637636" y="541811"/>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7" name="Text Placeholder - Stat 1"/>
          <p:cNvSpPr>
            <a:spLocks noGrp="1"/>
          </p:cNvSpPr>
          <p:nvPr>
            <p:ph type="body" sz="quarter" idx="40" hasCustomPrompt="1"/>
          </p:nvPr>
        </p:nvSpPr>
        <p:spPr>
          <a:xfrm>
            <a:off x="8637636" y="2311719"/>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8" name="Text Placeholder - Stat 1"/>
          <p:cNvSpPr>
            <a:spLocks noGrp="1"/>
          </p:cNvSpPr>
          <p:nvPr>
            <p:ph type="body" sz="quarter" idx="41" hasCustomPrompt="1"/>
          </p:nvPr>
        </p:nvSpPr>
        <p:spPr>
          <a:xfrm>
            <a:off x="8637636" y="4085074"/>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9" name="RuleLine - Mid">
            <a:extLst>
              <a:ext uri="{FF2B5EF4-FFF2-40B4-BE49-F238E27FC236}">
                <a16:creationId xmlns:a16="http://schemas.microsoft.com/office/drawing/2014/main" id="{08D9156A-634F-2441-9275-E944E87907CE}"/>
              </a:ext>
            </a:extLst>
          </p:cNvPr>
          <p:cNvCxnSpPr/>
          <p:nvPr userDrawn="1"/>
        </p:nvCxnSpPr>
        <p:spPr>
          <a:xfrm>
            <a:off x="66040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Footer Placeholder 7">
            <a:extLst>
              <a:ext uri="{FF2B5EF4-FFF2-40B4-BE49-F238E27FC236}">
                <a16:creationId xmlns:a16="http://schemas.microsoft.com/office/drawing/2014/main" id="{8331135B-C960-F049-AE09-B1B89D60BAB2}"/>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0616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MAP All Locations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98" name="Title Placeholder - Top"/>
          <p:cNvSpPr>
            <a:spLocks noGrp="1"/>
          </p:cNvSpPr>
          <p:nvPr>
            <p:ph type="title" hasCustomPrompt="1"/>
          </p:nvPr>
        </p:nvSpPr>
        <p:spPr>
          <a:xfrm>
            <a:off x="660401" y="457201"/>
            <a:ext cx="10058400" cy="685802"/>
          </a:xfrm>
        </p:spPr>
        <p:txBody>
          <a:bodyPr/>
          <a:lstStyle>
            <a:lvl1pPr>
              <a:defRPr baseline="0">
                <a:solidFill>
                  <a:schemeClr val="bg1"/>
                </a:solidFill>
              </a:defRPr>
            </a:lvl1pPr>
          </a:lstStyle>
          <a:p>
            <a:r>
              <a:rPr lang="en-US" dirty="0"/>
              <a:t>Add Slide Title</a:t>
            </a:r>
          </a:p>
        </p:txBody>
      </p:sp>
      <p:cxnSp>
        <p:nvCxnSpPr>
          <p:cNvPr id="20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399" y="1828800"/>
            <a:ext cx="3750572" cy="4021494"/>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grpSp>
        <p:nvGrpSpPr>
          <p:cNvPr id="60" name="MAP - States"/>
          <p:cNvGrpSpPr/>
          <p:nvPr userDrawn="1"/>
        </p:nvGrpSpPr>
        <p:grpSpPr>
          <a:xfrm>
            <a:off x="5228488" y="1633396"/>
            <a:ext cx="6655826" cy="4089401"/>
            <a:chOff x="3629254" y="1658063"/>
            <a:chExt cx="5883275" cy="3614738"/>
          </a:xfrm>
          <a:noFill/>
        </p:grpSpPr>
        <p:sp>
          <p:nvSpPr>
            <p:cNvPr id="61"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8"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9"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0"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31"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2"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3"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4"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5"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6"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7"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8"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9"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0"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1"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2"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3"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4"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5"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6"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7"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8"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9"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0"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1"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2"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3"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4"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5"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6"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7"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8"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9"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57" name="RuleLine - Top">
            <a:extLst>
              <a:ext uri="{FF2B5EF4-FFF2-40B4-BE49-F238E27FC236}">
                <a16:creationId xmlns:a16="http://schemas.microsoft.com/office/drawing/2014/main" id="{ECBB6CC6-16DA-0B42-B1B0-600E5C39A7FF}"/>
              </a:ext>
            </a:extLst>
          </p:cNvPr>
          <p:cNvCxnSpPr/>
          <p:nvPr userDrawn="1"/>
        </p:nvCxnSpPr>
        <p:spPr>
          <a:xfrm>
            <a:off x="672030"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Footer Placeholder 7">
            <a:extLst>
              <a:ext uri="{FF2B5EF4-FFF2-40B4-BE49-F238E27FC236}">
                <a16:creationId xmlns:a16="http://schemas.microsoft.com/office/drawing/2014/main" id="{B77F5B4F-C1E2-6E4B-9B7D-417B7D7B2876}"/>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446008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78689"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grpSp>
      <p:sp>
        <p:nvSpPr>
          <p:cNvPr id="23" name="Text Placeholder - Bio Name 1-2"/>
          <p:cNvSpPr>
            <a:spLocks noGrp="1"/>
          </p:cNvSpPr>
          <p:nvPr>
            <p:ph type="body" sz="quarter" idx="22" hasCustomPrompt="1"/>
          </p:nvPr>
        </p:nvSpPr>
        <p:spPr>
          <a:xfrm>
            <a:off x="6547105" y="457201"/>
            <a:ext cx="4171695" cy="5395437"/>
          </a:xfrm>
        </p:spPr>
        <p:txBody>
          <a:bodyPr/>
          <a:lstStyle>
            <a:lvl1pPr marL="0" indent="0" algn="r">
              <a:lnSpc>
                <a:spcPct val="100000"/>
              </a:lnSpc>
              <a:spcBef>
                <a:spcPts val="1358"/>
              </a:spcBef>
              <a:spcAft>
                <a:spcPts val="0"/>
              </a:spcAft>
              <a:buFont typeface="Arial" panose="020B0604020202020204" pitchFamily="34" charset="0"/>
              <a:buNone/>
              <a:defRPr sz="2400" b="1" baseline="0">
                <a:latin typeface="+mj-lt"/>
              </a:defRPr>
            </a:lvl1pPr>
            <a:lvl2pPr marL="0" indent="0" algn="r">
              <a:lnSpc>
                <a:spcPct val="100000"/>
              </a:lnSpc>
              <a:spcBef>
                <a:spcPts val="0"/>
              </a:spcBef>
              <a:spcAft>
                <a:spcPts val="400"/>
              </a:spcAft>
              <a:buNone/>
              <a:defRPr sz="3199" b="0" i="1" cap="none" spc="0" baseline="0">
                <a:latin typeface="+mj-lt"/>
              </a:defRPr>
            </a:lvl2pPr>
            <a:lvl3pPr marL="0" indent="0" algn="r">
              <a:lnSpc>
                <a:spcPct val="100000"/>
              </a:lnSpc>
              <a:spcBef>
                <a:spcPts val="679"/>
              </a:spcBef>
              <a:spcAft>
                <a:spcPts val="1358"/>
              </a:spcAft>
              <a:buNone/>
              <a:defRPr sz="2000">
                <a:solidFill>
                  <a:schemeClr val="tx2">
                    <a:lumMod val="75000"/>
                    <a:lumOff val="25000"/>
                  </a:schemeClr>
                </a:solidFill>
              </a:defRPr>
            </a:lvl3pPr>
            <a:lvl4pPr marL="0" indent="0" algn="r">
              <a:lnSpc>
                <a:spcPct val="100000"/>
              </a:lnSpc>
              <a:spcBef>
                <a:spcPts val="0"/>
              </a:spcBef>
              <a:spcAft>
                <a:spcPts val="600"/>
              </a:spcAft>
              <a:buNone/>
              <a:defRPr sz="2800" baseline="0">
                <a:solidFill>
                  <a:schemeClr val="tx2">
                    <a:lumMod val="50000"/>
                  </a:schemeClr>
                </a:solidFill>
              </a:defRPr>
            </a:lvl4pPr>
            <a:lvl5pPr marL="103440" indent="-103440" algn="r">
              <a:lnSpc>
                <a:spcPct val="100000"/>
              </a:lnSpc>
              <a:spcBef>
                <a:spcPts val="0"/>
              </a:spcBef>
              <a:spcAft>
                <a:spcPts val="600"/>
              </a:spcAft>
              <a:buFont typeface="Arial" panose="020B0604020202020204" pitchFamily="34" charset="0"/>
              <a:buChar char="-"/>
              <a:defRPr sz="2800" baseline="0"/>
            </a:lvl5pPr>
            <a:lvl6pPr marL="0" indent="0" algn="r">
              <a:lnSpc>
                <a:spcPct val="100000"/>
              </a:lnSpc>
              <a:spcBef>
                <a:spcPts val="679"/>
              </a:spcBef>
              <a:spcAft>
                <a:spcPts val="226"/>
              </a:spcAft>
              <a:buNone/>
              <a:defRPr sz="20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660400" y="1524001"/>
            <a:ext cx="5029200" cy="4328637"/>
          </a:xfr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4DF8BEC9-4095-3743-B751-43D9A58D4FF1}"/>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66531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Letter - Lef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9"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401"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grpSp>
      <p:sp>
        <p:nvSpPr>
          <p:cNvPr id="23" name="Text Placeholder - Bio Name 1-2"/>
          <p:cNvSpPr>
            <a:spLocks noGrp="1"/>
          </p:cNvSpPr>
          <p:nvPr>
            <p:ph type="body" sz="quarter" idx="22" hasCustomPrompt="1"/>
          </p:nvPr>
        </p:nvSpPr>
        <p:spPr>
          <a:xfrm>
            <a:off x="6597748" y="457201"/>
            <a:ext cx="4121051" cy="5395437"/>
          </a:xfrm>
        </p:spPr>
        <p:txBody>
          <a:bodyPr/>
          <a:lstStyle>
            <a:lvl1pPr marL="0" indent="0" algn="r">
              <a:lnSpc>
                <a:spcPct val="100000"/>
              </a:lnSpc>
              <a:spcBef>
                <a:spcPts val="1358"/>
              </a:spcBef>
              <a:spcAft>
                <a:spcPts val="0"/>
              </a:spcAft>
              <a:buFont typeface="Arial" panose="020B0604020202020204" pitchFamily="34" charset="0"/>
              <a:buNone/>
              <a:defRPr sz="2400" b="1" baseline="0">
                <a:solidFill>
                  <a:schemeClr val="accent3"/>
                </a:solidFill>
                <a:latin typeface="+mj-lt"/>
              </a:defRPr>
            </a:lvl1pPr>
            <a:lvl2pPr marL="0" indent="0" algn="r">
              <a:lnSpc>
                <a:spcPct val="100000"/>
              </a:lnSpc>
              <a:spcBef>
                <a:spcPts val="0"/>
              </a:spcBef>
              <a:spcAft>
                <a:spcPts val="400"/>
              </a:spcAft>
              <a:buNone/>
              <a:defRPr sz="3199" b="0" i="1" cap="none" spc="0" baseline="0">
                <a:solidFill>
                  <a:schemeClr val="accent4"/>
                </a:solidFill>
                <a:latin typeface="+mj-lt"/>
              </a:defRPr>
            </a:lvl2pPr>
            <a:lvl3pPr marL="0" indent="0" algn="r">
              <a:lnSpc>
                <a:spcPct val="100000"/>
              </a:lnSpc>
              <a:spcBef>
                <a:spcPts val="679"/>
              </a:spcBef>
              <a:spcAft>
                <a:spcPts val="1358"/>
              </a:spcAft>
              <a:buNone/>
              <a:defRPr sz="2000">
                <a:solidFill>
                  <a:schemeClr val="accent2"/>
                </a:solidFill>
              </a:defRPr>
            </a:lvl3pPr>
            <a:lvl4pPr marL="0" indent="0" algn="r">
              <a:lnSpc>
                <a:spcPct val="100000"/>
              </a:lnSpc>
              <a:spcBef>
                <a:spcPts val="0"/>
              </a:spcBef>
              <a:spcAft>
                <a:spcPts val="600"/>
              </a:spcAft>
              <a:buNone/>
              <a:defRPr sz="2800" baseline="0">
                <a:solidFill>
                  <a:schemeClr val="accent3"/>
                </a:solidFill>
              </a:defRPr>
            </a:lvl4pPr>
            <a:lvl5pPr marL="103440" indent="-103440" algn="r">
              <a:lnSpc>
                <a:spcPct val="100000"/>
              </a:lnSpc>
              <a:spcBef>
                <a:spcPts val="0"/>
              </a:spcBef>
              <a:spcAft>
                <a:spcPts val="600"/>
              </a:spcAft>
              <a:buFont typeface="Arial" panose="020B0604020202020204" pitchFamily="34" charset="0"/>
              <a:buChar char="-"/>
              <a:defRPr sz="2800" baseline="0"/>
            </a:lvl5pPr>
            <a:lvl6pPr marL="0" indent="0" algn="r">
              <a:lnSpc>
                <a:spcPct val="100000"/>
              </a:lnSpc>
              <a:spcBef>
                <a:spcPts val="679"/>
              </a:spcBef>
              <a:spcAft>
                <a:spcPts val="226"/>
              </a:spcAft>
              <a:buNone/>
              <a:defRPr sz="20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660400" y="1524001"/>
            <a:ext cx="5029200" cy="4328637"/>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17476F54-1D14-8B44-8FA1-F85CE361DD58}"/>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4806371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1"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800"/>
            </a:p>
          </p:txBody>
        </p:sp>
      </p:grpSp>
      <p:sp>
        <p:nvSpPr>
          <p:cNvPr id="23" name="Text Placeholder - Bio Name 1-2"/>
          <p:cNvSpPr>
            <a:spLocks noGrp="1"/>
          </p:cNvSpPr>
          <p:nvPr>
            <p:ph type="body" sz="quarter" idx="22" hasCustomPrompt="1"/>
          </p:nvPr>
        </p:nvSpPr>
        <p:spPr>
          <a:xfrm>
            <a:off x="660401" y="457200"/>
            <a:ext cx="4171695" cy="5352872"/>
          </a:xfrm>
        </p:spPr>
        <p:txBody>
          <a:bodyPr/>
          <a:lstStyle>
            <a:lvl1pPr marL="0" indent="0" algn="l">
              <a:lnSpc>
                <a:spcPct val="100000"/>
              </a:lnSpc>
              <a:spcBef>
                <a:spcPts val="1358"/>
              </a:spcBef>
              <a:spcAft>
                <a:spcPts val="0"/>
              </a:spcAft>
              <a:buFont typeface="Arial" panose="020B0604020202020204" pitchFamily="34" charset="0"/>
              <a:buNone/>
              <a:defRPr sz="2400" b="1" baseline="0">
                <a:latin typeface="+mj-lt"/>
              </a:defRPr>
            </a:lvl1pPr>
            <a:lvl2pPr marL="0" indent="0" algn="l">
              <a:lnSpc>
                <a:spcPct val="100000"/>
              </a:lnSpc>
              <a:spcBef>
                <a:spcPts val="0"/>
              </a:spcBef>
              <a:spcAft>
                <a:spcPts val="400"/>
              </a:spcAft>
              <a:buNone/>
              <a:defRPr sz="3199" b="0" i="1" cap="none" spc="0" baseline="0">
                <a:latin typeface="+mj-lt"/>
              </a:defRPr>
            </a:lvl2pPr>
            <a:lvl3pPr marL="0" indent="0" algn="l">
              <a:lnSpc>
                <a:spcPct val="100000"/>
              </a:lnSpc>
              <a:spcBef>
                <a:spcPts val="679"/>
              </a:spcBef>
              <a:spcAft>
                <a:spcPts val="1358"/>
              </a:spcAft>
              <a:buNone/>
              <a:defRPr sz="2000">
                <a:solidFill>
                  <a:schemeClr val="tx2">
                    <a:lumMod val="75000"/>
                    <a:lumOff val="25000"/>
                  </a:schemeClr>
                </a:solidFill>
              </a:defRPr>
            </a:lvl3pPr>
            <a:lvl4pPr marL="0" indent="0" algn="l">
              <a:lnSpc>
                <a:spcPct val="100000"/>
              </a:lnSpc>
              <a:spcBef>
                <a:spcPts val="0"/>
              </a:spcBef>
              <a:spcAft>
                <a:spcPts val="600"/>
              </a:spcAft>
              <a:buNone/>
              <a:defRPr sz="2800" baseline="0">
                <a:solidFill>
                  <a:schemeClr val="tx2">
                    <a:lumMod val="50000"/>
                  </a:schemeClr>
                </a:solidFill>
              </a:defRPr>
            </a:lvl4pPr>
            <a:lvl5pPr marL="103440" indent="-103440" algn="l">
              <a:lnSpc>
                <a:spcPct val="100000"/>
              </a:lnSpc>
              <a:spcBef>
                <a:spcPts val="0"/>
              </a:spcBef>
              <a:spcAft>
                <a:spcPts val="600"/>
              </a:spcAft>
              <a:buFont typeface="Arial" panose="020B0604020202020204" pitchFamily="34" charset="0"/>
              <a:buChar char="-"/>
              <a:defRPr sz="2800" baseline="0"/>
            </a:lvl5pPr>
            <a:lvl6pPr marL="0" indent="0" algn="l">
              <a:lnSpc>
                <a:spcPct val="100000"/>
              </a:lnSpc>
              <a:spcBef>
                <a:spcPts val="679"/>
              </a:spcBef>
              <a:spcAft>
                <a:spcPts val="226"/>
              </a:spcAft>
              <a:buNone/>
              <a:defRPr sz="20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5689601" y="1524000"/>
            <a:ext cx="5029200" cy="4286072"/>
          </a:xfr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DAC040F6-75BD-CB43-B248-0F395D3DA769}"/>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088351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Letter - Righ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9"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1"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sz="180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sz="180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sz="180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sz="1800"/>
            </a:p>
          </p:txBody>
        </p:sp>
      </p:grpSp>
      <p:sp>
        <p:nvSpPr>
          <p:cNvPr id="23" name="Text Placeholder - Bio Name 1-2"/>
          <p:cNvSpPr>
            <a:spLocks noGrp="1"/>
          </p:cNvSpPr>
          <p:nvPr>
            <p:ph type="body" sz="quarter" idx="22" hasCustomPrompt="1"/>
          </p:nvPr>
        </p:nvSpPr>
        <p:spPr>
          <a:xfrm>
            <a:off x="660401" y="457200"/>
            <a:ext cx="4121051" cy="5352872"/>
          </a:xfrm>
        </p:spPr>
        <p:txBody>
          <a:bodyPr/>
          <a:lstStyle>
            <a:lvl1pPr marL="0" indent="0" algn="l">
              <a:lnSpc>
                <a:spcPct val="100000"/>
              </a:lnSpc>
              <a:spcBef>
                <a:spcPts val="1358"/>
              </a:spcBef>
              <a:spcAft>
                <a:spcPts val="0"/>
              </a:spcAft>
              <a:buFont typeface="Arial" panose="020B0604020202020204" pitchFamily="34" charset="0"/>
              <a:buNone/>
              <a:defRPr sz="2400" b="1" baseline="0">
                <a:solidFill>
                  <a:schemeClr val="accent3"/>
                </a:solidFill>
                <a:latin typeface="+mj-lt"/>
              </a:defRPr>
            </a:lvl1pPr>
            <a:lvl2pPr marL="0" indent="0" algn="l">
              <a:lnSpc>
                <a:spcPct val="100000"/>
              </a:lnSpc>
              <a:spcBef>
                <a:spcPts val="0"/>
              </a:spcBef>
              <a:spcAft>
                <a:spcPts val="400"/>
              </a:spcAft>
              <a:buNone/>
              <a:defRPr sz="3199" b="0" i="1" cap="none" spc="0" baseline="0">
                <a:solidFill>
                  <a:schemeClr val="accent4"/>
                </a:solidFill>
                <a:latin typeface="+mj-lt"/>
              </a:defRPr>
            </a:lvl2pPr>
            <a:lvl3pPr marL="0" indent="0" algn="l">
              <a:lnSpc>
                <a:spcPct val="100000"/>
              </a:lnSpc>
              <a:spcBef>
                <a:spcPts val="679"/>
              </a:spcBef>
              <a:spcAft>
                <a:spcPts val="1358"/>
              </a:spcAft>
              <a:buNone/>
              <a:defRPr sz="2000">
                <a:solidFill>
                  <a:schemeClr val="accent2"/>
                </a:solidFill>
              </a:defRPr>
            </a:lvl3pPr>
            <a:lvl4pPr marL="0" indent="0" algn="l">
              <a:lnSpc>
                <a:spcPct val="100000"/>
              </a:lnSpc>
              <a:spcBef>
                <a:spcPts val="0"/>
              </a:spcBef>
              <a:spcAft>
                <a:spcPts val="600"/>
              </a:spcAft>
              <a:buNone/>
              <a:defRPr sz="2800" baseline="0">
                <a:solidFill>
                  <a:schemeClr val="accent3"/>
                </a:solidFill>
              </a:defRPr>
            </a:lvl4pPr>
            <a:lvl5pPr marL="103440" indent="-103440" algn="l">
              <a:lnSpc>
                <a:spcPct val="100000"/>
              </a:lnSpc>
              <a:spcBef>
                <a:spcPts val="0"/>
              </a:spcBef>
              <a:spcAft>
                <a:spcPts val="600"/>
              </a:spcAft>
              <a:buFont typeface="Arial" panose="020B0604020202020204" pitchFamily="34" charset="0"/>
              <a:buChar char="-"/>
              <a:defRPr sz="2800" baseline="0"/>
            </a:lvl5pPr>
            <a:lvl6pPr marL="0" indent="0" algn="l">
              <a:lnSpc>
                <a:spcPct val="100000"/>
              </a:lnSpc>
              <a:spcBef>
                <a:spcPts val="679"/>
              </a:spcBef>
              <a:spcAft>
                <a:spcPts val="226"/>
              </a:spcAft>
              <a:buNone/>
              <a:defRPr sz="20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5689601" y="1524000"/>
            <a:ext cx="5029200" cy="4286072"/>
          </a:xfrm>
        </p:spPr>
        <p:txBody>
          <a:bodyPr/>
          <a:lstStyle>
            <a:lvl2pPr>
              <a:defRPr b="0">
                <a:solidFill>
                  <a:schemeClr val="tx2">
                    <a:lumMod val="75000"/>
                  </a:schemeClr>
                </a:solidFill>
              </a:defRPr>
            </a:lvl2pPr>
            <a:lvl3pPr>
              <a:defRPr>
                <a:solidFill>
                  <a:schemeClr val="tx1"/>
                </a:solidFill>
              </a:defRPr>
            </a:lvl3pPr>
            <a:lvl4pPr marL="230173" indent="-230173">
              <a:buClr>
                <a:schemeClr val="accent3"/>
              </a:buClr>
              <a:buFont typeface="Arial" panose="020B0604020202020204" pitchFamily="34" charset="0"/>
              <a:buChar char="•"/>
              <a:defRPr/>
            </a:lvl4pPr>
            <a:lvl5pPr marL="460346" indent="-253985">
              <a:buClr>
                <a:schemeClr val="accent3"/>
              </a:buClr>
              <a:buFont typeface="Arial" panose="020B0604020202020204" pitchFamily="34" charset="0"/>
              <a:buChar char="•"/>
              <a:defRPr/>
            </a:lvl5pPr>
            <a:lvl6pPr marL="642898" indent="-242873">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CE49AF95-CCF3-524C-A451-0486646CEDFB}"/>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81608906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userDrawn="1">
  <p:cSld name="2_Full Content C">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a:p>
        </p:txBody>
      </p:sp>
      <p:sp>
        <p:nvSpPr>
          <p:cNvPr id="10" name="Content Placeholder 9"/>
          <p:cNvSpPr>
            <a:spLocks noGrp="1"/>
          </p:cNvSpPr>
          <p:nvPr>
            <p:ph sz="quarter" idx="15"/>
          </p:nvPr>
        </p:nvSpPr>
        <p:spPr>
          <a:xfrm>
            <a:off x="660401" y="1524001"/>
            <a:ext cx="10058400" cy="4495800"/>
          </a:xfrm>
        </p:spPr>
        <p:txBody>
          <a:bodyPr/>
          <a:lstStyle>
            <a:lvl2pPr>
              <a:defRPr b="0">
                <a:solidFill>
                  <a:schemeClr val="bg2">
                    <a:lumMod val="75000"/>
                  </a:schemeClr>
                </a:solidFill>
              </a:defRPr>
            </a:lvl2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1" name="Title Placeholder - Top"/>
          <p:cNvSpPr>
            <a:spLocks noGrp="1"/>
          </p:cNvSpPr>
          <p:nvPr>
            <p:ph type="title"/>
          </p:nvPr>
        </p:nvSpPr>
        <p:spPr>
          <a:xfrm>
            <a:off x="669853" y="457202"/>
            <a:ext cx="10060575"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669853" y="132641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02772134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ontent - Lef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1828800"/>
            <a:ext cx="6550887" cy="4114800"/>
          </a:xfrm>
        </p:spPr>
        <p:txBody>
          <a:bodyPr/>
          <a:lstStyle>
            <a:lvl2pPr>
              <a:defRPr b="0">
                <a:solidFill>
                  <a:schemeClr val="tx2">
                    <a:lumMod val="75000"/>
                  </a:schemeClr>
                </a:solidFill>
              </a:defRPr>
            </a:lvl2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201" cy="41148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92AA5EAC-3C86-5A40-96FE-760E59B547E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A89808D2-B93C-6343-9FA1-2EE92EDA5C55}"/>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2733292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 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800"/>
            <a:ext cx="4572000" cy="4068147"/>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p:nvPr>
        </p:nvSpPr>
        <p:spPr>
          <a:xfrm>
            <a:off x="6146801" y="1828800"/>
            <a:ext cx="4572000" cy="4068147"/>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1" name="RuleLine - Top">
            <a:extLst>
              <a:ext uri="{FF2B5EF4-FFF2-40B4-BE49-F238E27FC236}">
                <a16:creationId xmlns:a16="http://schemas.microsoft.com/office/drawing/2014/main" id="{C1B4A0ED-3D94-0244-A727-CB5CB64485E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BB7D800A-C108-2C45-A02F-7A7D3D46D68F}"/>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 Section_Dark">
    <p:bg>
      <p:bgRef idx="1001">
        <a:schemeClr val="bg2"/>
      </p:bgRef>
    </p:bg>
    <p:spTree>
      <p:nvGrpSpPr>
        <p:cNvPr id="1" name=""/>
        <p:cNvGrpSpPr/>
        <p:nvPr/>
      </p:nvGrpSpPr>
      <p:grpSpPr>
        <a:xfrm>
          <a:off x="0" y="0"/>
          <a:ext cx="0" cy="0"/>
          <a:chOff x="0" y="0"/>
          <a:chExt cx="0" cy="0"/>
        </a:xfrm>
      </p:grpSpPr>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4400" baseline="0">
                <a:solidFill>
                  <a:schemeClr val="tx2"/>
                </a:solidFill>
              </a:defRPr>
            </a:lvl1pPr>
          </a:lstStyle>
          <a:p>
            <a:r>
              <a:rPr lang="en-US" dirty="0"/>
              <a:t>Click to add section title</a:t>
            </a:r>
          </a:p>
        </p:txBody>
      </p:sp>
      <p:sp>
        <p:nvSpPr>
          <p:cNvPr id="8" name="Freeform 12"/>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6">
                  <a:lumMod val="75000"/>
                </a:schemeClr>
              </a:solidFill>
            </a:endParaRPr>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Text Placeholder 2">
            <a:extLst>
              <a:ext uri="{FF2B5EF4-FFF2-40B4-BE49-F238E27FC236}">
                <a16:creationId xmlns:a16="http://schemas.microsoft.com/office/drawing/2014/main" id="{CB747CD5-FCBF-A64C-9C60-58285A05E7FE}"/>
              </a:ext>
            </a:extLst>
          </p:cNvPr>
          <p:cNvSpPr>
            <a:spLocks noGrp="1"/>
          </p:cNvSpPr>
          <p:nvPr>
            <p:ph type="body" sz="quarter" idx="10" hasCustomPrompt="1"/>
          </p:nvPr>
        </p:nvSpPr>
        <p:spPr>
          <a:xfrm>
            <a:off x="976313" y="4770928"/>
            <a:ext cx="9626600" cy="693737"/>
          </a:xfrm>
        </p:spPr>
        <p:txBody>
          <a:bodyPr/>
          <a:lstStyle>
            <a:lvl1pPr>
              <a:defRPr sz="2000">
                <a:solidFill>
                  <a:schemeClr val="accent6">
                    <a:lumMod val="75000"/>
                  </a:schemeClr>
                </a:solidFill>
                <a:latin typeface="Arial" panose="020B0604020202020204" pitchFamily="34" charset="0"/>
                <a:cs typeface="Arial" panose="020B0604020202020204" pitchFamily="34" charset="0"/>
              </a:defRPr>
            </a:lvl1pPr>
          </a:lstStyle>
          <a:p>
            <a:pPr lvl="0"/>
            <a:r>
              <a:rPr lang="en-US" dirty="0"/>
              <a:t>Better Together: Moss Adams &amp; [CLIENT]</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 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1828800"/>
            <a:ext cx="4568825" cy="4114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hasCustomPrompt="1"/>
          </p:nvPr>
        </p:nvSpPr>
        <p:spPr>
          <a:xfrm>
            <a:off x="6149975" y="1828800"/>
            <a:ext cx="4568825" cy="4114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1" name="RuleLine - Top">
            <a:extLst>
              <a:ext uri="{FF2B5EF4-FFF2-40B4-BE49-F238E27FC236}">
                <a16:creationId xmlns:a16="http://schemas.microsoft.com/office/drawing/2014/main" id="{C63AA51A-A7C6-AD43-AD8B-6191D52F8A1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75F56862-12FE-C54B-B1AF-FC97CAA12F70}"/>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 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0" y="1828799"/>
            <a:ext cx="4568825" cy="4068148"/>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9"/>
            <a:ext cx="4568825" cy="4068148"/>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Footer Placeholder 7">
            <a:extLst>
              <a:ext uri="{FF2B5EF4-FFF2-40B4-BE49-F238E27FC236}">
                <a16:creationId xmlns:a16="http://schemas.microsoft.com/office/drawing/2014/main" id="{7F2B52D5-DFF6-1042-BA12-76E4CA963DC2}"/>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 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1828798"/>
            <a:ext cx="4568825" cy="4068149"/>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8"/>
            <a:ext cx="4568825" cy="4068149"/>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Footer Placeholder 7">
            <a:extLst>
              <a:ext uri="{FF2B5EF4-FFF2-40B4-BE49-F238E27FC236}">
                <a16:creationId xmlns:a16="http://schemas.microsoft.com/office/drawing/2014/main" id="{B8BB4037-DFF8-9C4A-8FCD-2CB6FC026504}"/>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 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4568825" cy="4068147"/>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Content Placeholder 9"/>
          <p:cNvSpPr>
            <a:spLocks noGrp="1"/>
          </p:cNvSpPr>
          <p:nvPr>
            <p:ph sz="quarter" idx="19" hasCustomPrompt="1"/>
          </p:nvPr>
        </p:nvSpPr>
        <p:spPr>
          <a:xfrm>
            <a:off x="6149975" y="1828800"/>
            <a:ext cx="4568825" cy="4068147"/>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Footer Placeholder 7">
            <a:extLst>
              <a:ext uri="{FF2B5EF4-FFF2-40B4-BE49-F238E27FC236}">
                <a16:creationId xmlns:a16="http://schemas.microsoft.com/office/drawing/2014/main" id="{7798AB90-E4B6-A74C-9C46-9663DD9F388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2 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1"/>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0" y="1828798"/>
            <a:ext cx="4568825" cy="4068149"/>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Content Placeholder 9"/>
          <p:cNvSpPr>
            <a:spLocks noGrp="1"/>
          </p:cNvSpPr>
          <p:nvPr>
            <p:ph sz="quarter" idx="19"/>
          </p:nvPr>
        </p:nvSpPr>
        <p:spPr>
          <a:xfrm>
            <a:off x="6149975" y="1828798"/>
            <a:ext cx="4568825" cy="4068149"/>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Footer Placeholder 7">
            <a:extLst>
              <a:ext uri="{FF2B5EF4-FFF2-40B4-BE49-F238E27FC236}">
                <a16:creationId xmlns:a16="http://schemas.microsoft.com/office/drawing/2014/main" id="{1F0FC1AA-A164-0641-9765-EBC26DE3B4D7}"/>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ontent - Right E + Image">
    <p:bg>
      <p:bgRef idx="1001">
        <a:schemeClr val="bg1"/>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1" y="3200400"/>
            <a:ext cx="6167900" cy="27432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baseline="0"/>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4"/>
            <a:endParaRPr lang="en-US" dirty="0"/>
          </a:p>
        </p:txBody>
      </p:sp>
      <p:sp>
        <p:nvSpPr>
          <p:cNvPr id="15" name="Title Placeholder - Top"/>
          <p:cNvSpPr>
            <a:spLocks noGrp="1"/>
          </p:cNvSpPr>
          <p:nvPr>
            <p:ph type="title"/>
          </p:nvPr>
        </p:nvSpPr>
        <p:spPr>
          <a:xfrm>
            <a:off x="4550903" y="457200"/>
            <a:ext cx="6167898" cy="2057401"/>
          </a:xfrm>
        </p:spPr>
        <p:txBody>
          <a:bodyPr/>
          <a:lstStyle/>
          <a:p>
            <a:r>
              <a:rPr lang="en-US" dirty="0"/>
              <a:t>Click to edit Master title style</a:t>
            </a:r>
          </a:p>
        </p:txBody>
      </p:sp>
      <p:cxnSp>
        <p:nvCxnSpPr>
          <p:cNvPr id="8" name="RuleLine - Mid"/>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2D9F6132-2F14-304A-8C9A-EA437FE0D71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01981208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Content - Right E + Image_Dark">
    <p:bg>
      <p:bgRef idx="1001">
        <a:schemeClr val="bg2"/>
      </p:bgRef>
    </p:bg>
    <p:spTree>
      <p:nvGrpSpPr>
        <p:cNvPr id="1" name=""/>
        <p:cNvGrpSpPr/>
        <p:nvPr/>
      </p:nvGrpSpPr>
      <p:grpSpPr>
        <a:xfrm>
          <a:off x="0" y="0"/>
          <a:ext cx="0" cy="0"/>
          <a:chOff x="0" y="0"/>
          <a:chExt cx="0" cy="0"/>
        </a:xfrm>
      </p:grpSpPr>
      <p:sp>
        <p:nvSpPr>
          <p:cNvPr id="14"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0" y="3200400"/>
            <a:ext cx="6176803" cy="27432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baseline="0"/>
            </a:lvl5pPr>
            <a:lvl6pPr marL="623888" indent="-223838">
              <a:buClr>
                <a:schemeClr val="accent3"/>
              </a:buClr>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3" y="457202"/>
            <a:ext cx="6176801" cy="2057399"/>
          </a:xfrm>
        </p:spPr>
        <p:txBody>
          <a:bodyPr/>
          <a:lstStyle/>
          <a:p>
            <a:r>
              <a:rPr lang="en-US" dirty="0"/>
              <a:t>Click to edit Master title style</a:t>
            </a:r>
          </a:p>
        </p:txBody>
      </p:sp>
      <p:cxnSp>
        <p:nvCxnSpPr>
          <p:cNvPr id="8" name="RuleLine - Mid"/>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9F41EB09-98A5-F848-BF4C-D60CAB57161E}"/>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30404449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ontent - Left E+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7265" y="3200400"/>
            <a:ext cx="6161033" cy="27432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6161032"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1F8641FA-D661-9C47-B65D-EC41BAB8870D}"/>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422F9C7A-B99A-B84B-B239-92F1955D0304}"/>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09287229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ontent - Left E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1" y="3200400"/>
            <a:ext cx="6167898" cy="27432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6167900"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826508C1-4390-9F47-AAF8-3717FA7EF3CB}"/>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A4468DCD-E122-E849-9BC8-9FBCA20E8782}"/>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7664169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524000"/>
            <a:ext cx="6167376" cy="4410269"/>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9" name="Footer Placeholder 7">
            <a:extLst>
              <a:ext uri="{FF2B5EF4-FFF2-40B4-BE49-F238E27FC236}">
                <a16:creationId xmlns:a16="http://schemas.microsoft.com/office/drawing/2014/main" id="{3D731549-3792-F34E-A18E-9292B762B53C}"/>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23830096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799"/>
            <a:ext cx="10058400" cy="402336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1" name="RuleLine - Top">
            <a:extLst>
              <a:ext uri="{FF2B5EF4-FFF2-40B4-BE49-F238E27FC236}">
                <a16:creationId xmlns:a16="http://schemas.microsoft.com/office/drawing/2014/main" id="{62404D88-4142-0E42-BF51-39C4D33F14B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64FCD5EC-B8B6-6646-9A4B-B45E9FA6DF2A}"/>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49894545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Right Content F + Image_Dark">
    <p:bg>
      <p:bgRef idx="1001">
        <a:schemeClr val="bg2"/>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1" y="1911926"/>
            <a:ext cx="6167376" cy="4022343"/>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4" name="RuleLine - Top"/>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7">
            <a:extLst>
              <a:ext uri="{FF2B5EF4-FFF2-40B4-BE49-F238E27FC236}">
                <a16:creationId xmlns:a16="http://schemas.microsoft.com/office/drawing/2014/main" id="{F9D48920-68C6-E541-9F9A-A23CC64CD22D}"/>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2196724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ontent - Left F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524000"/>
            <a:ext cx="6167900" cy="4391608"/>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1"/>
            <a:ext cx="6167902" cy="685801"/>
          </a:xfrm>
        </p:spPr>
        <p:txBody>
          <a:bodyPr anchor="ct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4"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Top">
            <a:extLst>
              <a:ext uri="{FF2B5EF4-FFF2-40B4-BE49-F238E27FC236}">
                <a16:creationId xmlns:a16="http://schemas.microsoft.com/office/drawing/2014/main" id="{953B15D5-496A-B249-8237-70E490467A8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93B12A7C-B3D8-EB49-AFD9-7DB7B1063AA7}"/>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2106442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ontent - Left F + Image_Dark">
    <p:bg>
      <p:bgRef idx="1001">
        <a:schemeClr val="bg2"/>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399" y="1524001"/>
            <a:ext cx="6167901" cy="4391608"/>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399" y="457201"/>
            <a:ext cx="6167903" cy="685802"/>
          </a:xfrm>
        </p:spPr>
        <p:txBody>
          <a:bodyPr anchor="ct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Top">
            <a:extLst>
              <a:ext uri="{FF2B5EF4-FFF2-40B4-BE49-F238E27FC236}">
                <a16:creationId xmlns:a16="http://schemas.microsoft.com/office/drawing/2014/main" id="{0DBAC575-E1D9-4C43-98D6-4047237DAC1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B72FAD14-C49C-F54E-A7AE-33E34C4DEE9E}"/>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75561177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Right Conten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828800"/>
            <a:ext cx="6167899" cy="4114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grpSp>
        <p:nvGrpSpPr>
          <p:cNvPr id="14" name="GRAPHIC - MathCompass"/>
          <p:cNvGrpSpPr>
            <a:grpSpLocks noChangeAspect="1"/>
          </p:cNvGrpSpPr>
          <p:nvPr userDrawn="1"/>
        </p:nvGrpSpPr>
        <p:grpSpPr>
          <a:xfrm>
            <a:off x="4550901" y="868680"/>
            <a:ext cx="552577" cy="548640"/>
            <a:chOff x="5423543" y="1158469"/>
            <a:chExt cx="1103529" cy="1095666"/>
          </a:xfrm>
          <a:solidFill>
            <a:schemeClr val="accent2"/>
          </a:solidFill>
        </p:grpSpPr>
        <p:sp>
          <p:nvSpPr>
            <p:cNvPr id="1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12" name="Footer Placeholder 7">
            <a:extLst>
              <a:ext uri="{FF2B5EF4-FFF2-40B4-BE49-F238E27FC236}">
                <a16:creationId xmlns:a16="http://schemas.microsoft.com/office/drawing/2014/main" id="{1851A8D8-F5F6-3945-972B-9379D22DBFC4}"/>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1148979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Right Content G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828800"/>
            <a:ext cx="6167899" cy="4114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4550901" y="868680"/>
            <a:ext cx="552577" cy="548640"/>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2" name="Footer Placeholder 7">
            <a:extLst>
              <a:ext uri="{FF2B5EF4-FFF2-40B4-BE49-F238E27FC236}">
                <a16:creationId xmlns:a16="http://schemas.microsoft.com/office/drawing/2014/main" id="{C92DCE63-2DE0-8643-884F-5E310E3E50A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478582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ntent - Left G + Image">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0" y="2688336"/>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399" y="1524001"/>
            <a:ext cx="6162001" cy="4391608"/>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APHIC - MathCompass"/>
          <p:cNvGrpSpPr>
            <a:grpSpLocks noChangeAspect="1"/>
          </p:cNvGrpSpPr>
          <p:nvPr userDrawn="1"/>
        </p:nvGrpSpPr>
        <p:grpSpPr>
          <a:xfrm>
            <a:off x="660399" y="594360"/>
            <a:ext cx="552577" cy="548640"/>
            <a:chOff x="5423543" y="1158469"/>
            <a:chExt cx="1103529" cy="1095666"/>
          </a:xfrm>
          <a:solidFill>
            <a:schemeClr val="accent2"/>
          </a:solidFill>
        </p:grpSpPr>
        <p:sp>
          <p:nvSpPr>
            <p:cNvPr id="2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0"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0"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5" name="Footer Placeholder 7">
            <a:extLst>
              <a:ext uri="{FF2B5EF4-FFF2-40B4-BE49-F238E27FC236}">
                <a16:creationId xmlns:a16="http://schemas.microsoft.com/office/drawing/2014/main" id="{069DB646-0573-2D4A-B27E-A92CE0E7584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9527054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ontent - Left G + Image_Dark">
    <p:bg>
      <p:bgRef idx="1001">
        <a:schemeClr val="bg2"/>
      </p:bgRef>
    </p:bg>
    <p:spTree>
      <p:nvGrpSpPr>
        <p:cNvPr id="1" name=""/>
        <p:cNvGrpSpPr/>
        <p:nvPr/>
      </p:nvGrpSpPr>
      <p:grpSpPr>
        <a:xfrm>
          <a:off x="0" y="0"/>
          <a:ext cx="0" cy="0"/>
          <a:chOff x="0" y="0"/>
          <a:chExt cx="0" cy="0"/>
        </a:xfrm>
      </p:grpSpPr>
      <p:sp>
        <p:nvSpPr>
          <p:cNvPr id="26"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Rectangle 17"/>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399" y="1524000"/>
            <a:ext cx="6162001" cy="4410269"/>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399" y="594360"/>
            <a:ext cx="552577" cy="548640"/>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6" name="Footer Placeholder 7">
            <a:extLst>
              <a:ext uri="{FF2B5EF4-FFF2-40B4-BE49-F238E27FC236}">
                <a16:creationId xmlns:a16="http://schemas.microsoft.com/office/drawing/2014/main" id="{3BA4CF11-D5C9-E946-92FF-2F956681D17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6553661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03094"/>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2" name="Footer Placeholder 7">
            <a:extLst>
              <a:ext uri="{FF2B5EF4-FFF2-40B4-BE49-F238E27FC236}">
                <a16:creationId xmlns:a16="http://schemas.microsoft.com/office/drawing/2014/main" id="{12BCF3B9-B902-B144-AD8A-CF00156D9232}"/>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2038345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Title + Image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12425"/>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023CAA54-7933-434C-A7D2-A2576842DA22}"/>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 Image B">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7268" y="1524000"/>
            <a:ext cx="5918238" cy="2124921"/>
          </a:xfrm>
        </p:spPr>
        <p:txBody>
          <a:bodyPr anchor="t"/>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0" name="RuleLine - Top">
            <a:extLst>
              <a:ext uri="{FF2B5EF4-FFF2-40B4-BE49-F238E27FC236}">
                <a16:creationId xmlns:a16="http://schemas.microsoft.com/office/drawing/2014/main" id="{8B85CD18-4BE5-B14C-94DD-532661E51751}"/>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D0F35D6C-FDD2-9549-8A4C-19F4723C567D}"/>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35404362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ntent A - No Line">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p:txBody>
          <a:bodyPr/>
          <a:lstStyle>
            <a:lvl1pPr algn="l">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1828798"/>
            <a:ext cx="10058400" cy="402336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8" name="Footer Placeholder 7">
            <a:extLst>
              <a:ext uri="{FF2B5EF4-FFF2-40B4-BE49-F238E27FC236}">
                <a16:creationId xmlns:a16="http://schemas.microsoft.com/office/drawing/2014/main" id="{DE661DEE-21C3-0E40-9421-6B41F6124D1A}"/>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14923985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le + Image B_Dark">
    <p:bg>
      <p:bgRef idx="1001">
        <a:schemeClr val="bg2"/>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1"/>
            <a:ext cx="5925106" cy="2124920"/>
          </a:xfrm>
        </p:spPr>
        <p:txBody>
          <a:bodyPr anchor="t"/>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8" name="RuleLine - Top">
            <a:extLst>
              <a:ext uri="{FF2B5EF4-FFF2-40B4-BE49-F238E27FC236}">
                <a16:creationId xmlns:a16="http://schemas.microsoft.com/office/drawing/2014/main" id="{6BED165E-70DA-0343-AC55-40155DCE4A1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Footer Placeholder 7">
            <a:extLst>
              <a:ext uri="{FF2B5EF4-FFF2-40B4-BE49-F238E27FC236}">
                <a16:creationId xmlns:a16="http://schemas.microsoft.com/office/drawing/2014/main" id="{8BFC8F7A-5BFE-5F4B-A42D-EED3281D7237}"/>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1593049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ontent - Intro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7266" y="3200400"/>
            <a:ext cx="4561958" cy="27432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4561957"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5689600" y="0"/>
            <a:ext cx="5701059" cy="6400800"/>
          </a:xfrm>
          <a:no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7827FCA7-C960-0D4E-921F-FA60083CED84}"/>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F9D4CB5F-91AF-2A44-8CFD-B92AE36B5975}"/>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Content - Intro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1" y="3200400"/>
            <a:ext cx="4568824" cy="27432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4568825"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5689600" y="0"/>
            <a:ext cx="5701059" cy="6400800"/>
          </a:xfrm>
          <a:no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a:extLst>
              <a:ext uri="{FF2B5EF4-FFF2-40B4-BE49-F238E27FC236}">
                <a16:creationId xmlns:a16="http://schemas.microsoft.com/office/drawing/2014/main" id="{9493B61F-CFF7-E04D-ADC1-5A1C5B57EBAB}"/>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3FD60B8F-4927-0541-AD1B-B4085212D1C3}"/>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ectionTitle - A">
    <p:bg>
      <p:bgRef idx="1001">
        <a:schemeClr val="bg1"/>
      </p:bgRef>
    </p:bg>
    <p:spTree>
      <p:nvGrpSpPr>
        <p:cNvPr id="1" name=""/>
        <p:cNvGrpSpPr/>
        <p:nvPr/>
      </p:nvGrpSpPr>
      <p:grpSpPr>
        <a:xfrm>
          <a:off x="0" y="0"/>
          <a:ext cx="0" cy="0"/>
          <a:chOff x="0" y="0"/>
          <a:chExt cx="0" cy="0"/>
        </a:xfrm>
      </p:grpSpPr>
      <p:sp>
        <p:nvSpPr>
          <p:cNvPr id="34" name="Rectangle 3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1" name="Rectangle 10"/>
          <p:cNvSpPr/>
          <p:nvPr userDrawn="1"/>
        </p:nvSpPr>
        <p:spPr>
          <a:xfrm>
            <a:off x="0" y="1121782"/>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7268" y="2042428"/>
            <a:ext cx="5918238"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3" name="Freeform 32"/>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ooter Placeholder 7">
            <a:extLst>
              <a:ext uri="{FF2B5EF4-FFF2-40B4-BE49-F238E27FC236}">
                <a16:creationId xmlns:a16="http://schemas.microsoft.com/office/drawing/2014/main" id="{8025B77F-8318-B641-9F5D-21E75B035ACD}"/>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SectionTitle - A_Dark">
    <p:bg>
      <p:bgRef idx="1001">
        <a:schemeClr val="bg2"/>
      </p:bgRef>
    </p:bg>
    <p:spTree>
      <p:nvGrpSpPr>
        <p:cNvPr id="1" name=""/>
        <p:cNvGrpSpPr/>
        <p:nvPr/>
      </p:nvGrpSpPr>
      <p:grpSpPr>
        <a:xfrm>
          <a:off x="0" y="0"/>
          <a:ext cx="0" cy="0"/>
          <a:chOff x="0" y="0"/>
          <a:chExt cx="0" cy="0"/>
        </a:xfrm>
      </p:grpSpPr>
      <p:sp>
        <p:nvSpPr>
          <p:cNvPr id="36" name="Rectangle 3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5" name="Rectangle 3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32" name="Rectangle 31"/>
          <p:cNvSpPr/>
          <p:nvPr userDrawn="1"/>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1F861819-49A9-B844-ACD5-A059313CC0B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SectionTitle - B">
    <p:bg>
      <p:bgRef idx="1001">
        <a:schemeClr val="bg1"/>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nvGrpSpPr>
          <p:cNvPr id="19" name="Group 18"/>
          <p:cNvGrpSpPr/>
          <p:nvPr userDrawn="1"/>
        </p:nvGrpSpPr>
        <p:grpSpPr>
          <a:xfrm>
            <a:off x="5457496" y="4789540"/>
            <a:ext cx="5145417" cy="1515534"/>
            <a:chOff x="5652229" y="76199"/>
            <a:chExt cx="5145417" cy="1515534"/>
          </a:xfrm>
          <a:solidFill>
            <a:schemeClr val="accent1"/>
          </a:solidFill>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0"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Footer Placeholder 7">
            <a:extLst>
              <a:ext uri="{FF2B5EF4-FFF2-40B4-BE49-F238E27FC236}">
                <a16:creationId xmlns:a16="http://schemas.microsoft.com/office/drawing/2014/main" id="{9A0AE0F2-B14E-1E44-A400-2459950D41EE}"/>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24715679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ectionTitle - B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2" name="Rectangle 3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grpSp>
        <p:nvGrpSpPr>
          <p:cNvPr id="19" name="Group 18"/>
          <p:cNvGrpSpPr/>
          <p:nvPr userDrawn="1"/>
        </p:nvGrpSpPr>
        <p:grpSpPr>
          <a:xfrm>
            <a:off x="5457496" y="4789540"/>
            <a:ext cx="5145417" cy="1515534"/>
            <a:chOff x="5652229" y="76199"/>
            <a:chExt cx="5145417" cy="1515534"/>
          </a:xfrm>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Rectangle 35"/>
          <p:cNvSpPr/>
          <p:nvPr userDrawn="1"/>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30" name="Footer Placeholder 7">
            <a:extLst>
              <a:ext uri="{FF2B5EF4-FFF2-40B4-BE49-F238E27FC236}">
                <a16:creationId xmlns:a16="http://schemas.microsoft.com/office/drawing/2014/main" id="{38D3ABBB-54BD-E942-98D4-A040618B9A8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27300940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ectionTitle - C">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3547AB7B-06E7-084A-956C-33E7B2ED4C4E}"/>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901730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ectionTitle - C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6" name="Rectangle 15"/>
          <p:cNvSpPr/>
          <p:nvPr userDrawn="1"/>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ooter Placeholder 7">
            <a:extLst>
              <a:ext uri="{FF2B5EF4-FFF2-40B4-BE49-F238E27FC236}">
                <a16:creationId xmlns:a16="http://schemas.microsoft.com/office/drawing/2014/main" id="{16FAFF98-23FA-FB4F-8E1E-031AC04A0942}"/>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9801400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ectionTitle - D">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278909F7-A7AD-C64D-8E86-64BE96C11404}"/>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1828800"/>
            <a:ext cx="10058401" cy="402336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CF4E0C59-A488-104D-9B4A-32473CEF1AB2}"/>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8AF589D0-30EF-9B4C-9842-4B413BCA4A60}"/>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15982240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ectionTitle - D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B1FE208A-3A17-4540-8F0F-75776B441D7F}"/>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tat - Righ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0"/>
            <a:ext cx="4582932" cy="2575827"/>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userDrawn="1"/>
        </p:nvPicPr>
        <p:blipFill>
          <a:blip r:embed="rId2"/>
          <a:stretch>
            <a:fillRect/>
          </a:stretch>
        </p:blipFill>
        <p:spPr>
          <a:xfrm rot="10800000">
            <a:off x="5960962" y="2995988"/>
            <a:ext cx="486697" cy="408825"/>
          </a:xfrm>
          <a:prstGeom prst="rect">
            <a:avLst/>
          </a:prstGeom>
        </p:spPr>
      </p:pic>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A1D29CA8-8363-B546-A541-916DC4480FA1}"/>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7760667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ta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0"/>
            <a:ext cx="4582932" cy="2575827"/>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pic>
        <p:nvPicPr>
          <p:cNvPr id="10" name="Picture 9"/>
          <p:cNvPicPr>
            <a:picLocks noChangeAspect="1"/>
          </p:cNvPicPr>
          <p:nvPr userDrawn="1"/>
        </p:nvPicPr>
        <p:blipFill>
          <a:blip r:embed="rId2"/>
          <a:stretch>
            <a:fillRect/>
          </a:stretch>
        </p:blipFill>
        <p:spPr>
          <a:xfrm rot="10800000">
            <a:off x="5960962" y="2995988"/>
            <a:ext cx="486697" cy="408825"/>
          </a:xfrm>
          <a:prstGeom prst="rect">
            <a:avLst/>
          </a:prstGeom>
        </p:spPr>
      </p:pic>
      <p:sp>
        <p:nvSpPr>
          <p:cNvPr id="11" name="Footer Placeholder 7">
            <a:extLst>
              <a:ext uri="{FF2B5EF4-FFF2-40B4-BE49-F238E27FC236}">
                <a16:creationId xmlns:a16="http://schemas.microsoft.com/office/drawing/2014/main" id="{BFA72F4D-CE42-2947-B869-2B780DE44958}"/>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6341267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tat - Left A">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dirty="0"/>
              <a:t>Click to edit Master title style</a:t>
            </a:r>
          </a:p>
        </p:txBody>
      </p:sp>
      <p:sp>
        <p:nvSpPr>
          <p:cNvPr id="13" name="Footer Placeholder 7">
            <a:extLst>
              <a:ext uri="{FF2B5EF4-FFF2-40B4-BE49-F238E27FC236}">
                <a16:creationId xmlns:a16="http://schemas.microsoft.com/office/drawing/2014/main" id="{842F26D1-94CD-F442-B776-5506A729B1EF}"/>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Sta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dirty="0"/>
              <a:t>Click to edit Master title style</a:t>
            </a:r>
          </a:p>
        </p:txBody>
      </p:sp>
      <p:sp>
        <p:nvSpPr>
          <p:cNvPr id="11" name="Footer Placeholder 7">
            <a:extLst>
              <a:ext uri="{FF2B5EF4-FFF2-40B4-BE49-F238E27FC236}">
                <a16:creationId xmlns:a16="http://schemas.microsoft.com/office/drawing/2014/main" id="{6C3737BC-FE15-0D41-8D7D-DA890D24A92C}"/>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Stat - Right B">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667264" y="1149926"/>
            <a:ext cx="887215" cy="374073"/>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userDrawn="1"/>
        </p:nvPicPr>
        <p:blipFill>
          <a:blip r:embed="rId2"/>
          <a:stretch>
            <a:fillRect/>
          </a:stretch>
        </p:blipFill>
        <p:spPr>
          <a:xfrm rot="10800000">
            <a:off x="5377909" y="2983299"/>
            <a:ext cx="486697" cy="408825"/>
          </a:xfrm>
          <a:prstGeom prst="rect">
            <a:avLst/>
          </a:prstGeom>
        </p:spPr>
      </p:pic>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grpSp>
        <p:nvGrpSpPr>
          <p:cNvPr id="40" name="MathPattern"/>
          <p:cNvGrpSpPr>
            <a:grpSpLocks noChangeAspect="1"/>
          </p:cNvGrpSpPr>
          <p:nvPr userDrawn="1"/>
        </p:nvGrpSpPr>
        <p:grpSpPr>
          <a:xfrm>
            <a:off x="5754743" y="5661990"/>
            <a:ext cx="4440665" cy="1066802"/>
            <a:chOff x="5592762" y="50799"/>
            <a:chExt cx="4064000" cy="976314"/>
          </a:xfrm>
          <a:solidFill>
            <a:schemeClr val="accent1"/>
          </a:solidFill>
        </p:grpSpPr>
        <p:sp>
          <p:nvSpPr>
            <p:cNvPr id="41" name="Freeform 40"/>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cxnSp>
        <p:nvCxnSpPr>
          <p:cNvPr id="23" name="RuleLine - Mid">
            <a:extLst>
              <a:ext uri="{FF2B5EF4-FFF2-40B4-BE49-F238E27FC236}">
                <a16:creationId xmlns:a16="http://schemas.microsoft.com/office/drawing/2014/main" id="{B9384825-5011-2E46-9D3E-BEADB9155AB8}"/>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Footer Placeholder 7">
            <a:extLst>
              <a:ext uri="{FF2B5EF4-FFF2-40B4-BE49-F238E27FC236}">
                <a16:creationId xmlns:a16="http://schemas.microsoft.com/office/drawing/2014/main" id="{16CC2BC1-4B2A-1B44-943C-C731DFBD55E4}"/>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2221802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Stat - Right B_Dark">
    <p:bg>
      <p:bgRef idx="1001">
        <a:schemeClr val="bg2"/>
      </p:bgRef>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6" name="MathPattern"/>
          <p:cNvGrpSpPr>
            <a:grpSpLocks noChangeAspect="1"/>
          </p:cNvGrpSpPr>
          <p:nvPr userDrawn="1"/>
        </p:nvGrpSpPr>
        <p:grpSpPr>
          <a:xfrm>
            <a:off x="5754743" y="5661990"/>
            <a:ext cx="4440665" cy="1066802"/>
            <a:chOff x="5592762" y="50799"/>
            <a:chExt cx="4064000" cy="976314"/>
          </a:xfrm>
        </p:grpSpPr>
        <p:sp>
          <p:nvSpPr>
            <p:cNvPr id="27" name="Freeform 2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7432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41" name="Picture 40"/>
          <p:cNvPicPr>
            <a:picLocks noChangeAspect="1"/>
          </p:cNvPicPr>
          <p:nvPr userDrawn="1"/>
        </p:nvPicPr>
        <p:blipFill>
          <a:blip r:embed="rId2"/>
          <a:stretch>
            <a:fillRect/>
          </a:stretch>
        </p:blipFill>
        <p:spPr>
          <a:xfrm rot="10800000">
            <a:off x="5377909" y="2983299"/>
            <a:ext cx="486697" cy="408825"/>
          </a:xfrm>
          <a:prstGeom prst="rect">
            <a:avLst/>
          </a:prstGeom>
        </p:spPr>
      </p:pic>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cxnSp>
        <p:nvCxnSpPr>
          <p:cNvPr id="24" name="RuleLine - Mid">
            <a:extLst>
              <a:ext uri="{FF2B5EF4-FFF2-40B4-BE49-F238E27FC236}">
                <a16:creationId xmlns:a16="http://schemas.microsoft.com/office/drawing/2014/main" id="{D8F4DDF3-42CA-6A4A-84A8-859C5E191ADD}"/>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Footer Placeholder 7">
            <a:extLst>
              <a:ext uri="{FF2B5EF4-FFF2-40B4-BE49-F238E27FC236}">
                <a16:creationId xmlns:a16="http://schemas.microsoft.com/office/drawing/2014/main" id="{F0EBD4FB-C0BF-D84B-83A2-1F5974FBE0A6}"/>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Stat - Left B">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4"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7"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ooter Placeholder 7">
            <a:extLst>
              <a:ext uri="{FF2B5EF4-FFF2-40B4-BE49-F238E27FC236}">
                <a16:creationId xmlns:a16="http://schemas.microsoft.com/office/drawing/2014/main" id="{5F129DEB-32FF-B44D-AE01-E61085BA141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Stat - Left B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2"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5"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ooter Placeholder 7">
            <a:extLst>
              <a:ext uri="{FF2B5EF4-FFF2-40B4-BE49-F238E27FC236}">
                <a16:creationId xmlns:a16="http://schemas.microsoft.com/office/drawing/2014/main" id="{32063E9A-923F-244F-8443-162AB2F6FB8B}"/>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Footer Placeholder 7">
            <a:extLst>
              <a:ext uri="{FF2B5EF4-FFF2-40B4-BE49-F238E27FC236}">
                <a16:creationId xmlns:a16="http://schemas.microsoft.com/office/drawing/2014/main" id="{A60DF77D-247C-9C46-876D-9D0F2D20C93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39821604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0" y="1828798"/>
            <a:ext cx="10058400" cy="4023360"/>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C9E933AA-3198-EF41-A4FE-DBE6817AB074}"/>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1"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Footer Placeholder 7">
            <a:extLst>
              <a:ext uri="{FF2B5EF4-FFF2-40B4-BE49-F238E27FC236}">
                <a16:creationId xmlns:a16="http://schemas.microsoft.com/office/drawing/2014/main" id="{4BC2D6B6-354D-6D46-B61D-15E60E15007E}"/>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A708EAA7-2572-D041-BCAC-89944DCF71B3}"/>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1"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6F02FA0C-4E87-3045-9E0A-828D0956018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50912926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Sequence, text 3">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5" y="2150997"/>
            <a:ext cx="10099699" cy="974587"/>
            <a:chOff x="1066799" y="2150998"/>
            <a:chExt cx="8450427" cy="640080"/>
          </a:xfrm>
          <a:solidFill>
            <a:schemeClr val="accent1"/>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2000" b="0" i="0" cap="none" spc="21" baseline="0">
                <a:solidFill>
                  <a:srgbClr val="0E3837"/>
                </a:solidFill>
                <a:latin typeface="+mn-lt"/>
              </a:defRPr>
            </a:lvl2pPr>
            <a:lvl3pPr marL="401638" indent="-165100">
              <a:lnSpc>
                <a:spcPct val="100000"/>
              </a:lnSpc>
              <a:buClr>
                <a:schemeClr val="accent1"/>
              </a:buClr>
              <a:buFont typeface="Arial" panose="020B0604020202020204" pitchFamily="34" charset="0"/>
              <a:buChar char="•"/>
              <a:tabLst/>
              <a:defRPr sz="2000">
                <a:solidFill>
                  <a:srgbClr val="0E3837"/>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1"/>
            <a:ext cx="10058400"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3999"/>
            <a:ext cx="10058399" cy="647701"/>
          </a:xfrm>
        </p:spPr>
        <p:txBody>
          <a:bodyPr/>
          <a:lstStyle>
            <a:lvl1pPr>
              <a:lnSpc>
                <a:spcPts val="1600"/>
              </a:lnSpc>
              <a:spcBef>
                <a:spcPts val="0"/>
              </a:spcBef>
              <a:spcAft>
                <a:spcPts val="600"/>
              </a:spcAft>
              <a:defRPr sz="24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20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20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3" name="Footer Placeholder 7">
            <a:extLst>
              <a:ext uri="{FF2B5EF4-FFF2-40B4-BE49-F238E27FC236}">
                <a16:creationId xmlns:a16="http://schemas.microsoft.com/office/drawing/2014/main" id="{B8957520-D4A7-A84C-BAFE-502A570B1087}"/>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3903212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Sequence, text 3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5" name="Process Graphic - 3"/>
          <p:cNvGrpSpPr/>
          <p:nvPr userDrawn="1"/>
        </p:nvGrpSpPr>
        <p:grpSpPr>
          <a:xfrm>
            <a:off x="667265" y="2150997"/>
            <a:ext cx="10099699" cy="974587"/>
            <a:chOff x="1066799" y="2150998"/>
            <a:chExt cx="8450427" cy="640080"/>
          </a:xfrm>
          <a:solidFill>
            <a:schemeClr val="accent4"/>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706502"/>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706502"/>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706502"/>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24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3" name="Footer Placeholder 7">
            <a:extLst>
              <a:ext uri="{FF2B5EF4-FFF2-40B4-BE49-F238E27FC236}">
                <a16:creationId xmlns:a16="http://schemas.microsoft.com/office/drawing/2014/main" id="{B266E1E7-41D5-0B4C-A765-50F45CF93EEA}"/>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43580834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Sequence, text 2">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4618015"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24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reeform 1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21" name="Footer Placeholder 7">
            <a:extLst>
              <a:ext uri="{FF2B5EF4-FFF2-40B4-BE49-F238E27FC236}">
                <a16:creationId xmlns:a16="http://schemas.microsoft.com/office/drawing/2014/main" id="{8F200FBB-2934-064D-8289-A0C9DAF4C1C7}"/>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Sequence, text 2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4618015"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a:t>Title</a:t>
            </a:r>
            <a:endParaRPr lang="en-US" dirty="0"/>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706502"/>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8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24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24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20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20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ooter Placeholder 7">
            <a:extLst>
              <a:ext uri="{FF2B5EF4-FFF2-40B4-BE49-F238E27FC236}">
                <a16:creationId xmlns:a16="http://schemas.microsoft.com/office/drawing/2014/main" id="{6A542530-F71B-E04F-AB6F-1402C2102818}"/>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33" name="TextBox - Disclaimer"/>
          <p:cNvSpPr txBox="1"/>
          <p:nvPr userDrawn="1"/>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sp>
        <p:nvSpPr>
          <p:cNvPr id="9" name="Footer Placeholder 7">
            <a:extLst>
              <a:ext uri="{FF2B5EF4-FFF2-40B4-BE49-F238E27FC236}">
                <a16:creationId xmlns:a16="http://schemas.microsoft.com/office/drawing/2014/main" id="{155F9A0D-C735-BC41-B957-51887CA31221}"/>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CORE Disclaimer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9"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Footer Placeholder 7">
            <a:extLst>
              <a:ext uri="{FF2B5EF4-FFF2-40B4-BE49-F238E27FC236}">
                <a16:creationId xmlns:a16="http://schemas.microsoft.com/office/drawing/2014/main" id="{57701B9D-8DC3-A244-97F1-F795F0CBA24A}"/>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CORE Disclaimer + Thank You">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22" name="Graphic - Thank You"/>
          <p:cNvGrpSpPr>
            <a:grpSpLocks noChangeAspect="1"/>
          </p:cNvGrpSpPr>
          <p:nvPr userDrawn="1"/>
        </p:nvGrpSpPr>
        <p:grpSpPr>
          <a:xfrm>
            <a:off x="5892800"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33" name="Footer Placeholder 7">
            <a:extLst>
              <a:ext uri="{FF2B5EF4-FFF2-40B4-BE49-F238E27FC236}">
                <a16:creationId xmlns:a16="http://schemas.microsoft.com/office/drawing/2014/main" id="{3EDA4145-E34E-B44E-8681-9116BAF2BB22}"/>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585719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1828799"/>
            <a:ext cx="10058400" cy="4025591"/>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Footer Placeholder 7">
            <a:extLst>
              <a:ext uri="{FF2B5EF4-FFF2-40B4-BE49-F238E27FC236}">
                <a16:creationId xmlns:a16="http://schemas.microsoft.com/office/drawing/2014/main" id="{1A7FF438-2F48-1140-9B4D-94D8CB63BFB0}"/>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CORE Disclaimer + Thank You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22" name="Graphic - Thank You"/>
          <p:cNvGrpSpPr>
            <a:grpSpLocks noChangeAspect="1"/>
          </p:cNvGrpSpPr>
          <p:nvPr userDrawn="1"/>
        </p:nvGrpSpPr>
        <p:grpSpPr>
          <a:xfrm>
            <a:off x="5892800" y="527906"/>
            <a:ext cx="4482835" cy="5204748"/>
            <a:chOff x="5535718" y="1273659"/>
            <a:chExt cx="3455988" cy="4044792"/>
          </a:xfrm>
          <a:solidFill>
            <a:schemeClr val="accent5"/>
          </a:solidFill>
        </p:grpSpPr>
        <p:grpSp>
          <p:nvGrpSpPr>
            <p:cNvPr id="23" name="GraphicText - Thank You"/>
            <p:cNvGrpSpPr/>
            <p:nvPr/>
          </p:nvGrpSpPr>
          <p:grpSpPr>
            <a:xfrm>
              <a:off x="5535718" y="3275339"/>
              <a:ext cx="3455988" cy="2043112"/>
              <a:chOff x="4251325" y="3941763"/>
              <a:chExt cx="3455988" cy="2043112"/>
            </a:xfrm>
            <a:grp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33" name="Footer Placeholder 7">
            <a:extLst>
              <a:ext uri="{FF2B5EF4-FFF2-40B4-BE49-F238E27FC236}">
                <a16:creationId xmlns:a16="http://schemas.microsoft.com/office/drawing/2014/main" id="{A3A78357-64EF-E04E-AC6A-45BCA0C6B852}"/>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9163231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7264" y="457201"/>
            <a:ext cx="10051535" cy="685801"/>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Text Placeholder - Bio Name 1-2"/>
          <p:cNvSpPr>
            <a:spLocks noGrp="1"/>
          </p:cNvSpPr>
          <p:nvPr>
            <p:ph type="body" sz="quarter" idx="40" hasCustomPrompt="1"/>
          </p:nvPr>
        </p:nvSpPr>
        <p:spPr>
          <a:xfrm>
            <a:off x="3421823" y="1844222"/>
            <a:ext cx="7296977" cy="4052725"/>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tx2"/>
                </a:solidFill>
                <a:latin typeface="+mj-lt"/>
              </a:defRPr>
            </a:lvl1pPr>
            <a:lvl2pPr marL="0" indent="0">
              <a:lnSpc>
                <a:spcPct val="100000"/>
              </a:lnSpc>
              <a:spcBef>
                <a:spcPts val="0"/>
              </a:spcBef>
              <a:spcAft>
                <a:spcPts val="1000"/>
              </a:spcAft>
              <a:buNone/>
              <a:defRPr sz="2400" b="0" i="1" cap="none" spc="0" baseline="0">
                <a:solidFill>
                  <a:schemeClr val="accent5"/>
                </a:solidFill>
                <a:latin typeface="+mj-lt"/>
              </a:defRPr>
            </a:lvl2pPr>
            <a:lvl3pPr marL="0" indent="0">
              <a:lnSpc>
                <a:spcPct val="100000"/>
              </a:lnSpc>
              <a:spcBef>
                <a:spcPts val="0"/>
              </a:spcBef>
              <a:spcAft>
                <a:spcPts val="2400"/>
              </a:spcAft>
              <a:buNone/>
              <a:defRPr sz="24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Text</a:t>
            </a:r>
          </a:p>
          <a:p>
            <a:pPr lvl="4"/>
            <a:r>
              <a:rPr lang="en-US" dirty="0"/>
              <a:t>Bullet</a:t>
            </a:r>
          </a:p>
          <a:p>
            <a:pPr lvl="5"/>
            <a:r>
              <a:rPr lang="en-US" dirty="0"/>
              <a:t>Subhead</a:t>
            </a:r>
          </a:p>
        </p:txBody>
      </p:sp>
      <p:sp>
        <p:nvSpPr>
          <p:cNvPr id="11"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cxnSp>
        <p:nvCxnSpPr>
          <p:cNvPr id="8" name="RuleLine - Top">
            <a:extLst>
              <a:ext uri="{FF2B5EF4-FFF2-40B4-BE49-F238E27FC236}">
                <a16:creationId xmlns:a16="http://schemas.microsoft.com/office/drawing/2014/main" id="{3C8D615C-8500-B343-A93F-BC2676D1AF8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7">
            <a:extLst>
              <a:ext uri="{FF2B5EF4-FFF2-40B4-BE49-F238E27FC236}">
                <a16:creationId xmlns:a16="http://schemas.microsoft.com/office/drawing/2014/main" id="{5AD7F73C-DF5B-5747-BFAB-386DEA03B4A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943640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io 1_Dark">
    <p:bg>
      <p:bgRef idx="1001">
        <a:schemeClr val="bg2"/>
      </p:bgRef>
    </p:bg>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0400" y="457201"/>
            <a:ext cx="10058399" cy="685802"/>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5" name="Text Placeholder - Bio Name 1-2"/>
          <p:cNvSpPr>
            <a:spLocks noGrp="1"/>
          </p:cNvSpPr>
          <p:nvPr>
            <p:ph type="body" sz="quarter" idx="41" hasCustomPrompt="1"/>
          </p:nvPr>
        </p:nvSpPr>
        <p:spPr>
          <a:xfrm>
            <a:off x="3421823" y="1844220"/>
            <a:ext cx="7296976" cy="4052727"/>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accent3">
                    <a:lumMod val="20000"/>
                    <a:lumOff val="80000"/>
                  </a:schemeClr>
                </a:solidFill>
                <a:latin typeface="+mj-lt"/>
              </a:defRPr>
            </a:lvl1pPr>
            <a:lvl2pPr marL="0" indent="0">
              <a:lnSpc>
                <a:spcPct val="100000"/>
              </a:lnSpc>
              <a:spcBef>
                <a:spcPts val="0"/>
              </a:spcBef>
              <a:spcAft>
                <a:spcPts val="1000"/>
              </a:spcAft>
              <a:buNone/>
              <a:defRPr sz="2400" b="0" i="1" cap="none" spc="0" baseline="0">
                <a:solidFill>
                  <a:schemeClr val="accent4"/>
                </a:solidFill>
                <a:latin typeface="+mj-lt"/>
              </a:defRPr>
            </a:lvl2pPr>
            <a:lvl3pPr marL="0" indent="0">
              <a:lnSpc>
                <a:spcPct val="100000"/>
              </a:lnSpc>
              <a:spcBef>
                <a:spcPts val="0"/>
              </a:spcBef>
              <a:spcAft>
                <a:spcPts val="2400"/>
              </a:spcAft>
              <a:buNone/>
              <a:defRPr sz="24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Bio text</a:t>
            </a:r>
          </a:p>
          <a:p>
            <a:pPr lvl="4"/>
            <a:r>
              <a:rPr lang="en-US" dirty="0"/>
              <a:t>Bullet</a:t>
            </a:r>
          </a:p>
          <a:p>
            <a:pPr lvl="5"/>
            <a:r>
              <a:rPr lang="en-US" dirty="0"/>
              <a:t>Subhead</a:t>
            </a:r>
          </a:p>
        </p:txBody>
      </p:sp>
      <p:cxnSp>
        <p:nvCxnSpPr>
          <p:cNvPr id="8" name="RuleLine - Top">
            <a:extLst>
              <a:ext uri="{FF2B5EF4-FFF2-40B4-BE49-F238E27FC236}">
                <a16:creationId xmlns:a16="http://schemas.microsoft.com/office/drawing/2014/main" id="{AA367AB7-153A-3546-9134-0128BA4728D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7">
            <a:extLst>
              <a:ext uri="{FF2B5EF4-FFF2-40B4-BE49-F238E27FC236}">
                <a16:creationId xmlns:a16="http://schemas.microsoft.com/office/drawing/2014/main" id="{5C1C7DCE-930C-7440-A29C-7C9FEB97FB81}"/>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8996471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7" hasCustomPrompt="1"/>
          </p:nvPr>
        </p:nvSpPr>
        <p:spPr>
          <a:xfrm>
            <a:off x="2343667" y="1844222"/>
            <a:ext cx="3345933" cy="4052725"/>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tx2"/>
                </a:solidFill>
                <a:latin typeface="+mj-lt"/>
              </a:defRPr>
            </a:lvl1pPr>
            <a:lvl2pPr marL="0" indent="0">
              <a:lnSpc>
                <a:spcPct val="100000"/>
              </a:lnSpc>
              <a:spcBef>
                <a:spcPts val="0"/>
              </a:spcBef>
              <a:spcAft>
                <a:spcPts val="1000"/>
              </a:spcAft>
              <a:buNone/>
              <a:defRPr sz="2400" b="0" i="1" cap="none" spc="0" baseline="0">
                <a:solidFill>
                  <a:schemeClr val="accent5"/>
                </a:solidFill>
                <a:latin typeface="+mj-lt"/>
              </a:defRPr>
            </a:lvl2pPr>
            <a:lvl3pPr marL="0" indent="0">
              <a:lnSpc>
                <a:spcPct val="100000"/>
              </a:lnSpc>
              <a:spcBef>
                <a:spcPts val="0"/>
              </a:spcBef>
              <a:spcAft>
                <a:spcPts val="2400"/>
              </a:spcAft>
              <a:buNone/>
              <a:defRPr sz="24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48" hasCustomPrompt="1"/>
          </p:nvPr>
        </p:nvSpPr>
        <p:spPr>
          <a:xfrm>
            <a:off x="7594600" y="1844222"/>
            <a:ext cx="3345933" cy="4052725"/>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tx2"/>
                </a:solidFill>
                <a:latin typeface="+mj-lt"/>
              </a:defRPr>
            </a:lvl1pPr>
            <a:lvl2pPr marL="0" indent="0">
              <a:lnSpc>
                <a:spcPct val="100000"/>
              </a:lnSpc>
              <a:spcBef>
                <a:spcPts val="0"/>
              </a:spcBef>
              <a:spcAft>
                <a:spcPts val="1000"/>
              </a:spcAft>
              <a:buNone/>
              <a:defRPr sz="2400" b="0" i="1" cap="none" spc="0" baseline="0">
                <a:solidFill>
                  <a:schemeClr val="accent5"/>
                </a:solidFill>
                <a:latin typeface="+mj-lt"/>
              </a:defRPr>
            </a:lvl2pPr>
            <a:lvl3pPr marL="0" indent="0">
              <a:lnSpc>
                <a:spcPct val="100000"/>
              </a:lnSpc>
              <a:spcBef>
                <a:spcPts val="0"/>
              </a:spcBef>
              <a:spcAft>
                <a:spcPts val="2400"/>
              </a:spcAft>
              <a:buNone/>
              <a:defRPr sz="24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cxnSp>
        <p:nvCxnSpPr>
          <p:cNvPr id="10" name="RuleLine - Top">
            <a:extLst>
              <a:ext uri="{FF2B5EF4-FFF2-40B4-BE49-F238E27FC236}">
                <a16:creationId xmlns:a16="http://schemas.microsoft.com/office/drawing/2014/main" id="{00C3704A-A52B-A245-901E-D49F45D719D8}"/>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3B198CE1-6694-9A46-A9E9-18299C98794D}"/>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05506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io 2_Dark">
    <p:bg>
      <p:bgRef idx="1001">
        <a:schemeClr val="bg2"/>
      </p:bgRef>
    </p:bg>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Name 1-2"/>
          <p:cNvSpPr>
            <a:spLocks noGrp="1"/>
          </p:cNvSpPr>
          <p:nvPr>
            <p:ph type="body" sz="quarter" idx="46" hasCustomPrompt="1"/>
          </p:nvPr>
        </p:nvSpPr>
        <p:spPr>
          <a:xfrm>
            <a:off x="2343667" y="1844222"/>
            <a:ext cx="3345934" cy="4052725"/>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accent3">
                    <a:lumMod val="20000"/>
                    <a:lumOff val="80000"/>
                  </a:schemeClr>
                </a:solidFill>
                <a:latin typeface="+mj-lt"/>
              </a:defRPr>
            </a:lvl1pPr>
            <a:lvl2pPr marL="0" indent="0">
              <a:lnSpc>
                <a:spcPct val="100000"/>
              </a:lnSpc>
              <a:spcBef>
                <a:spcPts val="0"/>
              </a:spcBef>
              <a:spcAft>
                <a:spcPts val="1000"/>
              </a:spcAft>
              <a:buNone/>
              <a:defRPr sz="2400" b="0" i="1" cap="none" spc="0" baseline="0">
                <a:solidFill>
                  <a:schemeClr val="accent4"/>
                </a:solidFill>
                <a:latin typeface="+mj-lt"/>
              </a:defRPr>
            </a:lvl2pPr>
            <a:lvl3pPr marL="0" indent="0">
              <a:lnSpc>
                <a:spcPct val="100000"/>
              </a:lnSpc>
              <a:spcBef>
                <a:spcPts val="0"/>
              </a:spcBef>
              <a:spcAft>
                <a:spcPts val="2400"/>
              </a:spcAft>
              <a:buNone/>
              <a:defRPr sz="24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25" name="Text Placeholder - Bio Name 1-2"/>
          <p:cNvSpPr>
            <a:spLocks noGrp="1"/>
          </p:cNvSpPr>
          <p:nvPr>
            <p:ph type="body" sz="quarter" idx="47" hasCustomPrompt="1"/>
          </p:nvPr>
        </p:nvSpPr>
        <p:spPr>
          <a:xfrm>
            <a:off x="7594600" y="1844222"/>
            <a:ext cx="3345934" cy="4052725"/>
          </a:xfrm>
        </p:spPr>
        <p:txBody>
          <a:bodyPr/>
          <a:lstStyle>
            <a:lvl1pPr marL="0" indent="0">
              <a:lnSpc>
                <a:spcPct val="100000"/>
              </a:lnSpc>
              <a:spcBef>
                <a:spcPts val="1358"/>
              </a:spcBef>
              <a:spcAft>
                <a:spcPts val="0"/>
              </a:spcAft>
              <a:buFont typeface="Arial" panose="020B0604020202020204" pitchFamily="34" charset="0"/>
              <a:buNone/>
              <a:defRPr sz="2800" b="1" baseline="0">
                <a:solidFill>
                  <a:schemeClr val="accent3">
                    <a:lumMod val="20000"/>
                    <a:lumOff val="80000"/>
                  </a:schemeClr>
                </a:solidFill>
                <a:latin typeface="+mj-lt"/>
              </a:defRPr>
            </a:lvl1pPr>
            <a:lvl2pPr marL="0" indent="0">
              <a:lnSpc>
                <a:spcPct val="100000"/>
              </a:lnSpc>
              <a:spcBef>
                <a:spcPts val="0"/>
              </a:spcBef>
              <a:spcAft>
                <a:spcPts val="1000"/>
              </a:spcAft>
              <a:buNone/>
              <a:defRPr sz="2400" b="0" i="1" cap="none" spc="0" baseline="0">
                <a:solidFill>
                  <a:schemeClr val="accent4"/>
                </a:solidFill>
                <a:latin typeface="+mj-lt"/>
              </a:defRPr>
            </a:lvl2pPr>
            <a:lvl3pPr marL="0" indent="0">
              <a:lnSpc>
                <a:spcPct val="100000"/>
              </a:lnSpc>
              <a:spcBef>
                <a:spcPts val="0"/>
              </a:spcBef>
              <a:spcAft>
                <a:spcPts val="2400"/>
              </a:spcAft>
              <a:buNone/>
              <a:defRPr sz="24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cxnSp>
        <p:nvCxnSpPr>
          <p:cNvPr id="10" name="RuleLine - Top">
            <a:extLst>
              <a:ext uri="{FF2B5EF4-FFF2-40B4-BE49-F238E27FC236}">
                <a16:creationId xmlns:a16="http://schemas.microsoft.com/office/drawing/2014/main" id="{75E2C7F1-0AAD-944A-A64E-F11665FD1072}"/>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7">
            <a:extLst>
              <a:ext uri="{FF2B5EF4-FFF2-40B4-BE49-F238E27FC236}">
                <a16:creationId xmlns:a16="http://schemas.microsoft.com/office/drawing/2014/main" id="{AC4A4B3F-C239-8A45-931F-95C3AC749E5E}"/>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51204966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6"/>
            <a:ext cx="3345933" cy="2226414"/>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tx2"/>
                </a:solidFill>
                <a:latin typeface="+mj-lt"/>
              </a:defRPr>
            </a:lvl1pPr>
            <a:lvl2pPr marL="0" indent="0">
              <a:lnSpc>
                <a:spcPct val="100000"/>
              </a:lnSpc>
              <a:spcBef>
                <a:spcPts val="0"/>
              </a:spcBef>
              <a:spcAft>
                <a:spcPts val="1000"/>
              </a:spcAft>
              <a:buNone/>
              <a:defRPr sz="2200" b="0" i="1" cap="none" spc="0" baseline="0">
                <a:solidFill>
                  <a:schemeClr val="accent5"/>
                </a:solidFill>
                <a:latin typeface="+mj-lt"/>
              </a:defRPr>
            </a:lvl2pPr>
            <a:lvl3pPr marL="0" indent="0">
              <a:lnSpc>
                <a:spcPct val="100000"/>
              </a:lnSpc>
              <a:spcBef>
                <a:spcPts val="0"/>
              </a:spcBef>
              <a:spcAft>
                <a:spcPts val="2400"/>
              </a:spcAft>
              <a:buNone/>
              <a:defRPr sz="22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50" hasCustomPrompt="1"/>
          </p:nvPr>
        </p:nvSpPr>
        <p:spPr>
          <a:xfrm>
            <a:off x="4208414" y="3717186"/>
            <a:ext cx="3345933" cy="2226414"/>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tx2"/>
                </a:solidFill>
                <a:latin typeface="+mj-lt"/>
              </a:defRPr>
            </a:lvl1pPr>
            <a:lvl2pPr marL="0" indent="0">
              <a:lnSpc>
                <a:spcPct val="100000"/>
              </a:lnSpc>
              <a:spcBef>
                <a:spcPts val="0"/>
              </a:spcBef>
              <a:spcAft>
                <a:spcPts val="1000"/>
              </a:spcAft>
              <a:buNone/>
              <a:defRPr sz="2200" b="0" i="1" cap="none" spc="0" baseline="0">
                <a:solidFill>
                  <a:schemeClr val="accent5"/>
                </a:solidFill>
                <a:latin typeface="+mj-lt"/>
              </a:defRPr>
            </a:lvl2pPr>
            <a:lvl3pPr marL="0" indent="0">
              <a:lnSpc>
                <a:spcPct val="100000"/>
              </a:lnSpc>
              <a:spcBef>
                <a:spcPts val="0"/>
              </a:spcBef>
              <a:spcAft>
                <a:spcPts val="2400"/>
              </a:spcAft>
              <a:buNone/>
              <a:defRPr sz="22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2" name="Text Placeholder - Bio Name 1-2"/>
          <p:cNvSpPr>
            <a:spLocks noGrp="1"/>
          </p:cNvSpPr>
          <p:nvPr>
            <p:ph type="body" sz="quarter" idx="51" hasCustomPrompt="1"/>
          </p:nvPr>
        </p:nvSpPr>
        <p:spPr>
          <a:xfrm>
            <a:off x="7689419" y="3717186"/>
            <a:ext cx="3345933" cy="2226414"/>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tx2"/>
                </a:solidFill>
                <a:latin typeface="+mj-lt"/>
              </a:defRPr>
            </a:lvl1pPr>
            <a:lvl2pPr marL="0" indent="0">
              <a:lnSpc>
                <a:spcPct val="100000"/>
              </a:lnSpc>
              <a:spcBef>
                <a:spcPts val="0"/>
              </a:spcBef>
              <a:spcAft>
                <a:spcPts val="1000"/>
              </a:spcAft>
              <a:buNone/>
              <a:defRPr sz="2200" b="0" i="1" cap="none" spc="0" baseline="0">
                <a:solidFill>
                  <a:schemeClr val="accent5"/>
                </a:solidFill>
                <a:latin typeface="+mj-lt"/>
              </a:defRPr>
            </a:lvl2pPr>
            <a:lvl3pPr marL="0" indent="0">
              <a:lnSpc>
                <a:spcPct val="100000"/>
              </a:lnSpc>
              <a:spcBef>
                <a:spcPts val="0"/>
              </a:spcBef>
              <a:spcAft>
                <a:spcPts val="2400"/>
              </a:spcAft>
              <a:buNone/>
              <a:defRPr sz="22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cxnSp>
        <p:nvCxnSpPr>
          <p:cNvPr id="19" name="RuleLine - Top">
            <a:extLst>
              <a:ext uri="{FF2B5EF4-FFF2-40B4-BE49-F238E27FC236}">
                <a16:creationId xmlns:a16="http://schemas.microsoft.com/office/drawing/2014/main" id="{8F8336D5-E48E-E14E-9752-C23A72D0B9B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ooter Placeholder 7">
            <a:extLst>
              <a:ext uri="{FF2B5EF4-FFF2-40B4-BE49-F238E27FC236}">
                <a16:creationId xmlns:a16="http://schemas.microsoft.com/office/drawing/2014/main" id="{C44E8360-5338-934A-9FFA-36E110F09D16}"/>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548700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Bio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accent3">
                    <a:lumMod val="20000"/>
                    <a:lumOff val="80000"/>
                  </a:schemeClr>
                </a:solidFill>
                <a:latin typeface="+mj-lt"/>
              </a:defRPr>
            </a:lvl1pPr>
            <a:lvl2pPr marL="0" indent="0">
              <a:lnSpc>
                <a:spcPct val="100000"/>
              </a:lnSpc>
              <a:spcBef>
                <a:spcPts val="0"/>
              </a:spcBef>
              <a:spcAft>
                <a:spcPts val="1000"/>
              </a:spcAft>
              <a:buNone/>
              <a:defRPr sz="2200" b="0" i="1" cap="none" spc="0" baseline="0">
                <a:solidFill>
                  <a:schemeClr val="accent4"/>
                </a:solidFill>
                <a:latin typeface="+mj-lt"/>
              </a:defRPr>
            </a:lvl2pPr>
            <a:lvl3pPr marL="0" indent="0">
              <a:lnSpc>
                <a:spcPct val="100000"/>
              </a:lnSpc>
              <a:spcBef>
                <a:spcPts val="0"/>
              </a:spcBef>
              <a:spcAft>
                <a:spcPts val="2400"/>
              </a:spcAft>
              <a:buNone/>
              <a:defRPr sz="22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accent3">
                    <a:lumMod val="20000"/>
                    <a:lumOff val="80000"/>
                  </a:schemeClr>
                </a:solidFill>
                <a:latin typeface="+mj-lt"/>
              </a:defRPr>
            </a:lvl1pPr>
            <a:lvl2pPr marL="0" indent="0">
              <a:lnSpc>
                <a:spcPct val="100000"/>
              </a:lnSpc>
              <a:spcBef>
                <a:spcPts val="0"/>
              </a:spcBef>
              <a:spcAft>
                <a:spcPts val="1000"/>
              </a:spcAft>
              <a:buNone/>
              <a:defRPr sz="2200" b="0" i="1" cap="none" spc="0" baseline="0">
                <a:solidFill>
                  <a:schemeClr val="accent4"/>
                </a:solidFill>
                <a:latin typeface="+mj-lt"/>
              </a:defRPr>
            </a:lvl2pPr>
            <a:lvl3pPr marL="0" indent="0">
              <a:lnSpc>
                <a:spcPct val="100000"/>
              </a:lnSpc>
              <a:spcBef>
                <a:spcPts val="0"/>
              </a:spcBef>
              <a:spcAft>
                <a:spcPts val="2400"/>
              </a:spcAft>
              <a:buNone/>
              <a:defRPr sz="22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2400" b="1" baseline="0">
                <a:solidFill>
                  <a:schemeClr val="accent3">
                    <a:lumMod val="20000"/>
                    <a:lumOff val="80000"/>
                  </a:schemeClr>
                </a:solidFill>
                <a:latin typeface="+mj-lt"/>
              </a:defRPr>
            </a:lvl1pPr>
            <a:lvl2pPr marL="0" indent="0">
              <a:lnSpc>
                <a:spcPct val="100000"/>
              </a:lnSpc>
              <a:spcBef>
                <a:spcPts val="0"/>
              </a:spcBef>
              <a:spcAft>
                <a:spcPts val="1000"/>
              </a:spcAft>
              <a:buNone/>
              <a:defRPr sz="2200" b="0" i="1" cap="none" spc="0" baseline="0">
                <a:solidFill>
                  <a:schemeClr val="accent4"/>
                </a:solidFill>
                <a:latin typeface="+mj-lt"/>
              </a:defRPr>
            </a:lvl2pPr>
            <a:lvl3pPr marL="0" indent="0">
              <a:lnSpc>
                <a:spcPct val="100000"/>
              </a:lnSpc>
              <a:spcBef>
                <a:spcPts val="0"/>
              </a:spcBef>
              <a:spcAft>
                <a:spcPts val="2400"/>
              </a:spcAft>
              <a:buNone/>
              <a:defRPr sz="22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22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2200" baseline="0">
                <a:solidFill>
                  <a:schemeClr val="tx1"/>
                </a:solidFill>
              </a:defRPr>
            </a:lvl5pPr>
            <a:lvl6pPr marL="0" indent="0">
              <a:lnSpc>
                <a:spcPct val="100000"/>
              </a:lnSpc>
              <a:spcBef>
                <a:spcPts val="679"/>
              </a:spcBef>
              <a:spcAft>
                <a:spcPts val="226"/>
              </a:spcAft>
              <a:buNone/>
              <a:defRPr sz="18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cxnSp>
        <p:nvCxnSpPr>
          <p:cNvPr id="20" name="RuleLine - Top">
            <a:extLst>
              <a:ext uri="{FF2B5EF4-FFF2-40B4-BE49-F238E27FC236}">
                <a16:creationId xmlns:a16="http://schemas.microsoft.com/office/drawing/2014/main" id="{47B55293-D4C7-5D42-B950-6541CFEEEC28}"/>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Footer Placeholder 7">
            <a:extLst>
              <a:ext uri="{FF2B5EF4-FFF2-40B4-BE49-F238E27FC236}">
                <a16:creationId xmlns:a16="http://schemas.microsoft.com/office/drawing/2014/main" id="{F314BC66-50C3-0146-A577-3C56711E5F49}"/>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61065377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STATS (G) - Deep Expertise 1">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4412" y="218687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1" name="StatConnector 1"/>
          <p:cNvGrpSpPr/>
          <p:nvPr userDrawn="1"/>
        </p:nvGrpSpPr>
        <p:grpSpPr>
          <a:xfrm rot="16200000" flipH="1">
            <a:off x="4564614" y="3053085"/>
            <a:ext cx="5041671" cy="404082"/>
            <a:chOff x="4545252" y="3114947"/>
            <a:chExt cx="1918325" cy="135459"/>
          </a:xfrm>
        </p:grpSpPr>
        <p:cxnSp>
          <p:nvCxnSpPr>
            <p:cNvPr id="72" name="Stat-Ba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7" name="DEEP"/>
          <p:cNvGrpSpPr>
            <a:grpSpLocks noChangeAspect="1"/>
          </p:cNvGrpSpPr>
          <p:nvPr userDrawn="1"/>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800"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1"/>
                </a:solidFill>
                <a:latin typeface="+mj-lt"/>
              </a:rPr>
              <a:t>Expertise</a:t>
            </a:r>
          </a:p>
        </p:txBody>
      </p:sp>
      <p:sp>
        <p:nvSpPr>
          <p:cNvPr id="30"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19" name="RuleLine - Mid">
            <a:extLst>
              <a:ext uri="{FF2B5EF4-FFF2-40B4-BE49-F238E27FC236}">
                <a16:creationId xmlns:a16="http://schemas.microsoft.com/office/drawing/2014/main" id="{9A96AA39-F368-A349-8A1D-22C915EB6DAD}"/>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Footer Placeholder 7">
            <a:extLst>
              <a:ext uri="{FF2B5EF4-FFF2-40B4-BE49-F238E27FC236}">
                <a16:creationId xmlns:a16="http://schemas.microsoft.com/office/drawing/2014/main" id="{FF0B9A11-6B87-2F45-A600-85C646255B3A}"/>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6000" y="338383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Hash"/>
          <p:cNvCxnSpPr/>
          <p:nvPr/>
        </p:nvCxnSpPr>
        <p:spPr>
          <a:xfrm rot="10800000" flipH="1">
            <a:off x="6883411" y="1893322"/>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10800000" flipH="1">
            <a:off x="6883410" y="445278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7" name="DEEP"/>
          <p:cNvGrpSpPr>
            <a:grpSpLocks noChangeAspect="1"/>
          </p:cNvGrpSpPr>
          <p:nvPr userDrawn="1"/>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userDrawn="1">
            <p:ph type="title"/>
          </p:nvPr>
        </p:nvSpPr>
        <p:spPr>
          <a:xfrm>
            <a:off x="660400" y="457200"/>
            <a:ext cx="3352800"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userDrawn="1">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1"/>
                </a:solidFill>
                <a:latin typeface="+mj-lt"/>
              </a:rPr>
              <a:t>Expertise</a:t>
            </a:r>
          </a:p>
        </p:txBody>
      </p:sp>
      <p:sp>
        <p:nvSpPr>
          <p:cNvPr id="30"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4"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RuleLine - Mid">
            <a:extLst>
              <a:ext uri="{FF2B5EF4-FFF2-40B4-BE49-F238E27FC236}">
                <a16:creationId xmlns:a16="http://schemas.microsoft.com/office/drawing/2014/main" id="{056C0198-6F2D-C548-9332-EE0D6EEDE67B}"/>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Footer Placeholder 7">
            <a:extLst>
              <a:ext uri="{FF2B5EF4-FFF2-40B4-BE49-F238E27FC236}">
                <a16:creationId xmlns:a16="http://schemas.microsoft.com/office/drawing/2014/main" id="{38D66A9B-71FF-694E-B575-558075439D0B}"/>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772163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6883410" y="504464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6883410" y="320040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6883411" y="149793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7366000" y="424224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7366000" y="2398001"/>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7366000" y="69553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6070176"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1"/>
                </a:solidFill>
              </a:defRPr>
            </a:lvl1p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1"/>
                </a:solidFill>
                <a:latin typeface="+mj-lt"/>
              </a:rPr>
              <a:t>Expertise</a:t>
            </a:r>
          </a:p>
        </p:txBody>
      </p:sp>
      <p:sp>
        <p:nvSpPr>
          <p:cNvPr id="34"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8"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RuleLine - Mid">
            <a:extLst>
              <a:ext uri="{FF2B5EF4-FFF2-40B4-BE49-F238E27FC236}">
                <a16:creationId xmlns:a16="http://schemas.microsoft.com/office/drawing/2014/main" id="{9807EBB2-AA76-8C48-B3E5-2B3FE00D70A3}"/>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ooter Placeholder 7">
            <a:extLst>
              <a:ext uri="{FF2B5EF4-FFF2-40B4-BE49-F238E27FC236}">
                <a16:creationId xmlns:a16="http://schemas.microsoft.com/office/drawing/2014/main" id="{7831172C-B178-A04A-ACF3-2FE10A427825}"/>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1950310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26" Type="http://schemas.openxmlformats.org/officeDocument/2006/relationships/slideLayout" Target="../slideLayouts/slideLayout12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16" Type="http://schemas.openxmlformats.org/officeDocument/2006/relationships/slideLayout" Target="../slideLayouts/slideLayout116.xml"/><Relationship Id="rId124" Type="http://schemas.openxmlformats.org/officeDocument/2006/relationships/slideLayout" Target="../slideLayouts/slideLayout124.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11" Type="http://schemas.openxmlformats.org/officeDocument/2006/relationships/slideLayout" Target="../slideLayouts/slideLayout11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12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52.xml"/><Relationship Id="rId117" Type="http://schemas.openxmlformats.org/officeDocument/2006/relationships/slideLayout" Target="../slideLayouts/slideLayout243.xml"/><Relationship Id="rId21" Type="http://schemas.openxmlformats.org/officeDocument/2006/relationships/slideLayout" Target="../slideLayouts/slideLayout147.xml"/><Relationship Id="rId42" Type="http://schemas.openxmlformats.org/officeDocument/2006/relationships/slideLayout" Target="../slideLayouts/slideLayout168.xml"/><Relationship Id="rId47" Type="http://schemas.openxmlformats.org/officeDocument/2006/relationships/slideLayout" Target="../slideLayouts/slideLayout173.xml"/><Relationship Id="rId63" Type="http://schemas.openxmlformats.org/officeDocument/2006/relationships/slideLayout" Target="../slideLayouts/slideLayout189.xml"/><Relationship Id="rId68" Type="http://schemas.openxmlformats.org/officeDocument/2006/relationships/slideLayout" Target="../slideLayouts/slideLayout194.xml"/><Relationship Id="rId84" Type="http://schemas.openxmlformats.org/officeDocument/2006/relationships/slideLayout" Target="../slideLayouts/slideLayout210.xml"/><Relationship Id="rId89" Type="http://schemas.openxmlformats.org/officeDocument/2006/relationships/slideLayout" Target="../slideLayouts/slideLayout215.xml"/><Relationship Id="rId112" Type="http://schemas.openxmlformats.org/officeDocument/2006/relationships/slideLayout" Target="../slideLayouts/slideLayout238.xml"/><Relationship Id="rId16" Type="http://schemas.openxmlformats.org/officeDocument/2006/relationships/slideLayout" Target="../slideLayouts/slideLayout142.xml"/><Relationship Id="rId107" Type="http://schemas.openxmlformats.org/officeDocument/2006/relationships/slideLayout" Target="../slideLayouts/slideLayout233.xml"/><Relationship Id="rId11" Type="http://schemas.openxmlformats.org/officeDocument/2006/relationships/slideLayout" Target="../slideLayouts/slideLayout137.xml"/><Relationship Id="rId32" Type="http://schemas.openxmlformats.org/officeDocument/2006/relationships/slideLayout" Target="../slideLayouts/slideLayout158.xml"/><Relationship Id="rId37" Type="http://schemas.openxmlformats.org/officeDocument/2006/relationships/slideLayout" Target="../slideLayouts/slideLayout163.xml"/><Relationship Id="rId53" Type="http://schemas.openxmlformats.org/officeDocument/2006/relationships/slideLayout" Target="../slideLayouts/slideLayout179.xml"/><Relationship Id="rId58" Type="http://schemas.openxmlformats.org/officeDocument/2006/relationships/slideLayout" Target="../slideLayouts/slideLayout184.xml"/><Relationship Id="rId74" Type="http://schemas.openxmlformats.org/officeDocument/2006/relationships/slideLayout" Target="../slideLayouts/slideLayout200.xml"/><Relationship Id="rId79" Type="http://schemas.openxmlformats.org/officeDocument/2006/relationships/slideLayout" Target="../slideLayouts/slideLayout205.xml"/><Relationship Id="rId102" Type="http://schemas.openxmlformats.org/officeDocument/2006/relationships/slideLayout" Target="../slideLayouts/slideLayout228.xml"/><Relationship Id="rId123" Type="http://schemas.openxmlformats.org/officeDocument/2006/relationships/slideLayout" Target="../slideLayouts/slideLayout249.xml"/><Relationship Id="rId5" Type="http://schemas.openxmlformats.org/officeDocument/2006/relationships/slideLayout" Target="../slideLayouts/slideLayout131.xml"/><Relationship Id="rId90" Type="http://schemas.openxmlformats.org/officeDocument/2006/relationships/slideLayout" Target="../slideLayouts/slideLayout216.xml"/><Relationship Id="rId95" Type="http://schemas.openxmlformats.org/officeDocument/2006/relationships/slideLayout" Target="../slideLayouts/slideLayout221.xml"/><Relationship Id="rId19" Type="http://schemas.openxmlformats.org/officeDocument/2006/relationships/slideLayout" Target="../slideLayouts/slideLayout145.xml"/><Relationship Id="rId14" Type="http://schemas.openxmlformats.org/officeDocument/2006/relationships/slideLayout" Target="../slideLayouts/slideLayout140.xml"/><Relationship Id="rId22" Type="http://schemas.openxmlformats.org/officeDocument/2006/relationships/slideLayout" Target="../slideLayouts/slideLayout148.xml"/><Relationship Id="rId27" Type="http://schemas.openxmlformats.org/officeDocument/2006/relationships/slideLayout" Target="../slideLayouts/slideLayout153.xml"/><Relationship Id="rId30" Type="http://schemas.openxmlformats.org/officeDocument/2006/relationships/slideLayout" Target="../slideLayouts/slideLayout156.xml"/><Relationship Id="rId35" Type="http://schemas.openxmlformats.org/officeDocument/2006/relationships/slideLayout" Target="../slideLayouts/slideLayout161.xml"/><Relationship Id="rId43" Type="http://schemas.openxmlformats.org/officeDocument/2006/relationships/slideLayout" Target="../slideLayouts/slideLayout169.xml"/><Relationship Id="rId48" Type="http://schemas.openxmlformats.org/officeDocument/2006/relationships/slideLayout" Target="../slideLayouts/slideLayout174.xml"/><Relationship Id="rId56" Type="http://schemas.openxmlformats.org/officeDocument/2006/relationships/slideLayout" Target="../slideLayouts/slideLayout182.xml"/><Relationship Id="rId64" Type="http://schemas.openxmlformats.org/officeDocument/2006/relationships/slideLayout" Target="../slideLayouts/slideLayout190.xml"/><Relationship Id="rId69" Type="http://schemas.openxmlformats.org/officeDocument/2006/relationships/slideLayout" Target="../slideLayouts/slideLayout195.xml"/><Relationship Id="rId77" Type="http://schemas.openxmlformats.org/officeDocument/2006/relationships/slideLayout" Target="../slideLayouts/slideLayout203.xml"/><Relationship Id="rId100" Type="http://schemas.openxmlformats.org/officeDocument/2006/relationships/slideLayout" Target="../slideLayouts/slideLayout226.xml"/><Relationship Id="rId105" Type="http://schemas.openxmlformats.org/officeDocument/2006/relationships/slideLayout" Target="../slideLayouts/slideLayout231.xml"/><Relationship Id="rId113" Type="http://schemas.openxmlformats.org/officeDocument/2006/relationships/slideLayout" Target="../slideLayouts/slideLayout239.xml"/><Relationship Id="rId118" Type="http://schemas.openxmlformats.org/officeDocument/2006/relationships/slideLayout" Target="../slideLayouts/slideLayout244.xml"/><Relationship Id="rId126" Type="http://schemas.openxmlformats.org/officeDocument/2006/relationships/slideLayout" Target="../slideLayouts/slideLayout252.xml"/><Relationship Id="rId8" Type="http://schemas.openxmlformats.org/officeDocument/2006/relationships/slideLayout" Target="../slideLayouts/slideLayout134.xml"/><Relationship Id="rId51" Type="http://schemas.openxmlformats.org/officeDocument/2006/relationships/slideLayout" Target="../slideLayouts/slideLayout177.xml"/><Relationship Id="rId72" Type="http://schemas.openxmlformats.org/officeDocument/2006/relationships/slideLayout" Target="../slideLayouts/slideLayout198.xml"/><Relationship Id="rId80" Type="http://schemas.openxmlformats.org/officeDocument/2006/relationships/slideLayout" Target="../slideLayouts/slideLayout206.xml"/><Relationship Id="rId85" Type="http://schemas.openxmlformats.org/officeDocument/2006/relationships/slideLayout" Target="../slideLayouts/slideLayout211.xml"/><Relationship Id="rId93" Type="http://schemas.openxmlformats.org/officeDocument/2006/relationships/slideLayout" Target="../slideLayouts/slideLayout219.xml"/><Relationship Id="rId98" Type="http://schemas.openxmlformats.org/officeDocument/2006/relationships/slideLayout" Target="../slideLayouts/slideLayout224.xml"/><Relationship Id="rId121" Type="http://schemas.openxmlformats.org/officeDocument/2006/relationships/slideLayout" Target="../slideLayouts/slideLayout247.xml"/><Relationship Id="rId3" Type="http://schemas.openxmlformats.org/officeDocument/2006/relationships/slideLayout" Target="../slideLayouts/slideLayout129.xml"/><Relationship Id="rId12" Type="http://schemas.openxmlformats.org/officeDocument/2006/relationships/slideLayout" Target="../slideLayouts/slideLayout138.xml"/><Relationship Id="rId17" Type="http://schemas.openxmlformats.org/officeDocument/2006/relationships/slideLayout" Target="../slideLayouts/slideLayout143.xml"/><Relationship Id="rId25" Type="http://schemas.openxmlformats.org/officeDocument/2006/relationships/slideLayout" Target="../slideLayouts/slideLayout151.xml"/><Relationship Id="rId33" Type="http://schemas.openxmlformats.org/officeDocument/2006/relationships/slideLayout" Target="../slideLayouts/slideLayout159.xml"/><Relationship Id="rId38" Type="http://schemas.openxmlformats.org/officeDocument/2006/relationships/slideLayout" Target="../slideLayouts/slideLayout164.xml"/><Relationship Id="rId46" Type="http://schemas.openxmlformats.org/officeDocument/2006/relationships/slideLayout" Target="../slideLayouts/slideLayout172.xml"/><Relationship Id="rId59" Type="http://schemas.openxmlformats.org/officeDocument/2006/relationships/slideLayout" Target="../slideLayouts/slideLayout185.xml"/><Relationship Id="rId67" Type="http://schemas.openxmlformats.org/officeDocument/2006/relationships/slideLayout" Target="../slideLayouts/slideLayout193.xml"/><Relationship Id="rId103" Type="http://schemas.openxmlformats.org/officeDocument/2006/relationships/slideLayout" Target="../slideLayouts/slideLayout229.xml"/><Relationship Id="rId108" Type="http://schemas.openxmlformats.org/officeDocument/2006/relationships/slideLayout" Target="../slideLayouts/slideLayout234.xml"/><Relationship Id="rId116" Type="http://schemas.openxmlformats.org/officeDocument/2006/relationships/slideLayout" Target="../slideLayouts/slideLayout242.xml"/><Relationship Id="rId124" Type="http://schemas.openxmlformats.org/officeDocument/2006/relationships/slideLayout" Target="../slideLayouts/slideLayout250.xml"/><Relationship Id="rId20" Type="http://schemas.openxmlformats.org/officeDocument/2006/relationships/slideLayout" Target="../slideLayouts/slideLayout146.xml"/><Relationship Id="rId41" Type="http://schemas.openxmlformats.org/officeDocument/2006/relationships/slideLayout" Target="../slideLayouts/slideLayout167.xml"/><Relationship Id="rId54" Type="http://schemas.openxmlformats.org/officeDocument/2006/relationships/slideLayout" Target="../slideLayouts/slideLayout180.xml"/><Relationship Id="rId62" Type="http://schemas.openxmlformats.org/officeDocument/2006/relationships/slideLayout" Target="../slideLayouts/slideLayout188.xml"/><Relationship Id="rId70" Type="http://schemas.openxmlformats.org/officeDocument/2006/relationships/slideLayout" Target="../slideLayouts/slideLayout196.xml"/><Relationship Id="rId75" Type="http://schemas.openxmlformats.org/officeDocument/2006/relationships/slideLayout" Target="../slideLayouts/slideLayout201.xml"/><Relationship Id="rId83" Type="http://schemas.openxmlformats.org/officeDocument/2006/relationships/slideLayout" Target="../slideLayouts/slideLayout209.xml"/><Relationship Id="rId88" Type="http://schemas.openxmlformats.org/officeDocument/2006/relationships/slideLayout" Target="../slideLayouts/slideLayout214.xml"/><Relationship Id="rId91" Type="http://schemas.openxmlformats.org/officeDocument/2006/relationships/slideLayout" Target="../slideLayouts/slideLayout217.xml"/><Relationship Id="rId96" Type="http://schemas.openxmlformats.org/officeDocument/2006/relationships/slideLayout" Target="../slideLayouts/slideLayout222.xml"/><Relationship Id="rId111" Type="http://schemas.openxmlformats.org/officeDocument/2006/relationships/slideLayout" Target="../slideLayouts/slideLayout237.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5" Type="http://schemas.openxmlformats.org/officeDocument/2006/relationships/slideLayout" Target="../slideLayouts/slideLayout141.xml"/><Relationship Id="rId23" Type="http://schemas.openxmlformats.org/officeDocument/2006/relationships/slideLayout" Target="../slideLayouts/slideLayout149.xml"/><Relationship Id="rId28" Type="http://schemas.openxmlformats.org/officeDocument/2006/relationships/slideLayout" Target="../slideLayouts/slideLayout154.xml"/><Relationship Id="rId36" Type="http://schemas.openxmlformats.org/officeDocument/2006/relationships/slideLayout" Target="../slideLayouts/slideLayout162.xml"/><Relationship Id="rId49" Type="http://schemas.openxmlformats.org/officeDocument/2006/relationships/slideLayout" Target="../slideLayouts/slideLayout175.xml"/><Relationship Id="rId57" Type="http://schemas.openxmlformats.org/officeDocument/2006/relationships/slideLayout" Target="../slideLayouts/slideLayout183.xml"/><Relationship Id="rId106" Type="http://schemas.openxmlformats.org/officeDocument/2006/relationships/slideLayout" Target="../slideLayouts/slideLayout232.xml"/><Relationship Id="rId114" Type="http://schemas.openxmlformats.org/officeDocument/2006/relationships/slideLayout" Target="../slideLayouts/slideLayout240.xml"/><Relationship Id="rId119" Type="http://schemas.openxmlformats.org/officeDocument/2006/relationships/slideLayout" Target="../slideLayouts/slideLayout245.xml"/><Relationship Id="rId127" Type="http://schemas.openxmlformats.org/officeDocument/2006/relationships/theme" Target="../theme/theme2.xml"/><Relationship Id="rId10" Type="http://schemas.openxmlformats.org/officeDocument/2006/relationships/slideLayout" Target="../slideLayouts/slideLayout136.xml"/><Relationship Id="rId31" Type="http://schemas.openxmlformats.org/officeDocument/2006/relationships/slideLayout" Target="../slideLayouts/slideLayout157.xml"/><Relationship Id="rId44" Type="http://schemas.openxmlformats.org/officeDocument/2006/relationships/slideLayout" Target="../slideLayouts/slideLayout170.xml"/><Relationship Id="rId52" Type="http://schemas.openxmlformats.org/officeDocument/2006/relationships/slideLayout" Target="../slideLayouts/slideLayout178.xml"/><Relationship Id="rId60" Type="http://schemas.openxmlformats.org/officeDocument/2006/relationships/slideLayout" Target="../slideLayouts/slideLayout186.xml"/><Relationship Id="rId65" Type="http://schemas.openxmlformats.org/officeDocument/2006/relationships/slideLayout" Target="../slideLayouts/slideLayout191.xml"/><Relationship Id="rId73" Type="http://schemas.openxmlformats.org/officeDocument/2006/relationships/slideLayout" Target="../slideLayouts/slideLayout199.xml"/><Relationship Id="rId78" Type="http://schemas.openxmlformats.org/officeDocument/2006/relationships/slideLayout" Target="../slideLayouts/slideLayout204.xml"/><Relationship Id="rId81" Type="http://schemas.openxmlformats.org/officeDocument/2006/relationships/slideLayout" Target="../slideLayouts/slideLayout207.xml"/><Relationship Id="rId86" Type="http://schemas.openxmlformats.org/officeDocument/2006/relationships/slideLayout" Target="../slideLayouts/slideLayout212.xml"/><Relationship Id="rId94" Type="http://schemas.openxmlformats.org/officeDocument/2006/relationships/slideLayout" Target="../slideLayouts/slideLayout220.xml"/><Relationship Id="rId99" Type="http://schemas.openxmlformats.org/officeDocument/2006/relationships/slideLayout" Target="../slideLayouts/slideLayout225.xml"/><Relationship Id="rId101" Type="http://schemas.openxmlformats.org/officeDocument/2006/relationships/slideLayout" Target="../slideLayouts/slideLayout227.xml"/><Relationship Id="rId122" Type="http://schemas.openxmlformats.org/officeDocument/2006/relationships/slideLayout" Target="../slideLayouts/slideLayout248.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13" Type="http://schemas.openxmlformats.org/officeDocument/2006/relationships/slideLayout" Target="../slideLayouts/slideLayout139.xml"/><Relationship Id="rId18" Type="http://schemas.openxmlformats.org/officeDocument/2006/relationships/slideLayout" Target="../slideLayouts/slideLayout144.xml"/><Relationship Id="rId39" Type="http://schemas.openxmlformats.org/officeDocument/2006/relationships/slideLayout" Target="../slideLayouts/slideLayout165.xml"/><Relationship Id="rId109" Type="http://schemas.openxmlformats.org/officeDocument/2006/relationships/slideLayout" Target="../slideLayouts/slideLayout235.xml"/><Relationship Id="rId34" Type="http://schemas.openxmlformats.org/officeDocument/2006/relationships/slideLayout" Target="../slideLayouts/slideLayout160.xml"/><Relationship Id="rId50" Type="http://schemas.openxmlformats.org/officeDocument/2006/relationships/slideLayout" Target="../slideLayouts/slideLayout176.xml"/><Relationship Id="rId55" Type="http://schemas.openxmlformats.org/officeDocument/2006/relationships/slideLayout" Target="../slideLayouts/slideLayout181.xml"/><Relationship Id="rId76" Type="http://schemas.openxmlformats.org/officeDocument/2006/relationships/slideLayout" Target="../slideLayouts/slideLayout202.xml"/><Relationship Id="rId97" Type="http://schemas.openxmlformats.org/officeDocument/2006/relationships/slideLayout" Target="../slideLayouts/slideLayout223.xml"/><Relationship Id="rId104" Type="http://schemas.openxmlformats.org/officeDocument/2006/relationships/slideLayout" Target="../slideLayouts/slideLayout230.xml"/><Relationship Id="rId120" Type="http://schemas.openxmlformats.org/officeDocument/2006/relationships/slideLayout" Target="../slideLayouts/slideLayout246.xml"/><Relationship Id="rId125" Type="http://schemas.openxmlformats.org/officeDocument/2006/relationships/slideLayout" Target="../slideLayouts/slideLayout251.xml"/><Relationship Id="rId7" Type="http://schemas.openxmlformats.org/officeDocument/2006/relationships/slideLayout" Target="../slideLayouts/slideLayout133.xml"/><Relationship Id="rId71" Type="http://schemas.openxmlformats.org/officeDocument/2006/relationships/slideLayout" Target="../slideLayouts/slideLayout197.xml"/><Relationship Id="rId92" Type="http://schemas.openxmlformats.org/officeDocument/2006/relationships/slideLayout" Target="../slideLayouts/slideLayout218.xml"/><Relationship Id="rId2" Type="http://schemas.openxmlformats.org/officeDocument/2006/relationships/slideLayout" Target="../slideLayouts/slideLayout128.xml"/><Relationship Id="rId29" Type="http://schemas.openxmlformats.org/officeDocument/2006/relationships/slideLayout" Target="../slideLayouts/slideLayout155.xml"/><Relationship Id="rId24" Type="http://schemas.openxmlformats.org/officeDocument/2006/relationships/slideLayout" Target="../slideLayouts/slideLayout150.xml"/><Relationship Id="rId40" Type="http://schemas.openxmlformats.org/officeDocument/2006/relationships/slideLayout" Target="../slideLayouts/slideLayout166.xml"/><Relationship Id="rId45" Type="http://schemas.openxmlformats.org/officeDocument/2006/relationships/slideLayout" Target="../slideLayouts/slideLayout171.xml"/><Relationship Id="rId66" Type="http://schemas.openxmlformats.org/officeDocument/2006/relationships/slideLayout" Target="../slideLayouts/slideLayout192.xml"/><Relationship Id="rId87" Type="http://schemas.openxmlformats.org/officeDocument/2006/relationships/slideLayout" Target="../slideLayouts/slideLayout213.xml"/><Relationship Id="rId110" Type="http://schemas.openxmlformats.org/officeDocument/2006/relationships/slideLayout" Target="../slideLayouts/slideLayout236.xml"/><Relationship Id="rId115" Type="http://schemas.openxmlformats.org/officeDocument/2006/relationships/slideLayout" Target="../slideLayouts/slideLayout241.xml"/><Relationship Id="rId61" Type="http://schemas.openxmlformats.org/officeDocument/2006/relationships/slideLayout" Target="../slideLayouts/slideLayout187.xml"/><Relationship Id="rId82" Type="http://schemas.openxmlformats.org/officeDocument/2006/relationships/slideLayout" Target="../slideLayouts/slideLayout208.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278.xml"/><Relationship Id="rId117" Type="http://schemas.openxmlformats.org/officeDocument/2006/relationships/slideLayout" Target="../slideLayouts/slideLayout369.xml"/><Relationship Id="rId21" Type="http://schemas.openxmlformats.org/officeDocument/2006/relationships/slideLayout" Target="../slideLayouts/slideLayout273.xml"/><Relationship Id="rId42" Type="http://schemas.openxmlformats.org/officeDocument/2006/relationships/slideLayout" Target="../slideLayouts/slideLayout294.xml"/><Relationship Id="rId47" Type="http://schemas.openxmlformats.org/officeDocument/2006/relationships/slideLayout" Target="../slideLayouts/slideLayout299.xml"/><Relationship Id="rId63" Type="http://schemas.openxmlformats.org/officeDocument/2006/relationships/slideLayout" Target="../slideLayouts/slideLayout315.xml"/><Relationship Id="rId68" Type="http://schemas.openxmlformats.org/officeDocument/2006/relationships/slideLayout" Target="../slideLayouts/slideLayout320.xml"/><Relationship Id="rId84" Type="http://schemas.openxmlformats.org/officeDocument/2006/relationships/slideLayout" Target="../slideLayouts/slideLayout336.xml"/><Relationship Id="rId89" Type="http://schemas.openxmlformats.org/officeDocument/2006/relationships/slideLayout" Target="../slideLayouts/slideLayout341.xml"/><Relationship Id="rId112" Type="http://schemas.openxmlformats.org/officeDocument/2006/relationships/slideLayout" Target="../slideLayouts/slideLayout364.xml"/><Relationship Id="rId16" Type="http://schemas.openxmlformats.org/officeDocument/2006/relationships/slideLayout" Target="../slideLayouts/slideLayout268.xml"/><Relationship Id="rId107" Type="http://schemas.openxmlformats.org/officeDocument/2006/relationships/slideLayout" Target="../slideLayouts/slideLayout359.xml"/><Relationship Id="rId11" Type="http://schemas.openxmlformats.org/officeDocument/2006/relationships/slideLayout" Target="../slideLayouts/slideLayout263.xml"/><Relationship Id="rId32" Type="http://schemas.openxmlformats.org/officeDocument/2006/relationships/slideLayout" Target="../slideLayouts/slideLayout284.xml"/><Relationship Id="rId37" Type="http://schemas.openxmlformats.org/officeDocument/2006/relationships/slideLayout" Target="../slideLayouts/slideLayout289.xml"/><Relationship Id="rId53" Type="http://schemas.openxmlformats.org/officeDocument/2006/relationships/slideLayout" Target="../slideLayouts/slideLayout305.xml"/><Relationship Id="rId58" Type="http://schemas.openxmlformats.org/officeDocument/2006/relationships/slideLayout" Target="../slideLayouts/slideLayout310.xml"/><Relationship Id="rId74" Type="http://schemas.openxmlformats.org/officeDocument/2006/relationships/slideLayout" Target="../slideLayouts/slideLayout326.xml"/><Relationship Id="rId79" Type="http://schemas.openxmlformats.org/officeDocument/2006/relationships/slideLayout" Target="../slideLayouts/slideLayout331.xml"/><Relationship Id="rId102" Type="http://schemas.openxmlformats.org/officeDocument/2006/relationships/slideLayout" Target="../slideLayouts/slideLayout354.xml"/><Relationship Id="rId123" Type="http://schemas.openxmlformats.org/officeDocument/2006/relationships/slideLayout" Target="../slideLayouts/slideLayout375.xml"/><Relationship Id="rId5" Type="http://schemas.openxmlformats.org/officeDocument/2006/relationships/slideLayout" Target="../slideLayouts/slideLayout257.xml"/><Relationship Id="rId90" Type="http://schemas.openxmlformats.org/officeDocument/2006/relationships/slideLayout" Target="../slideLayouts/slideLayout342.xml"/><Relationship Id="rId95" Type="http://schemas.openxmlformats.org/officeDocument/2006/relationships/slideLayout" Target="../slideLayouts/slideLayout347.xml"/><Relationship Id="rId19" Type="http://schemas.openxmlformats.org/officeDocument/2006/relationships/slideLayout" Target="../slideLayouts/slideLayout271.xml"/><Relationship Id="rId14" Type="http://schemas.openxmlformats.org/officeDocument/2006/relationships/slideLayout" Target="../slideLayouts/slideLayout266.xml"/><Relationship Id="rId22" Type="http://schemas.openxmlformats.org/officeDocument/2006/relationships/slideLayout" Target="../slideLayouts/slideLayout274.xml"/><Relationship Id="rId27" Type="http://schemas.openxmlformats.org/officeDocument/2006/relationships/slideLayout" Target="../slideLayouts/slideLayout279.xml"/><Relationship Id="rId30" Type="http://schemas.openxmlformats.org/officeDocument/2006/relationships/slideLayout" Target="../slideLayouts/slideLayout282.xml"/><Relationship Id="rId35" Type="http://schemas.openxmlformats.org/officeDocument/2006/relationships/slideLayout" Target="../slideLayouts/slideLayout287.xml"/><Relationship Id="rId43" Type="http://schemas.openxmlformats.org/officeDocument/2006/relationships/slideLayout" Target="../slideLayouts/slideLayout295.xml"/><Relationship Id="rId48" Type="http://schemas.openxmlformats.org/officeDocument/2006/relationships/slideLayout" Target="../slideLayouts/slideLayout300.xml"/><Relationship Id="rId56" Type="http://schemas.openxmlformats.org/officeDocument/2006/relationships/slideLayout" Target="../slideLayouts/slideLayout308.xml"/><Relationship Id="rId64" Type="http://schemas.openxmlformats.org/officeDocument/2006/relationships/slideLayout" Target="../slideLayouts/slideLayout316.xml"/><Relationship Id="rId69" Type="http://schemas.openxmlformats.org/officeDocument/2006/relationships/slideLayout" Target="../slideLayouts/slideLayout321.xml"/><Relationship Id="rId77" Type="http://schemas.openxmlformats.org/officeDocument/2006/relationships/slideLayout" Target="../slideLayouts/slideLayout329.xml"/><Relationship Id="rId100" Type="http://schemas.openxmlformats.org/officeDocument/2006/relationships/slideLayout" Target="../slideLayouts/slideLayout352.xml"/><Relationship Id="rId105" Type="http://schemas.openxmlformats.org/officeDocument/2006/relationships/slideLayout" Target="../slideLayouts/slideLayout357.xml"/><Relationship Id="rId113" Type="http://schemas.openxmlformats.org/officeDocument/2006/relationships/slideLayout" Target="../slideLayouts/slideLayout365.xml"/><Relationship Id="rId118" Type="http://schemas.openxmlformats.org/officeDocument/2006/relationships/slideLayout" Target="../slideLayouts/slideLayout370.xml"/><Relationship Id="rId126" Type="http://schemas.openxmlformats.org/officeDocument/2006/relationships/slideLayout" Target="../slideLayouts/slideLayout378.xml"/><Relationship Id="rId8" Type="http://schemas.openxmlformats.org/officeDocument/2006/relationships/slideLayout" Target="../slideLayouts/slideLayout260.xml"/><Relationship Id="rId51" Type="http://schemas.openxmlformats.org/officeDocument/2006/relationships/slideLayout" Target="../slideLayouts/slideLayout303.xml"/><Relationship Id="rId72" Type="http://schemas.openxmlformats.org/officeDocument/2006/relationships/slideLayout" Target="../slideLayouts/slideLayout324.xml"/><Relationship Id="rId80" Type="http://schemas.openxmlformats.org/officeDocument/2006/relationships/slideLayout" Target="../slideLayouts/slideLayout332.xml"/><Relationship Id="rId85" Type="http://schemas.openxmlformats.org/officeDocument/2006/relationships/slideLayout" Target="../slideLayouts/slideLayout337.xml"/><Relationship Id="rId93" Type="http://schemas.openxmlformats.org/officeDocument/2006/relationships/slideLayout" Target="../slideLayouts/slideLayout345.xml"/><Relationship Id="rId98" Type="http://schemas.openxmlformats.org/officeDocument/2006/relationships/slideLayout" Target="../slideLayouts/slideLayout350.xml"/><Relationship Id="rId121" Type="http://schemas.openxmlformats.org/officeDocument/2006/relationships/slideLayout" Target="../slideLayouts/slideLayout373.xml"/><Relationship Id="rId3" Type="http://schemas.openxmlformats.org/officeDocument/2006/relationships/slideLayout" Target="../slideLayouts/slideLayout255.xml"/><Relationship Id="rId12" Type="http://schemas.openxmlformats.org/officeDocument/2006/relationships/slideLayout" Target="../slideLayouts/slideLayout264.xml"/><Relationship Id="rId17" Type="http://schemas.openxmlformats.org/officeDocument/2006/relationships/slideLayout" Target="../slideLayouts/slideLayout269.xml"/><Relationship Id="rId25" Type="http://schemas.openxmlformats.org/officeDocument/2006/relationships/slideLayout" Target="../slideLayouts/slideLayout277.xml"/><Relationship Id="rId33" Type="http://schemas.openxmlformats.org/officeDocument/2006/relationships/slideLayout" Target="../slideLayouts/slideLayout285.xml"/><Relationship Id="rId38" Type="http://schemas.openxmlformats.org/officeDocument/2006/relationships/slideLayout" Target="../slideLayouts/slideLayout290.xml"/><Relationship Id="rId46" Type="http://schemas.openxmlformats.org/officeDocument/2006/relationships/slideLayout" Target="../slideLayouts/slideLayout298.xml"/><Relationship Id="rId59" Type="http://schemas.openxmlformats.org/officeDocument/2006/relationships/slideLayout" Target="../slideLayouts/slideLayout311.xml"/><Relationship Id="rId67" Type="http://schemas.openxmlformats.org/officeDocument/2006/relationships/slideLayout" Target="../slideLayouts/slideLayout319.xml"/><Relationship Id="rId103" Type="http://schemas.openxmlformats.org/officeDocument/2006/relationships/slideLayout" Target="../slideLayouts/slideLayout355.xml"/><Relationship Id="rId108" Type="http://schemas.openxmlformats.org/officeDocument/2006/relationships/slideLayout" Target="../slideLayouts/slideLayout360.xml"/><Relationship Id="rId116" Type="http://schemas.openxmlformats.org/officeDocument/2006/relationships/slideLayout" Target="../slideLayouts/slideLayout368.xml"/><Relationship Id="rId124" Type="http://schemas.openxmlformats.org/officeDocument/2006/relationships/slideLayout" Target="../slideLayouts/slideLayout376.xml"/><Relationship Id="rId20" Type="http://schemas.openxmlformats.org/officeDocument/2006/relationships/slideLayout" Target="../slideLayouts/slideLayout272.xml"/><Relationship Id="rId41" Type="http://schemas.openxmlformats.org/officeDocument/2006/relationships/slideLayout" Target="../slideLayouts/slideLayout293.xml"/><Relationship Id="rId54" Type="http://schemas.openxmlformats.org/officeDocument/2006/relationships/slideLayout" Target="../slideLayouts/slideLayout306.xml"/><Relationship Id="rId62" Type="http://schemas.openxmlformats.org/officeDocument/2006/relationships/slideLayout" Target="../slideLayouts/slideLayout314.xml"/><Relationship Id="rId70" Type="http://schemas.openxmlformats.org/officeDocument/2006/relationships/slideLayout" Target="../slideLayouts/slideLayout322.xml"/><Relationship Id="rId75" Type="http://schemas.openxmlformats.org/officeDocument/2006/relationships/slideLayout" Target="../slideLayouts/slideLayout327.xml"/><Relationship Id="rId83" Type="http://schemas.openxmlformats.org/officeDocument/2006/relationships/slideLayout" Target="../slideLayouts/slideLayout335.xml"/><Relationship Id="rId88" Type="http://schemas.openxmlformats.org/officeDocument/2006/relationships/slideLayout" Target="../slideLayouts/slideLayout340.xml"/><Relationship Id="rId91" Type="http://schemas.openxmlformats.org/officeDocument/2006/relationships/slideLayout" Target="../slideLayouts/slideLayout343.xml"/><Relationship Id="rId96" Type="http://schemas.openxmlformats.org/officeDocument/2006/relationships/slideLayout" Target="../slideLayouts/slideLayout348.xml"/><Relationship Id="rId111" Type="http://schemas.openxmlformats.org/officeDocument/2006/relationships/slideLayout" Target="../slideLayouts/slideLayout363.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5" Type="http://schemas.openxmlformats.org/officeDocument/2006/relationships/slideLayout" Target="../slideLayouts/slideLayout267.xml"/><Relationship Id="rId23" Type="http://schemas.openxmlformats.org/officeDocument/2006/relationships/slideLayout" Target="../slideLayouts/slideLayout275.xml"/><Relationship Id="rId28" Type="http://schemas.openxmlformats.org/officeDocument/2006/relationships/slideLayout" Target="../slideLayouts/slideLayout280.xml"/><Relationship Id="rId36" Type="http://schemas.openxmlformats.org/officeDocument/2006/relationships/slideLayout" Target="../slideLayouts/slideLayout288.xml"/><Relationship Id="rId49" Type="http://schemas.openxmlformats.org/officeDocument/2006/relationships/slideLayout" Target="../slideLayouts/slideLayout301.xml"/><Relationship Id="rId57" Type="http://schemas.openxmlformats.org/officeDocument/2006/relationships/slideLayout" Target="../slideLayouts/slideLayout309.xml"/><Relationship Id="rId106" Type="http://schemas.openxmlformats.org/officeDocument/2006/relationships/slideLayout" Target="../slideLayouts/slideLayout358.xml"/><Relationship Id="rId114" Type="http://schemas.openxmlformats.org/officeDocument/2006/relationships/slideLayout" Target="../slideLayouts/slideLayout366.xml"/><Relationship Id="rId119" Type="http://schemas.openxmlformats.org/officeDocument/2006/relationships/slideLayout" Target="../slideLayouts/slideLayout371.xml"/><Relationship Id="rId127" Type="http://schemas.openxmlformats.org/officeDocument/2006/relationships/theme" Target="../theme/theme3.xml"/><Relationship Id="rId10" Type="http://schemas.openxmlformats.org/officeDocument/2006/relationships/slideLayout" Target="../slideLayouts/slideLayout262.xml"/><Relationship Id="rId31" Type="http://schemas.openxmlformats.org/officeDocument/2006/relationships/slideLayout" Target="../slideLayouts/slideLayout283.xml"/><Relationship Id="rId44" Type="http://schemas.openxmlformats.org/officeDocument/2006/relationships/slideLayout" Target="../slideLayouts/slideLayout296.xml"/><Relationship Id="rId52" Type="http://schemas.openxmlformats.org/officeDocument/2006/relationships/slideLayout" Target="../slideLayouts/slideLayout304.xml"/><Relationship Id="rId60" Type="http://schemas.openxmlformats.org/officeDocument/2006/relationships/slideLayout" Target="../slideLayouts/slideLayout312.xml"/><Relationship Id="rId65" Type="http://schemas.openxmlformats.org/officeDocument/2006/relationships/slideLayout" Target="../slideLayouts/slideLayout317.xml"/><Relationship Id="rId73" Type="http://schemas.openxmlformats.org/officeDocument/2006/relationships/slideLayout" Target="../slideLayouts/slideLayout325.xml"/><Relationship Id="rId78" Type="http://schemas.openxmlformats.org/officeDocument/2006/relationships/slideLayout" Target="../slideLayouts/slideLayout330.xml"/><Relationship Id="rId81" Type="http://schemas.openxmlformats.org/officeDocument/2006/relationships/slideLayout" Target="../slideLayouts/slideLayout333.xml"/><Relationship Id="rId86" Type="http://schemas.openxmlformats.org/officeDocument/2006/relationships/slideLayout" Target="../slideLayouts/slideLayout338.xml"/><Relationship Id="rId94" Type="http://schemas.openxmlformats.org/officeDocument/2006/relationships/slideLayout" Target="../slideLayouts/slideLayout346.xml"/><Relationship Id="rId99" Type="http://schemas.openxmlformats.org/officeDocument/2006/relationships/slideLayout" Target="../slideLayouts/slideLayout351.xml"/><Relationship Id="rId101" Type="http://schemas.openxmlformats.org/officeDocument/2006/relationships/slideLayout" Target="../slideLayouts/slideLayout353.xml"/><Relationship Id="rId122" Type="http://schemas.openxmlformats.org/officeDocument/2006/relationships/slideLayout" Target="../slideLayouts/slideLayout374.xml"/><Relationship Id="rId4" Type="http://schemas.openxmlformats.org/officeDocument/2006/relationships/slideLayout" Target="../slideLayouts/slideLayout256.xml"/><Relationship Id="rId9" Type="http://schemas.openxmlformats.org/officeDocument/2006/relationships/slideLayout" Target="../slideLayouts/slideLayout261.xml"/><Relationship Id="rId13" Type="http://schemas.openxmlformats.org/officeDocument/2006/relationships/slideLayout" Target="../slideLayouts/slideLayout265.xml"/><Relationship Id="rId18" Type="http://schemas.openxmlformats.org/officeDocument/2006/relationships/slideLayout" Target="../slideLayouts/slideLayout270.xml"/><Relationship Id="rId39" Type="http://schemas.openxmlformats.org/officeDocument/2006/relationships/slideLayout" Target="../slideLayouts/slideLayout291.xml"/><Relationship Id="rId109" Type="http://schemas.openxmlformats.org/officeDocument/2006/relationships/slideLayout" Target="../slideLayouts/slideLayout361.xml"/><Relationship Id="rId34" Type="http://schemas.openxmlformats.org/officeDocument/2006/relationships/slideLayout" Target="../slideLayouts/slideLayout286.xml"/><Relationship Id="rId50" Type="http://schemas.openxmlformats.org/officeDocument/2006/relationships/slideLayout" Target="../slideLayouts/slideLayout302.xml"/><Relationship Id="rId55" Type="http://schemas.openxmlformats.org/officeDocument/2006/relationships/slideLayout" Target="../slideLayouts/slideLayout307.xml"/><Relationship Id="rId76" Type="http://schemas.openxmlformats.org/officeDocument/2006/relationships/slideLayout" Target="../slideLayouts/slideLayout328.xml"/><Relationship Id="rId97" Type="http://schemas.openxmlformats.org/officeDocument/2006/relationships/slideLayout" Target="../slideLayouts/slideLayout349.xml"/><Relationship Id="rId104" Type="http://schemas.openxmlformats.org/officeDocument/2006/relationships/slideLayout" Target="../slideLayouts/slideLayout356.xml"/><Relationship Id="rId120" Type="http://schemas.openxmlformats.org/officeDocument/2006/relationships/slideLayout" Target="../slideLayouts/slideLayout372.xml"/><Relationship Id="rId125" Type="http://schemas.openxmlformats.org/officeDocument/2006/relationships/slideLayout" Target="../slideLayouts/slideLayout377.xml"/><Relationship Id="rId7" Type="http://schemas.openxmlformats.org/officeDocument/2006/relationships/slideLayout" Target="../slideLayouts/slideLayout259.xml"/><Relationship Id="rId71" Type="http://schemas.openxmlformats.org/officeDocument/2006/relationships/slideLayout" Target="../slideLayouts/slideLayout323.xml"/><Relationship Id="rId92" Type="http://schemas.openxmlformats.org/officeDocument/2006/relationships/slideLayout" Target="../slideLayouts/slideLayout344.xml"/><Relationship Id="rId2" Type="http://schemas.openxmlformats.org/officeDocument/2006/relationships/slideLayout" Target="../slideLayouts/slideLayout254.xml"/><Relationship Id="rId29" Type="http://schemas.openxmlformats.org/officeDocument/2006/relationships/slideLayout" Target="../slideLayouts/slideLayout281.xml"/><Relationship Id="rId24" Type="http://schemas.openxmlformats.org/officeDocument/2006/relationships/slideLayout" Target="../slideLayouts/slideLayout276.xml"/><Relationship Id="rId40" Type="http://schemas.openxmlformats.org/officeDocument/2006/relationships/slideLayout" Target="../slideLayouts/slideLayout292.xml"/><Relationship Id="rId45" Type="http://schemas.openxmlformats.org/officeDocument/2006/relationships/slideLayout" Target="../slideLayouts/slideLayout297.xml"/><Relationship Id="rId66" Type="http://schemas.openxmlformats.org/officeDocument/2006/relationships/slideLayout" Target="../slideLayouts/slideLayout318.xml"/><Relationship Id="rId87" Type="http://schemas.openxmlformats.org/officeDocument/2006/relationships/slideLayout" Target="../slideLayouts/slideLayout339.xml"/><Relationship Id="rId110" Type="http://schemas.openxmlformats.org/officeDocument/2006/relationships/slideLayout" Target="../slideLayouts/slideLayout362.xml"/><Relationship Id="rId115" Type="http://schemas.openxmlformats.org/officeDocument/2006/relationships/slideLayout" Target="../slideLayouts/slideLayout367.xml"/><Relationship Id="rId61" Type="http://schemas.openxmlformats.org/officeDocument/2006/relationships/slideLayout" Target="../slideLayouts/slideLayout313.xml"/><Relationship Id="rId82" Type="http://schemas.openxmlformats.org/officeDocument/2006/relationships/slideLayout" Target="../slideLayouts/slideLayout33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1100"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dirty="0"/>
          </a:p>
        </p:txBody>
      </p:sp>
      <p:sp>
        <p:nvSpPr>
          <p:cNvPr id="3" name="Text Placeholder"/>
          <p:cNvSpPr>
            <a:spLocks noGrp="1"/>
          </p:cNvSpPr>
          <p:nvPr>
            <p:ph type="body" idx="1"/>
          </p:nvPr>
        </p:nvSpPr>
        <p:spPr>
          <a:xfrm>
            <a:off x="4395789" y="1524000"/>
            <a:ext cx="6327648" cy="4298496"/>
          </a:xfrm>
          <a:prstGeom prst="rect">
            <a:avLst/>
          </a:prstGeom>
        </p:spPr>
        <p:txBody>
          <a:bodyPr vert="horz" lIns="0" tIns="0" rIns="0" bIns="0" spcCol="27432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2" name="Title Placeholder"/>
          <p:cNvSpPr>
            <a:spLocks noGrp="1"/>
          </p:cNvSpPr>
          <p:nvPr>
            <p:ph type="title"/>
          </p:nvPr>
        </p:nvSpPr>
        <p:spPr>
          <a:xfrm>
            <a:off x="660400" y="457201"/>
            <a:ext cx="10058400" cy="685800"/>
          </a:xfrm>
          <a:prstGeom prst="rect">
            <a:avLst/>
          </a:prstGeom>
        </p:spPr>
        <p:txBody>
          <a:bodyPr vert="horz" lIns="0" tIns="0" rIns="0" bIns="0" rtlCol="0" anchor="b">
            <a:noAutofit/>
          </a:bodyPr>
          <a:lstStyle/>
          <a:p>
            <a:endParaRPr lang="en-US" dirty="0"/>
          </a:p>
        </p:txBody>
      </p:sp>
      <p:sp>
        <p:nvSpPr>
          <p:cNvPr id="7" name="Freeform 6"/>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9" name="Footer Placeholder 7">
            <a:extLst>
              <a:ext uri="{FF2B5EF4-FFF2-40B4-BE49-F238E27FC236}">
                <a16:creationId xmlns:a16="http://schemas.microsoft.com/office/drawing/2014/main" id="{6DA95618-C06A-9846-B860-5C3BE6610316}"/>
              </a:ext>
            </a:extLst>
          </p:cNvPr>
          <p:cNvSpPr>
            <a:spLocks noGrp="1"/>
          </p:cNvSpPr>
          <p:nvPr>
            <p:ph type="ftr" sz="quarter" idx="3"/>
          </p:nvPr>
        </p:nvSpPr>
        <p:spPr>
          <a:xfrm>
            <a:off x="466238" y="6019800"/>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118435542"/>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92" r:id="rId3"/>
    <p:sldLayoutId id="2147484093" r:id="rId4"/>
    <p:sldLayoutId id="2147484015" r:id="rId5"/>
    <p:sldLayoutId id="2147484137" r:id="rId6"/>
    <p:sldLayoutId id="2147483987" r:id="rId7"/>
    <p:sldLayoutId id="2147484126" r:id="rId8"/>
    <p:sldLayoutId id="2147484102" r:id="rId9"/>
    <p:sldLayoutId id="2147484103" r:id="rId10"/>
    <p:sldLayoutId id="2147484104" r:id="rId11"/>
    <p:sldLayoutId id="2147484014" r:id="rId12"/>
    <p:sldLayoutId id="2147483986" r:id="rId13"/>
    <p:sldLayoutId id="2147484013" r:id="rId14"/>
    <p:sldLayoutId id="2147484001" r:id="rId15"/>
    <p:sldLayoutId id="2147484002" r:id="rId16"/>
    <p:sldLayoutId id="2147484009" r:id="rId17"/>
    <p:sldLayoutId id="2147484000" r:id="rId18"/>
    <p:sldLayoutId id="2147483995" r:id="rId19"/>
    <p:sldLayoutId id="2147484105" r:id="rId20"/>
    <p:sldLayoutId id="2147484106" r:id="rId21"/>
    <p:sldLayoutId id="2147484107" r:id="rId22"/>
    <p:sldLayoutId id="2147484030" r:id="rId23"/>
    <p:sldLayoutId id="2147484100" r:id="rId24"/>
    <p:sldLayoutId id="2147484008" r:id="rId25"/>
    <p:sldLayoutId id="2147484108" r:id="rId26"/>
    <p:sldLayoutId id="2147484109" r:id="rId27"/>
    <p:sldLayoutId id="2147484110" r:id="rId28"/>
    <p:sldLayoutId id="2147484029" r:id="rId29"/>
    <p:sldLayoutId id="2147484101" r:id="rId30"/>
    <p:sldLayoutId id="2147483996" r:id="rId31"/>
    <p:sldLayoutId id="2147484111" r:id="rId32"/>
    <p:sldLayoutId id="2147484112" r:id="rId33"/>
    <p:sldLayoutId id="2147484113" r:id="rId34"/>
    <p:sldLayoutId id="2147484010" r:id="rId35"/>
    <p:sldLayoutId id="2147483983" r:id="rId36"/>
    <p:sldLayoutId id="2147484011" r:id="rId37"/>
    <p:sldLayoutId id="2147483984" r:id="rId38"/>
    <p:sldLayoutId id="2147484127" r:id="rId39"/>
    <p:sldLayoutId id="2147484128" r:id="rId40"/>
    <p:sldLayoutId id="2147484129" r:id="rId41"/>
    <p:sldLayoutId id="2147484130" r:id="rId42"/>
    <p:sldLayoutId id="2147484131" r:id="rId43"/>
    <p:sldLayoutId id="2147484132" r:id="rId44"/>
    <p:sldLayoutId id="2147484020" r:id="rId45"/>
    <p:sldLayoutId id="2147483992" r:id="rId46"/>
    <p:sldLayoutId id="2147484017" r:id="rId47"/>
    <p:sldLayoutId id="2147483989" r:id="rId48"/>
    <p:sldLayoutId id="2147484021" r:id="rId49"/>
    <p:sldLayoutId id="2147483993" r:id="rId50"/>
    <p:sldLayoutId id="2147484018" r:id="rId51"/>
    <p:sldLayoutId id="2147483990" r:id="rId52"/>
    <p:sldLayoutId id="2147484022" r:id="rId53"/>
    <p:sldLayoutId id="2147483994" r:id="rId54"/>
    <p:sldLayoutId id="2147484019" r:id="rId55"/>
    <p:sldLayoutId id="2147483991" r:id="rId56"/>
    <p:sldLayoutId id="2147484023" r:id="rId57"/>
    <p:sldLayoutId id="2147484114" r:id="rId58"/>
    <p:sldLayoutId id="2147484024" r:id="rId59"/>
    <p:sldLayoutId id="2147484004" r:id="rId60"/>
    <p:sldLayoutId id="2147484124" r:id="rId61"/>
    <p:sldLayoutId id="2147484125" r:id="rId62"/>
    <p:sldLayoutId id="2147484072" r:id="rId63"/>
    <p:sldLayoutId id="2147484069" r:id="rId64"/>
    <p:sldLayoutId id="2147484025" r:id="rId65"/>
    <p:sldLayoutId id="2147484005" r:id="rId66"/>
    <p:sldLayoutId id="2147484026" r:id="rId67"/>
    <p:sldLayoutId id="2147484006" r:id="rId68"/>
    <p:sldLayoutId id="2147484070" r:id="rId69"/>
    <p:sldLayoutId id="2147484071" r:id="rId70"/>
    <p:sldLayoutId id="2147484027" r:id="rId71"/>
    <p:sldLayoutId id="2147484007" r:id="rId72"/>
    <p:sldLayoutId id="2147484117" r:id="rId73"/>
    <p:sldLayoutId id="2147484118" r:id="rId74"/>
    <p:sldLayoutId id="2147484073" r:id="rId75"/>
    <p:sldLayoutId id="2147484067" r:id="rId76"/>
    <p:sldLayoutId id="2147484119" r:id="rId77"/>
    <p:sldLayoutId id="2147484120" r:id="rId78"/>
    <p:sldLayoutId id="2147484057" r:id="rId79"/>
    <p:sldLayoutId id="2147484122" r:id="rId80"/>
    <p:sldLayoutId id="2147484121" r:id="rId81"/>
    <p:sldLayoutId id="2147484056" r:id="rId82"/>
    <p:sldLayoutId id="2147484033" r:id="rId83"/>
    <p:sldLayoutId id="2147483999" r:id="rId84"/>
    <p:sldLayoutId id="2147484095" r:id="rId85"/>
    <p:sldLayoutId id="2147484094" r:id="rId86"/>
    <p:sldLayoutId id="2147484133" r:id="rId87"/>
    <p:sldLayoutId id="2147484134" r:id="rId88"/>
    <p:sldLayoutId id="2147484034" r:id="rId89"/>
    <p:sldLayoutId id="2147484035" r:id="rId90"/>
    <p:sldLayoutId id="2147484041" r:id="rId91"/>
    <p:sldLayoutId id="2147484038" r:id="rId92"/>
    <p:sldLayoutId id="2147484042" r:id="rId93"/>
    <p:sldLayoutId id="2147484039" r:id="rId94"/>
    <p:sldLayoutId id="2147484043" r:id="rId95"/>
    <p:sldLayoutId id="2147484040" r:id="rId96"/>
    <p:sldLayoutId id="2147484083" r:id="rId97"/>
    <p:sldLayoutId id="2147484044" r:id="rId98"/>
    <p:sldLayoutId id="2147484045" r:id="rId99"/>
    <p:sldLayoutId id="2147484046" r:id="rId100"/>
    <p:sldLayoutId id="2147484047" r:id="rId101"/>
    <p:sldLayoutId id="2147484048" r:id="rId102"/>
    <p:sldLayoutId id="2147484049" r:id="rId103"/>
    <p:sldLayoutId id="2147484123" r:id="rId104"/>
    <p:sldLayoutId id="2147484051" r:id="rId105"/>
    <p:sldLayoutId id="2147484052" r:id="rId106"/>
    <p:sldLayoutId id="2147484050" r:id="rId107"/>
    <p:sldLayoutId id="2147484053" r:id="rId108"/>
    <p:sldLayoutId id="2147484054" r:id="rId109"/>
    <p:sldLayoutId id="2147484055" r:id="rId110"/>
    <p:sldLayoutId id="2147484059" r:id="rId111"/>
    <p:sldLayoutId id="2147484058" r:id="rId112"/>
    <p:sldLayoutId id="2147484060" r:id="rId113"/>
    <p:sldLayoutId id="2147484063" r:id="rId114"/>
    <p:sldLayoutId id="2147484061" r:id="rId115"/>
    <p:sldLayoutId id="2147484064" r:id="rId116"/>
    <p:sldLayoutId id="2147484062" r:id="rId117"/>
    <p:sldLayoutId id="2147484065" r:id="rId118"/>
    <p:sldLayoutId id="2147484135" r:id="rId119"/>
    <p:sldLayoutId id="2147484136" r:id="rId120"/>
    <p:sldLayoutId id="2147484080" r:id="rId121"/>
    <p:sldLayoutId id="2147484036" r:id="rId122"/>
    <p:sldLayoutId id="2147484037" r:id="rId123"/>
    <p:sldLayoutId id="2147484115" r:id="rId124"/>
    <p:sldLayoutId id="2147484116" r:id="rId125"/>
    <p:sldLayoutId id="2147484140" r:id="rId12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marL="0" indent="0" algn="l" defTabSz="884964" rtl="0" eaLnBrk="1" latinLnBrk="0" hangingPunct="1">
        <a:lnSpc>
          <a:spcPct val="100000"/>
        </a:lnSpc>
        <a:spcBef>
          <a:spcPct val="0"/>
        </a:spcBef>
        <a:buNone/>
        <a:defRPr sz="4200" kern="1200" baseline="0">
          <a:solidFill>
            <a:schemeClr val="tx2"/>
          </a:solidFill>
          <a:latin typeface="+mj-lt"/>
          <a:ea typeface="+mj-ea"/>
          <a:cs typeface="Arial" panose="020B0604020202020204" pitchFamily="34" charset="0"/>
        </a:defRPr>
      </a:lvl1pPr>
    </p:titleStyle>
    <p:bodyStyle>
      <a:lvl1pPr marL="0" indent="0" algn="l" defTabSz="884964" rtl="0" eaLnBrk="1" latinLnBrk="0" hangingPunct="1">
        <a:lnSpc>
          <a:spcPct val="100000"/>
        </a:lnSpc>
        <a:spcBef>
          <a:spcPts val="1800"/>
        </a:spcBef>
        <a:spcAft>
          <a:spcPts val="1200"/>
        </a:spcAft>
        <a:buFont typeface="Arial" panose="020B0604020202020204" pitchFamily="34" charset="0"/>
        <a:buNone/>
        <a:defRPr sz="3200" kern="1200" baseline="0">
          <a:solidFill>
            <a:schemeClr val="tx2">
              <a:lumMod val="75000"/>
            </a:schemeClr>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200"/>
        </a:spcAft>
        <a:buFontTx/>
        <a:buNone/>
        <a:defRPr sz="2400" b="0" kern="1200" cap="all" spc="57" baseline="0">
          <a:solidFill>
            <a:schemeClr val="bg2">
              <a:lumMod val="75000"/>
            </a:schemeClr>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2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charset="0"/>
        <a:buChar char="•"/>
        <a:tabLst/>
        <a:defRPr sz="2800" kern="1200" baseline="0">
          <a:solidFill>
            <a:schemeClr val="tx1"/>
          </a:solidFill>
          <a:latin typeface="+mn-lt"/>
          <a:ea typeface="+mn-ea"/>
          <a:cs typeface="Arial" panose="020B0604020202020204" pitchFamily="34" charset="0"/>
        </a:defRPr>
      </a:lvl4pPr>
      <a:lvl5pPr marL="460375" indent="-228600" algn="l" defTabSz="884964" rtl="0" eaLnBrk="1" latinLnBrk="0" hangingPunct="1">
        <a:lnSpc>
          <a:spcPct val="100000"/>
        </a:lnSpc>
        <a:spcBef>
          <a:spcPts val="0"/>
        </a:spcBef>
        <a:spcAft>
          <a:spcPts val="800"/>
        </a:spcAft>
        <a:buClr>
          <a:schemeClr val="accent5"/>
        </a:buClr>
        <a:buFont typeface="Arial" charset="0"/>
        <a:buChar char="•"/>
        <a:tabLst/>
        <a:defRPr sz="2400" kern="1200" baseline="0">
          <a:solidFill>
            <a:schemeClr val="tx2"/>
          </a:solidFill>
          <a:latin typeface="+mn-lt"/>
          <a:ea typeface="+mn-ea"/>
          <a:cs typeface="Arial" panose="020B0604020202020204" pitchFamily="34" charset="0"/>
        </a:defRPr>
      </a:lvl5pPr>
      <a:lvl6pPr marL="642938" indent="-228600" algn="l" defTabSz="884964" rtl="0" eaLnBrk="1" latinLnBrk="0" hangingPunct="1">
        <a:lnSpc>
          <a:spcPct val="100000"/>
        </a:lnSpc>
        <a:spcBef>
          <a:spcPts val="0"/>
        </a:spcBef>
        <a:spcAft>
          <a:spcPts val="800"/>
        </a:spcAft>
        <a:buClr>
          <a:schemeClr val="accent5"/>
        </a:buClr>
        <a:buFont typeface="Arial" charset="0"/>
        <a:buChar char="•"/>
        <a:tabLst/>
        <a:defRPr sz="2400" kern="1200">
          <a:solidFill>
            <a:schemeClr val="tx2"/>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p:bodyStyle>
    <p:otherStyle>
      <a:defPPr>
        <a:defRPr lang="en-US"/>
      </a:defPPr>
      <a:lvl1pPr marL="0" algn="l" defTabSz="884964" rtl="0" eaLnBrk="1" latinLnBrk="0" hangingPunct="1">
        <a:defRPr sz="1742" kern="1200">
          <a:solidFill>
            <a:schemeClr val="tx1"/>
          </a:solidFill>
          <a:latin typeface="+mn-lt"/>
          <a:ea typeface="+mn-ea"/>
          <a:cs typeface="+mn-cs"/>
        </a:defRPr>
      </a:lvl1pPr>
      <a:lvl2pPr marL="442482" algn="l" defTabSz="884964" rtl="0" eaLnBrk="1" latinLnBrk="0" hangingPunct="1">
        <a:defRPr sz="1742" kern="1200">
          <a:solidFill>
            <a:schemeClr val="tx1"/>
          </a:solidFill>
          <a:latin typeface="+mn-lt"/>
          <a:ea typeface="+mn-ea"/>
          <a:cs typeface="+mn-cs"/>
        </a:defRPr>
      </a:lvl2pPr>
      <a:lvl3pPr marL="884964" algn="l" defTabSz="884964" rtl="0" eaLnBrk="1" latinLnBrk="0" hangingPunct="1">
        <a:defRPr sz="1742" kern="1200">
          <a:solidFill>
            <a:schemeClr val="tx1"/>
          </a:solidFill>
          <a:latin typeface="+mn-lt"/>
          <a:ea typeface="+mn-ea"/>
          <a:cs typeface="+mn-cs"/>
        </a:defRPr>
      </a:lvl3pPr>
      <a:lvl4pPr marL="1327446" algn="l" defTabSz="884964" rtl="0" eaLnBrk="1" latinLnBrk="0" hangingPunct="1">
        <a:defRPr sz="1742" kern="1200">
          <a:solidFill>
            <a:schemeClr val="tx1"/>
          </a:solidFill>
          <a:latin typeface="+mn-lt"/>
          <a:ea typeface="+mn-ea"/>
          <a:cs typeface="+mn-cs"/>
        </a:defRPr>
      </a:lvl4pPr>
      <a:lvl5pPr marL="1769927" algn="l" defTabSz="884964" rtl="0" eaLnBrk="1" latinLnBrk="0" hangingPunct="1">
        <a:defRPr sz="1742" kern="1200">
          <a:solidFill>
            <a:schemeClr val="tx1"/>
          </a:solidFill>
          <a:latin typeface="+mn-lt"/>
          <a:ea typeface="+mn-ea"/>
          <a:cs typeface="+mn-cs"/>
        </a:defRPr>
      </a:lvl5pPr>
      <a:lvl6pPr marL="2212410" algn="l" defTabSz="884964" rtl="0" eaLnBrk="1" latinLnBrk="0" hangingPunct="1">
        <a:defRPr sz="1742" kern="1200">
          <a:solidFill>
            <a:schemeClr val="tx1"/>
          </a:solidFill>
          <a:latin typeface="+mn-lt"/>
          <a:ea typeface="+mn-ea"/>
          <a:cs typeface="+mn-cs"/>
        </a:defRPr>
      </a:lvl6pPr>
      <a:lvl7pPr marL="2654891" algn="l" defTabSz="884964" rtl="0" eaLnBrk="1" latinLnBrk="0" hangingPunct="1">
        <a:defRPr sz="1742" kern="1200">
          <a:solidFill>
            <a:schemeClr val="tx1"/>
          </a:solidFill>
          <a:latin typeface="+mn-lt"/>
          <a:ea typeface="+mn-ea"/>
          <a:cs typeface="+mn-cs"/>
        </a:defRPr>
      </a:lvl7pPr>
      <a:lvl8pPr marL="3097374" algn="l" defTabSz="884964" rtl="0" eaLnBrk="1" latinLnBrk="0" hangingPunct="1">
        <a:defRPr sz="1742" kern="1200">
          <a:solidFill>
            <a:schemeClr val="tx1"/>
          </a:solidFill>
          <a:latin typeface="+mn-lt"/>
          <a:ea typeface="+mn-ea"/>
          <a:cs typeface="+mn-cs"/>
        </a:defRPr>
      </a:lvl8pPr>
      <a:lvl9pPr marL="3539855" algn="l" defTabSz="884964" rtl="0" eaLnBrk="1" latinLnBrk="0" hangingPunct="1">
        <a:defRPr sz="1742"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6" orient="horz" pos="288" userDrawn="1">
          <p15:clr>
            <a:srgbClr val="F26B43"/>
          </p15:clr>
        </p15:guide>
        <p15:guide id="17" pos="416" userDrawn="1">
          <p15:clr>
            <a:srgbClr val="F26B43"/>
          </p15:clr>
        </p15:guide>
        <p15:guide id="18" pos="6752" userDrawn="1">
          <p15:clr>
            <a:srgbClr val="F26B43"/>
          </p15:clr>
        </p15:guide>
        <p15:guide id="21" orient="horz" pos="3792" userDrawn="1">
          <p15:clr>
            <a:srgbClr val="F26B43"/>
          </p15:clr>
        </p15:guide>
        <p15:guide id="22" orient="horz" pos="720" userDrawn="1">
          <p15:clr>
            <a:srgbClr val="5ACBF0"/>
          </p15:clr>
        </p15:guide>
        <p15:guide id="23" orient="horz" pos="960" userDrawn="1">
          <p15:clr>
            <a:srgbClr val="5ACBF0"/>
          </p15:clr>
        </p15:guide>
        <p15:guide id="24" orient="horz" pos="2016" userDrawn="1">
          <p15:clr>
            <a:srgbClr val="5ACBF0"/>
          </p15:clr>
        </p15:guide>
        <p15:guide id="25" pos="5384" userDrawn="1">
          <p15:clr>
            <a:srgbClr val="5ACBF0"/>
          </p15:clr>
        </p15:guide>
        <p15:guide id="28" orient="horz" pos="840" userDrawn="1">
          <p15:clr>
            <a:srgbClr val="9FCC3B"/>
          </p15:clr>
        </p15:guide>
        <p15:guide id="29" orient="horz" pos="1584" userDrawn="1">
          <p15:clr>
            <a:srgbClr val="5ACBF0"/>
          </p15:clr>
        </p15:guide>
        <p15:guide id="31" pos="2384" userDrawn="1">
          <p15:clr>
            <a:srgbClr val="F26B43"/>
          </p15:clr>
        </p15:guide>
        <p15:guide id="32" pos="1784" userDrawn="1">
          <p15:clr>
            <a:srgbClr val="5ACBF0"/>
          </p15:clr>
        </p15:guide>
        <p15:guide id="33" pos="3584" userDrawn="1">
          <p15:clr>
            <a:srgbClr val="5ACBF0"/>
          </p15:clr>
        </p15:guide>
        <p15:guide id="35" pos="478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972"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dirty="0"/>
          </a:p>
        </p:txBody>
      </p:sp>
      <p:sp>
        <p:nvSpPr>
          <p:cNvPr id="3" name="Text Placeholder"/>
          <p:cNvSpPr>
            <a:spLocks noGrp="1"/>
          </p:cNvSpPr>
          <p:nvPr>
            <p:ph type="body" idx="1"/>
          </p:nvPr>
        </p:nvSpPr>
        <p:spPr>
          <a:xfrm>
            <a:off x="4395789" y="1524000"/>
            <a:ext cx="6327648" cy="4298496"/>
          </a:xfrm>
          <a:prstGeom prst="rect">
            <a:avLst/>
          </a:prstGeom>
        </p:spPr>
        <p:txBody>
          <a:bodyPr vert="horz" lIns="0" tIns="0" rIns="0" bIns="0" spcCol="27432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2" name="Title Placeholder"/>
          <p:cNvSpPr>
            <a:spLocks noGrp="1"/>
          </p:cNvSpPr>
          <p:nvPr>
            <p:ph type="title"/>
          </p:nvPr>
        </p:nvSpPr>
        <p:spPr>
          <a:xfrm>
            <a:off x="660401" y="457201"/>
            <a:ext cx="10058400" cy="685800"/>
          </a:xfrm>
          <a:prstGeom prst="rect">
            <a:avLst/>
          </a:prstGeom>
        </p:spPr>
        <p:txBody>
          <a:bodyPr vert="horz" lIns="0" tIns="0" rIns="0" bIns="0" rtlCol="0" anchor="b">
            <a:noAutofit/>
          </a:bodyPr>
          <a:lstStyle/>
          <a:p>
            <a:endParaRPr lang="en-US" dirty="0"/>
          </a:p>
        </p:txBody>
      </p:sp>
      <p:sp>
        <p:nvSpPr>
          <p:cNvPr id="7" name="Freeform 6"/>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solidFill>
                <a:schemeClr val="accent6">
                  <a:lumMod val="50000"/>
                </a:schemeClr>
              </a:solidFill>
            </a:endParaRPr>
          </a:p>
        </p:txBody>
      </p:sp>
      <p:sp>
        <p:nvSpPr>
          <p:cNvPr id="9" name="Footer Placeholder 7">
            <a:extLst>
              <a:ext uri="{FF2B5EF4-FFF2-40B4-BE49-F238E27FC236}">
                <a16:creationId xmlns:a16="http://schemas.microsoft.com/office/drawing/2014/main" id="{6DA95618-C06A-9846-B860-5C3BE6610316}"/>
              </a:ext>
            </a:extLst>
          </p:cNvPr>
          <p:cNvSpPr>
            <a:spLocks noGrp="1"/>
          </p:cNvSpPr>
          <p:nvPr>
            <p:ph type="ftr" sz="quarter" idx="3"/>
          </p:nvPr>
        </p:nvSpPr>
        <p:spPr>
          <a:xfrm>
            <a:off x="466238" y="6019802"/>
            <a:ext cx="3544540" cy="381001"/>
          </a:xfrm>
          <a:prstGeom prst="rect">
            <a:avLst/>
          </a:prstGeom>
        </p:spPr>
        <p:txBody>
          <a:bodyPr vert="horz" lIns="91440" tIns="45720" rIns="91440" bIns="45720" rtlCol="0" anchor="ctr"/>
          <a:lstStyle>
            <a:lvl1pPr algn="ctr">
              <a:defRPr sz="972">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3834702220"/>
      </p:ext>
    </p:extLst>
  </p:cSld>
  <p:clrMap bg1="lt1" tx1="dk1" bg2="lt2" tx2="dk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 id="2147484177" r:id="rId12"/>
    <p:sldLayoutId id="2147484178" r:id="rId13"/>
    <p:sldLayoutId id="2147484179" r:id="rId14"/>
    <p:sldLayoutId id="2147484180" r:id="rId15"/>
    <p:sldLayoutId id="2147484181" r:id="rId16"/>
    <p:sldLayoutId id="2147484182" r:id="rId17"/>
    <p:sldLayoutId id="2147484183" r:id="rId18"/>
    <p:sldLayoutId id="2147484184" r:id="rId19"/>
    <p:sldLayoutId id="2147484185" r:id="rId20"/>
    <p:sldLayoutId id="2147484186" r:id="rId21"/>
    <p:sldLayoutId id="2147484187" r:id="rId22"/>
    <p:sldLayoutId id="2147484188" r:id="rId23"/>
    <p:sldLayoutId id="2147484189" r:id="rId24"/>
    <p:sldLayoutId id="2147484190" r:id="rId25"/>
    <p:sldLayoutId id="2147484191" r:id="rId26"/>
    <p:sldLayoutId id="2147484192" r:id="rId27"/>
    <p:sldLayoutId id="2147484193" r:id="rId28"/>
    <p:sldLayoutId id="2147484194" r:id="rId29"/>
    <p:sldLayoutId id="2147484195" r:id="rId30"/>
    <p:sldLayoutId id="2147484196" r:id="rId31"/>
    <p:sldLayoutId id="2147484197" r:id="rId32"/>
    <p:sldLayoutId id="2147484198" r:id="rId33"/>
    <p:sldLayoutId id="2147484199" r:id="rId34"/>
    <p:sldLayoutId id="2147484200" r:id="rId35"/>
    <p:sldLayoutId id="2147484201" r:id="rId36"/>
    <p:sldLayoutId id="2147484202" r:id="rId37"/>
    <p:sldLayoutId id="2147484203" r:id="rId38"/>
    <p:sldLayoutId id="2147484204" r:id="rId39"/>
    <p:sldLayoutId id="2147484205" r:id="rId40"/>
    <p:sldLayoutId id="2147484206" r:id="rId41"/>
    <p:sldLayoutId id="2147484207" r:id="rId42"/>
    <p:sldLayoutId id="2147484208" r:id="rId43"/>
    <p:sldLayoutId id="2147484209" r:id="rId44"/>
    <p:sldLayoutId id="2147484210" r:id="rId45"/>
    <p:sldLayoutId id="2147484211" r:id="rId46"/>
    <p:sldLayoutId id="2147484212" r:id="rId47"/>
    <p:sldLayoutId id="2147484213" r:id="rId48"/>
    <p:sldLayoutId id="2147484214" r:id="rId49"/>
    <p:sldLayoutId id="2147484215" r:id="rId50"/>
    <p:sldLayoutId id="2147484216" r:id="rId51"/>
    <p:sldLayoutId id="2147484217" r:id="rId52"/>
    <p:sldLayoutId id="2147484218" r:id="rId53"/>
    <p:sldLayoutId id="2147484219" r:id="rId54"/>
    <p:sldLayoutId id="2147484220" r:id="rId55"/>
    <p:sldLayoutId id="2147484221" r:id="rId56"/>
    <p:sldLayoutId id="2147484222" r:id="rId57"/>
    <p:sldLayoutId id="2147484223" r:id="rId58"/>
    <p:sldLayoutId id="2147484224" r:id="rId59"/>
    <p:sldLayoutId id="2147484225" r:id="rId60"/>
    <p:sldLayoutId id="2147484226" r:id="rId61"/>
    <p:sldLayoutId id="2147484227" r:id="rId62"/>
    <p:sldLayoutId id="2147484228" r:id="rId63"/>
    <p:sldLayoutId id="2147484229" r:id="rId64"/>
    <p:sldLayoutId id="2147484230" r:id="rId65"/>
    <p:sldLayoutId id="2147484231" r:id="rId66"/>
    <p:sldLayoutId id="2147484232" r:id="rId67"/>
    <p:sldLayoutId id="2147484233" r:id="rId68"/>
    <p:sldLayoutId id="2147484234" r:id="rId69"/>
    <p:sldLayoutId id="2147484235" r:id="rId70"/>
    <p:sldLayoutId id="2147484236" r:id="rId71"/>
    <p:sldLayoutId id="2147484237" r:id="rId72"/>
    <p:sldLayoutId id="2147484238" r:id="rId73"/>
    <p:sldLayoutId id="2147484239" r:id="rId74"/>
    <p:sldLayoutId id="2147484240" r:id="rId75"/>
    <p:sldLayoutId id="2147484241" r:id="rId76"/>
    <p:sldLayoutId id="2147484242" r:id="rId77"/>
    <p:sldLayoutId id="2147484243" r:id="rId78"/>
    <p:sldLayoutId id="2147484244" r:id="rId79"/>
    <p:sldLayoutId id="2147484245" r:id="rId80"/>
    <p:sldLayoutId id="2147484246" r:id="rId81"/>
    <p:sldLayoutId id="2147484247" r:id="rId82"/>
    <p:sldLayoutId id="2147484248" r:id="rId83"/>
    <p:sldLayoutId id="2147484249" r:id="rId84"/>
    <p:sldLayoutId id="2147484250" r:id="rId85"/>
    <p:sldLayoutId id="2147484251" r:id="rId86"/>
    <p:sldLayoutId id="2147484252" r:id="rId87"/>
    <p:sldLayoutId id="2147484253" r:id="rId88"/>
    <p:sldLayoutId id="2147484254" r:id="rId89"/>
    <p:sldLayoutId id="2147484255" r:id="rId90"/>
    <p:sldLayoutId id="2147484256" r:id="rId91"/>
    <p:sldLayoutId id="2147484257" r:id="rId92"/>
    <p:sldLayoutId id="2147484258" r:id="rId93"/>
    <p:sldLayoutId id="2147484259" r:id="rId94"/>
    <p:sldLayoutId id="2147484260" r:id="rId95"/>
    <p:sldLayoutId id="2147484261" r:id="rId96"/>
    <p:sldLayoutId id="2147484262" r:id="rId97"/>
    <p:sldLayoutId id="2147484263" r:id="rId98"/>
    <p:sldLayoutId id="2147484264" r:id="rId99"/>
    <p:sldLayoutId id="2147484265" r:id="rId100"/>
    <p:sldLayoutId id="2147484266" r:id="rId101"/>
    <p:sldLayoutId id="2147484267" r:id="rId102"/>
    <p:sldLayoutId id="2147484268" r:id="rId103"/>
    <p:sldLayoutId id="2147484269" r:id="rId104"/>
    <p:sldLayoutId id="2147484270" r:id="rId105"/>
    <p:sldLayoutId id="2147484271" r:id="rId106"/>
    <p:sldLayoutId id="2147484272" r:id="rId107"/>
    <p:sldLayoutId id="2147484273" r:id="rId108"/>
    <p:sldLayoutId id="2147484274" r:id="rId109"/>
    <p:sldLayoutId id="2147484275" r:id="rId110"/>
    <p:sldLayoutId id="2147484276" r:id="rId111"/>
    <p:sldLayoutId id="2147484277" r:id="rId112"/>
    <p:sldLayoutId id="2147484278" r:id="rId113"/>
    <p:sldLayoutId id="2147484279" r:id="rId114"/>
    <p:sldLayoutId id="2147484280" r:id="rId115"/>
    <p:sldLayoutId id="2147484281" r:id="rId116"/>
    <p:sldLayoutId id="2147484282" r:id="rId117"/>
    <p:sldLayoutId id="2147484283" r:id="rId118"/>
    <p:sldLayoutId id="2147484284" r:id="rId119"/>
    <p:sldLayoutId id="2147484285" r:id="rId120"/>
    <p:sldLayoutId id="2147484286" r:id="rId121"/>
    <p:sldLayoutId id="2147484287" r:id="rId122"/>
    <p:sldLayoutId id="2147484288" r:id="rId123"/>
    <p:sldLayoutId id="2147484289" r:id="rId124"/>
    <p:sldLayoutId id="2147484290" r:id="rId125"/>
    <p:sldLayoutId id="2147484291" r:id="rId12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marL="0" indent="0" algn="l" defTabSz="782220" rtl="0" eaLnBrk="1" latinLnBrk="0" hangingPunct="1">
        <a:lnSpc>
          <a:spcPct val="100000"/>
        </a:lnSpc>
        <a:spcBef>
          <a:spcPct val="0"/>
        </a:spcBef>
        <a:buNone/>
        <a:defRPr sz="3712" kern="1200" baseline="0">
          <a:solidFill>
            <a:schemeClr val="tx2"/>
          </a:solidFill>
          <a:latin typeface="+mj-lt"/>
          <a:ea typeface="+mj-ea"/>
          <a:cs typeface="Arial" panose="020B0604020202020204" pitchFamily="34" charset="0"/>
        </a:defRPr>
      </a:lvl1pPr>
    </p:titleStyle>
    <p:bodyStyle>
      <a:lvl1pPr marL="0" indent="0" algn="l" defTabSz="782220" rtl="0" eaLnBrk="1" latinLnBrk="0" hangingPunct="1">
        <a:lnSpc>
          <a:spcPct val="100000"/>
        </a:lnSpc>
        <a:spcBef>
          <a:spcPts val="1591"/>
        </a:spcBef>
        <a:spcAft>
          <a:spcPts val="1061"/>
        </a:spcAft>
        <a:buFont typeface="Arial" panose="020B0604020202020204" pitchFamily="34" charset="0"/>
        <a:buNone/>
        <a:defRPr sz="2828" kern="1200" baseline="0">
          <a:solidFill>
            <a:schemeClr val="tx2">
              <a:lumMod val="75000"/>
            </a:schemeClr>
          </a:solidFill>
          <a:latin typeface="+mj-lt"/>
          <a:ea typeface="+mn-ea"/>
          <a:cs typeface="Arial" panose="020B0604020202020204" pitchFamily="34" charset="0"/>
        </a:defRPr>
      </a:lvl1pPr>
      <a:lvl2pPr marL="0" indent="0" algn="l" defTabSz="782220" rtl="0" eaLnBrk="1" latinLnBrk="0" hangingPunct="1">
        <a:lnSpc>
          <a:spcPct val="100000"/>
        </a:lnSpc>
        <a:spcBef>
          <a:spcPts val="1061"/>
        </a:spcBef>
        <a:spcAft>
          <a:spcPts val="177"/>
        </a:spcAft>
        <a:buFontTx/>
        <a:buNone/>
        <a:defRPr sz="2121" b="0" kern="1200" cap="all" spc="50" baseline="0">
          <a:solidFill>
            <a:schemeClr val="bg2">
              <a:lumMod val="75000"/>
            </a:schemeClr>
          </a:solidFill>
          <a:latin typeface="+mn-lt"/>
          <a:ea typeface="+mn-ea"/>
          <a:cs typeface="Arial" panose="020B0604020202020204" pitchFamily="34" charset="0"/>
        </a:defRPr>
      </a:lvl2pPr>
      <a:lvl3pPr marL="0" indent="0" algn="l" defTabSz="782220" rtl="0" eaLnBrk="1" latinLnBrk="0" hangingPunct="1">
        <a:lnSpc>
          <a:spcPct val="100000"/>
        </a:lnSpc>
        <a:spcBef>
          <a:spcPts val="0"/>
        </a:spcBef>
        <a:spcAft>
          <a:spcPts val="1061"/>
        </a:spcAft>
        <a:buFont typeface="Arial" panose="020B0604020202020204" pitchFamily="34" charset="0"/>
        <a:buNone/>
        <a:defRPr sz="2475" kern="1200" baseline="0">
          <a:solidFill>
            <a:schemeClr val="tx1"/>
          </a:solidFill>
          <a:latin typeface="+mn-lt"/>
          <a:ea typeface="+mn-ea"/>
          <a:cs typeface="Arial" panose="020B0604020202020204" pitchFamily="34" charset="0"/>
        </a:defRPr>
      </a:lvl3pPr>
      <a:lvl4pPr marL="203463" indent="-203463" algn="l" defTabSz="782220" rtl="0" eaLnBrk="1" latinLnBrk="0" hangingPunct="1">
        <a:lnSpc>
          <a:spcPct val="100000"/>
        </a:lnSpc>
        <a:spcBef>
          <a:spcPts val="0"/>
        </a:spcBef>
        <a:spcAft>
          <a:spcPts val="707"/>
        </a:spcAft>
        <a:buClr>
          <a:schemeClr val="accent5"/>
        </a:buClr>
        <a:buFont typeface="Arial" charset="0"/>
        <a:buChar char="•"/>
        <a:tabLst/>
        <a:defRPr sz="2475" kern="1200" baseline="0">
          <a:solidFill>
            <a:schemeClr val="tx1"/>
          </a:solidFill>
          <a:latin typeface="+mn-lt"/>
          <a:ea typeface="+mn-ea"/>
          <a:cs typeface="Arial" panose="020B0604020202020204" pitchFamily="34" charset="0"/>
        </a:defRPr>
      </a:lvl4pPr>
      <a:lvl5pPr marL="406925" indent="-202060" algn="l" defTabSz="782220" rtl="0" eaLnBrk="1" latinLnBrk="0" hangingPunct="1">
        <a:lnSpc>
          <a:spcPct val="100000"/>
        </a:lnSpc>
        <a:spcBef>
          <a:spcPts val="0"/>
        </a:spcBef>
        <a:spcAft>
          <a:spcPts val="707"/>
        </a:spcAft>
        <a:buClr>
          <a:schemeClr val="accent5"/>
        </a:buClr>
        <a:buFont typeface="Arial" charset="0"/>
        <a:buChar char="•"/>
        <a:tabLst/>
        <a:defRPr sz="2121" kern="1200" baseline="0">
          <a:solidFill>
            <a:schemeClr val="tx2"/>
          </a:solidFill>
          <a:latin typeface="+mn-lt"/>
          <a:ea typeface="+mn-ea"/>
          <a:cs typeface="Arial" panose="020B0604020202020204" pitchFamily="34" charset="0"/>
        </a:defRPr>
      </a:lvl5pPr>
      <a:lvl6pPr marL="568293" indent="-202060" algn="l" defTabSz="782220" rtl="0" eaLnBrk="1" latinLnBrk="0" hangingPunct="1">
        <a:lnSpc>
          <a:spcPct val="100000"/>
        </a:lnSpc>
        <a:spcBef>
          <a:spcPts val="0"/>
        </a:spcBef>
        <a:spcAft>
          <a:spcPts val="707"/>
        </a:spcAft>
        <a:buClr>
          <a:schemeClr val="accent5"/>
        </a:buClr>
        <a:buFont typeface="Arial" charset="0"/>
        <a:buChar char="•"/>
        <a:tabLst/>
        <a:defRPr sz="2121" kern="1200">
          <a:solidFill>
            <a:schemeClr val="tx2"/>
          </a:solidFill>
          <a:latin typeface="+mn-lt"/>
          <a:ea typeface="+mn-ea"/>
          <a:cs typeface="+mn-cs"/>
        </a:defRPr>
      </a:lvl6pPr>
      <a:lvl7pPr marL="2542212" indent="-195554" algn="l" defTabSz="782220"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323" indent="-195554" algn="l" defTabSz="782220"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432" indent="-195554" algn="l" defTabSz="782220"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p:bodyStyle>
    <p:otherStyle>
      <a:defPPr>
        <a:defRPr lang="en-US"/>
      </a:defPPr>
      <a:lvl1pPr marL="0" algn="l" defTabSz="782220" rtl="0" eaLnBrk="1" latinLnBrk="0" hangingPunct="1">
        <a:defRPr sz="1540" kern="1200">
          <a:solidFill>
            <a:schemeClr val="tx1"/>
          </a:solidFill>
          <a:latin typeface="+mn-lt"/>
          <a:ea typeface="+mn-ea"/>
          <a:cs typeface="+mn-cs"/>
        </a:defRPr>
      </a:lvl1pPr>
      <a:lvl2pPr marL="391110" algn="l" defTabSz="782220" rtl="0" eaLnBrk="1" latinLnBrk="0" hangingPunct="1">
        <a:defRPr sz="1540" kern="1200">
          <a:solidFill>
            <a:schemeClr val="tx1"/>
          </a:solidFill>
          <a:latin typeface="+mn-lt"/>
          <a:ea typeface="+mn-ea"/>
          <a:cs typeface="+mn-cs"/>
        </a:defRPr>
      </a:lvl2pPr>
      <a:lvl3pPr marL="782220" algn="l" defTabSz="782220" rtl="0" eaLnBrk="1" latinLnBrk="0" hangingPunct="1">
        <a:defRPr sz="1540" kern="1200">
          <a:solidFill>
            <a:schemeClr val="tx1"/>
          </a:solidFill>
          <a:latin typeface="+mn-lt"/>
          <a:ea typeface="+mn-ea"/>
          <a:cs typeface="+mn-cs"/>
        </a:defRPr>
      </a:lvl3pPr>
      <a:lvl4pPr marL="1173330" algn="l" defTabSz="782220" rtl="0" eaLnBrk="1" latinLnBrk="0" hangingPunct="1">
        <a:defRPr sz="1540" kern="1200">
          <a:solidFill>
            <a:schemeClr val="tx1"/>
          </a:solidFill>
          <a:latin typeface="+mn-lt"/>
          <a:ea typeface="+mn-ea"/>
          <a:cs typeface="+mn-cs"/>
        </a:defRPr>
      </a:lvl4pPr>
      <a:lvl5pPr marL="1564438" algn="l" defTabSz="782220" rtl="0" eaLnBrk="1" latinLnBrk="0" hangingPunct="1">
        <a:defRPr sz="1540" kern="1200">
          <a:solidFill>
            <a:schemeClr val="tx1"/>
          </a:solidFill>
          <a:latin typeface="+mn-lt"/>
          <a:ea typeface="+mn-ea"/>
          <a:cs typeface="+mn-cs"/>
        </a:defRPr>
      </a:lvl5pPr>
      <a:lvl6pPr marL="1955549" algn="l" defTabSz="782220" rtl="0" eaLnBrk="1" latinLnBrk="0" hangingPunct="1">
        <a:defRPr sz="1540" kern="1200">
          <a:solidFill>
            <a:schemeClr val="tx1"/>
          </a:solidFill>
          <a:latin typeface="+mn-lt"/>
          <a:ea typeface="+mn-ea"/>
          <a:cs typeface="+mn-cs"/>
        </a:defRPr>
      </a:lvl6pPr>
      <a:lvl7pPr marL="2346658" algn="l" defTabSz="782220" rtl="0" eaLnBrk="1" latinLnBrk="0" hangingPunct="1">
        <a:defRPr sz="1540" kern="1200">
          <a:solidFill>
            <a:schemeClr val="tx1"/>
          </a:solidFill>
          <a:latin typeface="+mn-lt"/>
          <a:ea typeface="+mn-ea"/>
          <a:cs typeface="+mn-cs"/>
        </a:defRPr>
      </a:lvl7pPr>
      <a:lvl8pPr marL="2737769" algn="l" defTabSz="782220" rtl="0" eaLnBrk="1" latinLnBrk="0" hangingPunct="1">
        <a:defRPr sz="1540" kern="1200">
          <a:solidFill>
            <a:schemeClr val="tx1"/>
          </a:solidFill>
          <a:latin typeface="+mn-lt"/>
          <a:ea typeface="+mn-ea"/>
          <a:cs typeface="+mn-cs"/>
        </a:defRPr>
      </a:lvl8pPr>
      <a:lvl9pPr marL="3128878" algn="l" defTabSz="782220" rtl="0" eaLnBrk="1" latinLnBrk="0" hangingPunct="1">
        <a:defRPr sz="154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6" orient="horz" pos="288">
          <p15:clr>
            <a:srgbClr val="F26B43"/>
          </p15:clr>
        </p15:guide>
        <p15:guide id="17" pos="416">
          <p15:clr>
            <a:srgbClr val="F26B43"/>
          </p15:clr>
        </p15:guide>
        <p15:guide id="18" pos="6752">
          <p15:clr>
            <a:srgbClr val="F26B43"/>
          </p15:clr>
        </p15:guide>
        <p15:guide id="21" orient="horz" pos="3792">
          <p15:clr>
            <a:srgbClr val="F26B43"/>
          </p15:clr>
        </p15:guide>
        <p15:guide id="22" orient="horz" pos="720">
          <p15:clr>
            <a:srgbClr val="5ACBF0"/>
          </p15:clr>
        </p15:guide>
        <p15:guide id="23" orient="horz" pos="960">
          <p15:clr>
            <a:srgbClr val="5ACBF0"/>
          </p15:clr>
        </p15:guide>
        <p15:guide id="24" orient="horz" pos="2016">
          <p15:clr>
            <a:srgbClr val="5ACBF0"/>
          </p15:clr>
        </p15:guide>
        <p15:guide id="25" pos="5384">
          <p15:clr>
            <a:srgbClr val="5ACBF0"/>
          </p15:clr>
        </p15:guide>
        <p15:guide id="28" orient="horz" pos="840">
          <p15:clr>
            <a:srgbClr val="9FCC3B"/>
          </p15:clr>
        </p15:guide>
        <p15:guide id="29" orient="horz" pos="1584">
          <p15:clr>
            <a:srgbClr val="5ACBF0"/>
          </p15:clr>
        </p15:guide>
        <p15:guide id="31" pos="2384">
          <p15:clr>
            <a:srgbClr val="F26B43"/>
          </p15:clr>
        </p15:guide>
        <p15:guide id="32" pos="1784">
          <p15:clr>
            <a:srgbClr val="5ACBF0"/>
          </p15:clr>
        </p15:guide>
        <p15:guide id="33" pos="3584">
          <p15:clr>
            <a:srgbClr val="5ACBF0"/>
          </p15:clr>
        </p15:guide>
        <p15:guide id="35" pos="478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1100"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dirty="0"/>
          </a:p>
        </p:txBody>
      </p:sp>
      <p:sp>
        <p:nvSpPr>
          <p:cNvPr id="3" name="Text Placeholder"/>
          <p:cNvSpPr>
            <a:spLocks noGrp="1"/>
          </p:cNvSpPr>
          <p:nvPr>
            <p:ph type="body" idx="1"/>
          </p:nvPr>
        </p:nvSpPr>
        <p:spPr>
          <a:xfrm>
            <a:off x="4395790" y="1524000"/>
            <a:ext cx="6327648" cy="4298496"/>
          </a:xfrm>
          <a:prstGeom prst="rect">
            <a:avLst/>
          </a:prstGeom>
        </p:spPr>
        <p:txBody>
          <a:bodyPr vert="horz" lIns="0" tIns="0" rIns="0" bIns="0" spcCol="27432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2" name="Title Placeholder"/>
          <p:cNvSpPr>
            <a:spLocks noGrp="1"/>
          </p:cNvSpPr>
          <p:nvPr>
            <p:ph type="title"/>
          </p:nvPr>
        </p:nvSpPr>
        <p:spPr>
          <a:xfrm>
            <a:off x="660401" y="457201"/>
            <a:ext cx="10058400" cy="685800"/>
          </a:xfrm>
          <a:prstGeom prst="rect">
            <a:avLst/>
          </a:prstGeom>
        </p:spPr>
        <p:txBody>
          <a:bodyPr vert="horz" lIns="0" tIns="0" rIns="0" bIns="0" rtlCol="0" anchor="b">
            <a:noAutofit/>
          </a:bodyPr>
          <a:lstStyle/>
          <a:p>
            <a:endParaRPr lang="en-US" dirty="0"/>
          </a:p>
        </p:txBody>
      </p:sp>
      <p:sp>
        <p:nvSpPr>
          <p:cNvPr id="7" name="Freeform 6"/>
          <p:cNvSpPr>
            <a:spLocks noChangeAspect="1" noEditPoints="1"/>
          </p:cNvSpPr>
          <p:nvPr userDrawn="1"/>
        </p:nvSpPr>
        <p:spPr bwMode="auto">
          <a:xfrm>
            <a:off x="10799504"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9" name="Footer Placeholder 7">
            <a:extLst>
              <a:ext uri="{FF2B5EF4-FFF2-40B4-BE49-F238E27FC236}">
                <a16:creationId xmlns:a16="http://schemas.microsoft.com/office/drawing/2014/main" id="{6DA95618-C06A-9846-B860-5C3BE6610316}"/>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dirty="0"/>
              <a:t>[ to edit Footer; go "Insert" (tab) &gt; "Header &amp; Footer" ]</a:t>
            </a:r>
          </a:p>
        </p:txBody>
      </p:sp>
    </p:spTree>
    <p:extLst>
      <p:ext uri="{BB962C8B-B14F-4D97-AF65-F5344CB8AC3E}">
        <p14:creationId xmlns:p14="http://schemas.microsoft.com/office/powerpoint/2010/main" val="2165769389"/>
      </p:ext>
    </p:extLst>
  </p:cSld>
  <p:clrMap bg1="lt1" tx1="dk1" bg2="lt2" tx2="dk2" accent1="accent1" accent2="accent2" accent3="accent3" accent4="accent4" accent5="accent5" accent6="accent6" hlink="hlink" folHlink="folHlink"/>
  <p:sldLayoutIdLst>
    <p:sldLayoutId id="2147484305" r:id="rId1"/>
    <p:sldLayoutId id="2147484306" r:id="rId2"/>
    <p:sldLayoutId id="2147484307" r:id="rId3"/>
    <p:sldLayoutId id="2147484308" r:id="rId4"/>
    <p:sldLayoutId id="2147484309" r:id="rId5"/>
    <p:sldLayoutId id="2147484310" r:id="rId6"/>
    <p:sldLayoutId id="2147484311" r:id="rId7"/>
    <p:sldLayoutId id="2147484312" r:id="rId8"/>
    <p:sldLayoutId id="2147484313" r:id="rId9"/>
    <p:sldLayoutId id="2147484314" r:id="rId10"/>
    <p:sldLayoutId id="2147484315" r:id="rId11"/>
    <p:sldLayoutId id="2147484316" r:id="rId12"/>
    <p:sldLayoutId id="2147484317" r:id="rId13"/>
    <p:sldLayoutId id="2147484318" r:id="rId14"/>
    <p:sldLayoutId id="2147484319" r:id="rId15"/>
    <p:sldLayoutId id="2147484320" r:id="rId16"/>
    <p:sldLayoutId id="2147484321" r:id="rId17"/>
    <p:sldLayoutId id="2147484322" r:id="rId18"/>
    <p:sldLayoutId id="2147484323" r:id="rId19"/>
    <p:sldLayoutId id="2147484324" r:id="rId20"/>
    <p:sldLayoutId id="2147484325" r:id="rId21"/>
    <p:sldLayoutId id="2147484326" r:id="rId22"/>
    <p:sldLayoutId id="2147484327" r:id="rId23"/>
    <p:sldLayoutId id="2147484328" r:id="rId24"/>
    <p:sldLayoutId id="2147484329" r:id="rId25"/>
    <p:sldLayoutId id="2147484330" r:id="rId26"/>
    <p:sldLayoutId id="2147484331" r:id="rId27"/>
    <p:sldLayoutId id="2147484332" r:id="rId28"/>
    <p:sldLayoutId id="2147484333" r:id="rId29"/>
    <p:sldLayoutId id="2147484334" r:id="rId30"/>
    <p:sldLayoutId id="2147484335" r:id="rId31"/>
    <p:sldLayoutId id="2147484336" r:id="rId32"/>
    <p:sldLayoutId id="2147484337" r:id="rId33"/>
    <p:sldLayoutId id="2147484338" r:id="rId34"/>
    <p:sldLayoutId id="2147484339" r:id="rId35"/>
    <p:sldLayoutId id="2147484340" r:id="rId36"/>
    <p:sldLayoutId id="2147484341" r:id="rId37"/>
    <p:sldLayoutId id="2147484342" r:id="rId38"/>
    <p:sldLayoutId id="2147484343" r:id="rId39"/>
    <p:sldLayoutId id="2147484344" r:id="rId40"/>
    <p:sldLayoutId id="2147484345" r:id="rId41"/>
    <p:sldLayoutId id="2147484346" r:id="rId42"/>
    <p:sldLayoutId id="2147484347" r:id="rId43"/>
    <p:sldLayoutId id="2147484348" r:id="rId44"/>
    <p:sldLayoutId id="2147484349" r:id="rId45"/>
    <p:sldLayoutId id="2147484350" r:id="rId46"/>
    <p:sldLayoutId id="2147484351" r:id="rId47"/>
    <p:sldLayoutId id="2147484352" r:id="rId48"/>
    <p:sldLayoutId id="2147484353" r:id="rId49"/>
    <p:sldLayoutId id="2147484354" r:id="rId50"/>
    <p:sldLayoutId id="2147484355" r:id="rId51"/>
    <p:sldLayoutId id="2147484356" r:id="rId52"/>
    <p:sldLayoutId id="2147484357" r:id="rId53"/>
    <p:sldLayoutId id="2147484358" r:id="rId54"/>
    <p:sldLayoutId id="2147484359" r:id="rId55"/>
    <p:sldLayoutId id="2147484360" r:id="rId56"/>
    <p:sldLayoutId id="2147484361" r:id="rId57"/>
    <p:sldLayoutId id="2147484362" r:id="rId58"/>
    <p:sldLayoutId id="2147484363" r:id="rId59"/>
    <p:sldLayoutId id="2147484364" r:id="rId60"/>
    <p:sldLayoutId id="2147484365" r:id="rId61"/>
    <p:sldLayoutId id="2147484366" r:id="rId62"/>
    <p:sldLayoutId id="2147484367" r:id="rId63"/>
    <p:sldLayoutId id="2147484368" r:id="rId64"/>
    <p:sldLayoutId id="2147484369" r:id="rId65"/>
    <p:sldLayoutId id="2147484370" r:id="rId66"/>
    <p:sldLayoutId id="2147484371" r:id="rId67"/>
    <p:sldLayoutId id="2147484372" r:id="rId68"/>
    <p:sldLayoutId id="2147484373" r:id="rId69"/>
    <p:sldLayoutId id="2147484374" r:id="rId70"/>
    <p:sldLayoutId id="2147484375" r:id="rId71"/>
    <p:sldLayoutId id="2147484376" r:id="rId72"/>
    <p:sldLayoutId id="2147484377" r:id="rId73"/>
    <p:sldLayoutId id="2147484378" r:id="rId74"/>
    <p:sldLayoutId id="2147484379" r:id="rId75"/>
    <p:sldLayoutId id="2147484380" r:id="rId76"/>
    <p:sldLayoutId id="2147484381" r:id="rId77"/>
    <p:sldLayoutId id="2147484382" r:id="rId78"/>
    <p:sldLayoutId id="2147484383" r:id="rId79"/>
    <p:sldLayoutId id="2147484384" r:id="rId80"/>
    <p:sldLayoutId id="2147484385" r:id="rId81"/>
    <p:sldLayoutId id="2147484386" r:id="rId82"/>
    <p:sldLayoutId id="2147484387" r:id="rId83"/>
    <p:sldLayoutId id="2147484388" r:id="rId84"/>
    <p:sldLayoutId id="2147484389" r:id="rId85"/>
    <p:sldLayoutId id="2147484390" r:id="rId86"/>
    <p:sldLayoutId id="2147484391" r:id="rId87"/>
    <p:sldLayoutId id="2147484392" r:id="rId88"/>
    <p:sldLayoutId id="2147484393" r:id="rId89"/>
    <p:sldLayoutId id="2147484394" r:id="rId90"/>
    <p:sldLayoutId id="2147484395" r:id="rId91"/>
    <p:sldLayoutId id="2147484396" r:id="rId92"/>
    <p:sldLayoutId id="2147484397" r:id="rId93"/>
    <p:sldLayoutId id="2147484398" r:id="rId94"/>
    <p:sldLayoutId id="2147484399" r:id="rId95"/>
    <p:sldLayoutId id="2147484400" r:id="rId96"/>
    <p:sldLayoutId id="2147484401" r:id="rId97"/>
    <p:sldLayoutId id="2147484402" r:id="rId98"/>
    <p:sldLayoutId id="2147484403" r:id="rId99"/>
    <p:sldLayoutId id="2147484404" r:id="rId100"/>
    <p:sldLayoutId id="2147484405" r:id="rId101"/>
    <p:sldLayoutId id="2147484406" r:id="rId102"/>
    <p:sldLayoutId id="2147484407" r:id="rId103"/>
    <p:sldLayoutId id="2147484408" r:id="rId104"/>
    <p:sldLayoutId id="2147484409" r:id="rId105"/>
    <p:sldLayoutId id="2147484410" r:id="rId106"/>
    <p:sldLayoutId id="2147484411" r:id="rId107"/>
    <p:sldLayoutId id="2147484412" r:id="rId108"/>
    <p:sldLayoutId id="2147484413" r:id="rId109"/>
    <p:sldLayoutId id="2147484414" r:id="rId110"/>
    <p:sldLayoutId id="2147484415" r:id="rId111"/>
    <p:sldLayoutId id="2147484416" r:id="rId112"/>
    <p:sldLayoutId id="2147484417" r:id="rId113"/>
    <p:sldLayoutId id="2147484418" r:id="rId114"/>
    <p:sldLayoutId id="2147484419" r:id="rId115"/>
    <p:sldLayoutId id="2147484420" r:id="rId116"/>
    <p:sldLayoutId id="2147484421" r:id="rId117"/>
    <p:sldLayoutId id="2147484422" r:id="rId118"/>
    <p:sldLayoutId id="2147484423" r:id="rId119"/>
    <p:sldLayoutId id="2147484424" r:id="rId120"/>
    <p:sldLayoutId id="2147484425" r:id="rId121"/>
    <p:sldLayoutId id="2147484426" r:id="rId122"/>
    <p:sldLayoutId id="2147484427" r:id="rId123"/>
    <p:sldLayoutId id="2147484428" r:id="rId124"/>
    <p:sldLayoutId id="2147484429" r:id="rId125"/>
    <p:sldLayoutId id="2147484430" r:id="rId12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marL="0" indent="0" algn="l" defTabSz="884908" rtl="0" eaLnBrk="1" latinLnBrk="0" hangingPunct="1">
        <a:lnSpc>
          <a:spcPct val="100000"/>
        </a:lnSpc>
        <a:spcBef>
          <a:spcPct val="0"/>
        </a:spcBef>
        <a:buNone/>
        <a:defRPr sz="4200" kern="1200" baseline="0">
          <a:solidFill>
            <a:schemeClr val="tx2"/>
          </a:solidFill>
          <a:latin typeface="+mj-lt"/>
          <a:ea typeface="+mj-ea"/>
          <a:cs typeface="Arial" panose="020B0604020202020204" pitchFamily="34" charset="0"/>
        </a:defRPr>
      </a:lvl1pPr>
    </p:titleStyle>
    <p:bodyStyle>
      <a:lvl1pPr marL="0" indent="0" algn="l" defTabSz="884908" rtl="0" eaLnBrk="1" latinLnBrk="0" hangingPunct="1">
        <a:lnSpc>
          <a:spcPct val="100000"/>
        </a:lnSpc>
        <a:spcBef>
          <a:spcPts val="1800"/>
        </a:spcBef>
        <a:spcAft>
          <a:spcPts val="1200"/>
        </a:spcAft>
        <a:buFont typeface="Arial" panose="020B0604020202020204" pitchFamily="34" charset="0"/>
        <a:buNone/>
        <a:defRPr sz="3199" kern="1200" baseline="0">
          <a:solidFill>
            <a:schemeClr val="tx2">
              <a:lumMod val="75000"/>
            </a:schemeClr>
          </a:solidFill>
          <a:latin typeface="+mj-lt"/>
          <a:ea typeface="+mn-ea"/>
          <a:cs typeface="Arial" panose="020B0604020202020204" pitchFamily="34" charset="0"/>
        </a:defRPr>
      </a:lvl1pPr>
      <a:lvl2pPr marL="0" indent="0" algn="l" defTabSz="884908" rtl="0" eaLnBrk="1" latinLnBrk="0" hangingPunct="1">
        <a:lnSpc>
          <a:spcPct val="100000"/>
        </a:lnSpc>
        <a:spcBef>
          <a:spcPts val="1200"/>
        </a:spcBef>
        <a:spcAft>
          <a:spcPts val="200"/>
        </a:spcAft>
        <a:buFontTx/>
        <a:buNone/>
        <a:defRPr sz="2400" b="0" kern="1200" cap="all" spc="57" baseline="0">
          <a:solidFill>
            <a:schemeClr val="bg2">
              <a:lumMod val="75000"/>
            </a:schemeClr>
          </a:solidFill>
          <a:latin typeface="+mn-lt"/>
          <a:ea typeface="+mn-ea"/>
          <a:cs typeface="Arial" panose="020B0604020202020204" pitchFamily="34" charset="0"/>
        </a:defRPr>
      </a:lvl2pPr>
      <a:lvl3pPr marL="0" indent="0" algn="l" defTabSz="884908" rtl="0" eaLnBrk="1" latinLnBrk="0" hangingPunct="1">
        <a:lnSpc>
          <a:spcPct val="100000"/>
        </a:lnSpc>
        <a:spcBef>
          <a:spcPts val="0"/>
        </a:spcBef>
        <a:spcAft>
          <a:spcPts val="1200"/>
        </a:spcAft>
        <a:buFont typeface="Arial" panose="020B0604020202020204" pitchFamily="34" charset="0"/>
        <a:buNone/>
        <a:defRPr sz="2800" kern="1200" baseline="0">
          <a:solidFill>
            <a:schemeClr val="tx1"/>
          </a:solidFill>
          <a:latin typeface="+mn-lt"/>
          <a:ea typeface="+mn-ea"/>
          <a:cs typeface="Arial" panose="020B0604020202020204" pitchFamily="34" charset="0"/>
        </a:defRPr>
      </a:lvl3pPr>
      <a:lvl4pPr marL="230173" indent="-230173" algn="l" defTabSz="884908" rtl="0" eaLnBrk="1" latinLnBrk="0" hangingPunct="1">
        <a:lnSpc>
          <a:spcPct val="100000"/>
        </a:lnSpc>
        <a:spcBef>
          <a:spcPts val="0"/>
        </a:spcBef>
        <a:spcAft>
          <a:spcPts val="800"/>
        </a:spcAft>
        <a:buClr>
          <a:schemeClr val="accent5"/>
        </a:buClr>
        <a:buFont typeface="Arial" charset="0"/>
        <a:buChar char="•"/>
        <a:tabLst/>
        <a:defRPr sz="2800" kern="1200" baseline="0">
          <a:solidFill>
            <a:schemeClr val="tx1"/>
          </a:solidFill>
          <a:latin typeface="+mn-lt"/>
          <a:ea typeface="+mn-ea"/>
          <a:cs typeface="Arial" panose="020B0604020202020204" pitchFamily="34" charset="0"/>
        </a:defRPr>
      </a:lvl4pPr>
      <a:lvl5pPr marL="460346" indent="-228586" algn="l" defTabSz="884908" rtl="0" eaLnBrk="1" latinLnBrk="0" hangingPunct="1">
        <a:lnSpc>
          <a:spcPct val="100000"/>
        </a:lnSpc>
        <a:spcBef>
          <a:spcPts val="0"/>
        </a:spcBef>
        <a:spcAft>
          <a:spcPts val="800"/>
        </a:spcAft>
        <a:buClr>
          <a:schemeClr val="accent5"/>
        </a:buClr>
        <a:buFont typeface="Arial" charset="0"/>
        <a:buChar char="•"/>
        <a:tabLst/>
        <a:defRPr sz="2400" kern="1200" baseline="0">
          <a:solidFill>
            <a:schemeClr val="tx2"/>
          </a:solidFill>
          <a:latin typeface="+mn-lt"/>
          <a:ea typeface="+mn-ea"/>
          <a:cs typeface="Arial" panose="020B0604020202020204" pitchFamily="34" charset="0"/>
        </a:defRPr>
      </a:lvl5pPr>
      <a:lvl6pPr marL="642898" indent="-228586" algn="l" defTabSz="884908" rtl="0" eaLnBrk="1" latinLnBrk="0" hangingPunct="1">
        <a:lnSpc>
          <a:spcPct val="100000"/>
        </a:lnSpc>
        <a:spcBef>
          <a:spcPts val="0"/>
        </a:spcBef>
        <a:spcAft>
          <a:spcPts val="800"/>
        </a:spcAft>
        <a:buClr>
          <a:schemeClr val="accent5"/>
        </a:buClr>
        <a:buFont typeface="Arial" charset="0"/>
        <a:buChar char="•"/>
        <a:tabLst/>
        <a:defRPr sz="2400" kern="1200">
          <a:solidFill>
            <a:schemeClr val="tx2"/>
          </a:solidFill>
          <a:latin typeface="+mn-lt"/>
          <a:ea typeface="+mn-ea"/>
          <a:cs typeface="+mn-cs"/>
        </a:defRPr>
      </a:lvl6pPr>
      <a:lvl7pPr marL="2875952" indent="-221227" algn="l" defTabSz="884908"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407" indent="-221227" algn="l" defTabSz="884908"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0860" indent="-221227" algn="l" defTabSz="884908"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p:bodyStyle>
    <p:otherStyle>
      <a:defPPr>
        <a:defRPr lang="en-US"/>
      </a:defPPr>
      <a:lvl1pPr marL="0" algn="l" defTabSz="884908" rtl="0" eaLnBrk="1" latinLnBrk="0" hangingPunct="1">
        <a:defRPr sz="1742" kern="1200">
          <a:solidFill>
            <a:schemeClr val="tx1"/>
          </a:solidFill>
          <a:latin typeface="+mn-lt"/>
          <a:ea typeface="+mn-ea"/>
          <a:cs typeface="+mn-cs"/>
        </a:defRPr>
      </a:lvl1pPr>
      <a:lvl2pPr marL="442454" algn="l" defTabSz="884908" rtl="0" eaLnBrk="1" latinLnBrk="0" hangingPunct="1">
        <a:defRPr sz="1742" kern="1200">
          <a:solidFill>
            <a:schemeClr val="tx1"/>
          </a:solidFill>
          <a:latin typeface="+mn-lt"/>
          <a:ea typeface="+mn-ea"/>
          <a:cs typeface="+mn-cs"/>
        </a:defRPr>
      </a:lvl2pPr>
      <a:lvl3pPr marL="884908" algn="l" defTabSz="884908" rtl="0" eaLnBrk="1" latinLnBrk="0" hangingPunct="1">
        <a:defRPr sz="1742" kern="1200">
          <a:solidFill>
            <a:schemeClr val="tx1"/>
          </a:solidFill>
          <a:latin typeface="+mn-lt"/>
          <a:ea typeface="+mn-ea"/>
          <a:cs typeface="+mn-cs"/>
        </a:defRPr>
      </a:lvl3pPr>
      <a:lvl4pPr marL="1327364" algn="l" defTabSz="884908" rtl="0" eaLnBrk="1" latinLnBrk="0" hangingPunct="1">
        <a:defRPr sz="1742" kern="1200">
          <a:solidFill>
            <a:schemeClr val="tx1"/>
          </a:solidFill>
          <a:latin typeface="+mn-lt"/>
          <a:ea typeface="+mn-ea"/>
          <a:cs typeface="+mn-cs"/>
        </a:defRPr>
      </a:lvl4pPr>
      <a:lvl5pPr marL="1769817" algn="l" defTabSz="884908" rtl="0" eaLnBrk="1" latinLnBrk="0" hangingPunct="1">
        <a:defRPr sz="1742" kern="1200">
          <a:solidFill>
            <a:schemeClr val="tx1"/>
          </a:solidFill>
          <a:latin typeface="+mn-lt"/>
          <a:ea typeface="+mn-ea"/>
          <a:cs typeface="+mn-cs"/>
        </a:defRPr>
      </a:lvl5pPr>
      <a:lvl6pPr marL="2212272" algn="l" defTabSz="884908" rtl="0" eaLnBrk="1" latinLnBrk="0" hangingPunct="1">
        <a:defRPr sz="1742" kern="1200">
          <a:solidFill>
            <a:schemeClr val="tx1"/>
          </a:solidFill>
          <a:latin typeface="+mn-lt"/>
          <a:ea typeface="+mn-ea"/>
          <a:cs typeface="+mn-cs"/>
        </a:defRPr>
      </a:lvl6pPr>
      <a:lvl7pPr marL="2654725" algn="l" defTabSz="884908" rtl="0" eaLnBrk="1" latinLnBrk="0" hangingPunct="1">
        <a:defRPr sz="1742" kern="1200">
          <a:solidFill>
            <a:schemeClr val="tx1"/>
          </a:solidFill>
          <a:latin typeface="+mn-lt"/>
          <a:ea typeface="+mn-ea"/>
          <a:cs typeface="+mn-cs"/>
        </a:defRPr>
      </a:lvl7pPr>
      <a:lvl8pPr marL="3097181" algn="l" defTabSz="884908" rtl="0" eaLnBrk="1" latinLnBrk="0" hangingPunct="1">
        <a:defRPr sz="1742" kern="1200">
          <a:solidFill>
            <a:schemeClr val="tx1"/>
          </a:solidFill>
          <a:latin typeface="+mn-lt"/>
          <a:ea typeface="+mn-ea"/>
          <a:cs typeface="+mn-cs"/>
        </a:defRPr>
      </a:lvl8pPr>
      <a:lvl9pPr marL="3539635" algn="l" defTabSz="884908" rtl="0" eaLnBrk="1" latinLnBrk="0" hangingPunct="1">
        <a:defRPr sz="1742"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6" orient="horz" pos="288">
          <p15:clr>
            <a:srgbClr val="F26B43"/>
          </p15:clr>
        </p15:guide>
        <p15:guide id="17" pos="416">
          <p15:clr>
            <a:srgbClr val="F26B43"/>
          </p15:clr>
        </p15:guide>
        <p15:guide id="18" pos="6752">
          <p15:clr>
            <a:srgbClr val="F26B43"/>
          </p15:clr>
        </p15:guide>
        <p15:guide id="21" orient="horz" pos="3792">
          <p15:clr>
            <a:srgbClr val="F26B43"/>
          </p15:clr>
        </p15:guide>
        <p15:guide id="22" orient="horz" pos="720">
          <p15:clr>
            <a:srgbClr val="5ACBF0"/>
          </p15:clr>
        </p15:guide>
        <p15:guide id="23" orient="horz" pos="960">
          <p15:clr>
            <a:srgbClr val="5ACBF0"/>
          </p15:clr>
        </p15:guide>
        <p15:guide id="24" orient="horz" pos="2016">
          <p15:clr>
            <a:srgbClr val="5ACBF0"/>
          </p15:clr>
        </p15:guide>
        <p15:guide id="25" pos="5384">
          <p15:clr>
            <a:srgbClr val="5ACBF0"/>
          </p15:clr>
        </p15:guide>
        <p15:guide id="28" orient="horz" pos="840">
          <p15:clr>
            <a:srgbClr val="9FCC3B"/>
          </p15:clr>
        </p15:guide>
        <p15:guide id="29" orient="horz" pos="1584">
          <p15:clr>
            <a:srgbClr val="5ACBF0"/>
          </p15:clr>
        </p15:guide>
        <p15:guide id="31" pos="2384">
          <p15:clr>
            <a:srgbClr val="F26B43"/>
          </p15:clr>
        </p15:guide>
        <p15:guide id="32" pos="1784">
          <p15:clr>
            <a:srgbClr val="5ACBF0"/>
          </p15:clr>
        </p15:guide>
        <p15:guide id="33" pos="3584">
          <p15:clr>
            <a:srgbClr val="5ACBF0"/>
          </p15:clr>
        </p15:guide>
        <p15:guide id="35" pos="4784">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1.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5.xml"/><Relationship Id="rId1" Type="http://schemas.openxmlformats.org/officeDocument/2006/relationships/slideLayout" Target="../slideLayouts/slideLayout13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31.xml"/><Relationship Id="rId1" Type="http://schemas.openxmlformats.org/officeDocument/2006/relationships/themeOverride" Target="../theme/themeOverride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7.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2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4.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90.xml"/><Relationship Id="rId1" Type="http://schemas.openxmlformats.org/officeDocument/2006/relationships/tags" Target="../tags/tag1.xml"/></Relationships>
</file>

<file path=ppt/slides/_rels/slide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5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31.xml"/><Relationship Id="rId5" Type="http://schemas.openxmlformats.org/officeDocument/2006/relationships/image" Target="../media/image10.jpg"/><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1.xml"/></Relationships>
</file>

<file path=ppt/slides/_rels/slide9.xml.rels><?xml version="1.0" encoding="UTF-8" standalone="yes"?>
<Relationships xmlns="http://schemas.openxmlformats.org/package/2006/relationships"><Relationship Id="rId3" Type="http://schemas.openxmlformats.org/officeDocument/2006/relationships/hyperlink" Target="https://alliance.mossadams.com/SalesMktg/covid19/stimulus/Documents/Calculators/PPP%20Calc%20v5.20.xlsm" TargetMode="External"/><Relationship Id="rId2" Type="http://schemas.openxmlformats.org/officeDocument/2006/relationships/notesSlide" Target="../notesSlides/notesSlide3.xml"/><Relationship Id="rId1" Type="http://schemas.openxmlformats.org/officeDocument/2006/relationships/slideLayout" Target="../slideLayouts/slideLayout13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51164" y="2309089"/>
            <a:ext cx="6934200" cy="1283856"/>
          </a:xfrm>
        </p:spPr>
        <p:txBody>
          <a:bodyPr/>
          <a:lstStyle/>
          <a:p>
            <a:r>
              <a:rPr lang="en-US" dirty="0" smtClean="0"/>
              <a:t>PPP Loans – Now What?</a:t>
            </a:r>
            <a:br>
              <a:rPr lang="en-US" dirty="0" smtClean="0"/>
            </a:br>
            <a:r>
              <a:rPr lang="en-US" sz="1200" dirty="0" smtClean="0"/>
              <a:t> </a:t>
            </a:r>
            <a:r>
              <a:rPr lang="en-US" dirty="0" smtClean="0"/>
              <a:t/>
            </a:r>
            <a:br>
              <a:rPr lang="en-US" dirty="0" smtClean="0"/>
            </a:br>
            <a:r>
              <a:rPr lang="en-US" sz="2800" dirty="0" smtClean="0"/>
              <a:t>May 27, 2020</a:t>
            </a:r>
            <a:endParaRPr lang="en-US" sz="2800" dirty="0"/>
          </a:p>
        </p:txBody>
      </p:sp>
      <p:sp>
        <p:nvSpPr>
          <p:cNvPr id="4" name="TextBox 3"/>
          <p:cNvSpPr txBox="1"/>
          <p:nvPr/>
        </p:nvSpPr>
        <p:spPr>
          <a:xfrm>
            <a:off x="651164" y="4876979"/>
            <a:ext cx="6841837" cy="711199"/>
          </a:xfrm>
          <a:prstGeom prst="rect">
            <a:avLst/>
          </a:prstGeom>
          <a:noFill/>
        </p:spPr>
        <p:txBody>
          <a:bodyPr wrap="square" lIns="0" tIns="0" rIns="0" bIns="0" rtlCol="0">
            <a:noAutofit/>
          </a:bodyPr>
          <a:lstStyle/>
          <a:p>
            <a:pPr>
              <a:spcAft>
                <a:spcPts val="400"/>
              </a:spcAft>
            </a:pPr>
            <a:r>
              <a:rPr lang="en-US" sz="2400" dirty="0">
                <a:latin typeface="+mj-lt"/>
              </a:rPr>
              <a:t>Hosted </a:t>
            </a:r>
            <a:r>
              <a:rPr lang="en-US" sz="2400" dirty="0" smtClean="0">
                <a:latin typeface="+mj-lt"/>
              </a:rPr>
              <a:t>by the </a:t>
            </a:r>
            <a:r>
              <a:rPr lang="en-US" sz="2400" dirty="0">
                <a:latin typeface="+mj-lt"/>
              </a:rPr>
              <a:t>CGA Educational Foundation </a:t>
            </a:r>
          </a:p>
          <a:p>
            <a:pPr>
              <a:spcAft>
                <a:spcPts val="400"/>
              </a:spcAft>
            </a:pPr>
            <a:endParaRPr lang="en-US" sz="2400" dirty="0" smtClean="0">
              <a:latin typeface="Arial" panose="020B0604020202020204" pitchFamily="34" charset="0"/>
              <a:cs typeface="Arial" panose="020B0604020202020204" pitchFamily="34" charset="0"/>
            </a:endParaRPr>
          </a:p>
        </p:txBody>
      </p:sp>
      <p:sp>
        <p:nvSpPr>
          <p:cNvPr id="5" name="TextBox 4"/>
          <p:cNvSpPr txBox="1"/>
          <p:nvPr/>
        </p:nvSpPr>
        <p:spPr>
          <a:xfrm>
            <a:off x="651164" y="3990286"/>
            <a:ext cx="6841837" cy="489352"/>
          </a:xfrm>
          <a:prstGeom prst="rect">
            <a:avLst/>
          </a:prstGeom>
          <a:noFill/>
        </p:spPr>
        <p:txBody>
          <a:bodyPr wrap="square" lIns="0" tIns="0" rIns="0" bIns="0" rtlCol="0">
            <a:noAutofit/>
          </a:bodyPr>
          <a:lstStyle/>
          <a:p>
            <a:pPr>
              <a:spcAft>
                <a:spcPts val="400"/>
              </a:spcAft>
            </a:pPr>
            <a:r>
              <a:rPr lang="en-US" sz="2400" dirty="0" smtClean="0">
                <a:latin typeface="+mj-lt"/>
              </a:rPr>
              <a:t>Presented by Moss Adams for CGA Membership</a:t>
            </a:r>
            <a:endParaRPr lang="en-US" sz="2400" dirty="0" smtClean="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9116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1244148" y="1941534"/>
            <a:ext cx="8890907" cy="3485509"/>
          </a:xfrm>
        </p:spPr>
        <p:txBody>
          <a:bodyPr/>
          <a:lstStyle/>
          <a:p>
            <a:pPr marL="457200" indent="-457200" defTabSz="779069">
              <a:spcBef>
                <a:spcPts val="600"/>
              </a:spcBef>
              <a:spcAft>
                <a:spcPts val="600"/>
              </a:spcAft>
              <a:buFontTx/>
              <a:buAutoNum type="arabicPeriod"/>
            </a:pPr>
            <a:r>
              <a:rPr lang="en-US" sz="1800" dirty="0">
                <a:solidFill>
                  <a:srgbClr val="0E3837"/>
                </a:solidFill>
                <a:cs typeface="+mn-cs"/>
              </a:rPr>
              <a:t>8-week forgiveness period:  “cost incurred and payments made” – some clarification offered in loan application released: “incurred </a:t>
            </a:r>
            <a:r>
              <a:rPr lang="en-US" sz="1800" u="sng" dirty="0">
                <a:solidFill>
                  <a:srgbClr val="0E3837"/>
                </a:solidFill>
                <a:cs typeface="+mn-cs"/>
              </a:rPr>
              <a:t>or</a:t>
            </a:r>
            <a:r>
              <a:rPr lang="en-US" sz="1800" dirty="0">
                <a:solidFill>
                  <a:srgbClr val="0E3837"/>
                </a:solidFill>
                <a:cs typeface="+mn-cs"/>
              </a:rPr>
              <a:t> paid</a:t>
            </a:r>
            <a:r>
              <a:rPr lang="en-US" sz="1800" dirty="0" smtClean="0">
                <a:solidFill>
                  <a:srgbClr val="0E3837"/>
                </a:solidFill>
                <a:cs typeface="+mn-cs"/>
              </a:rPr>
              <a:t>”</a:t>
            </a:r>
            <a:br>
              <a:rPr lang="en-US" sz="1800" dirty="0" smtClean="0">
                <a:solidFill>
                  <a:srgbClr val="0E3837"/>
                </a:solidFill>
                <a:cs typeface="+mn-cs"/>
              </a:rPr>
            </a:br>
            <a:r>
              <a:rPr lang="en-US" sz="1800" dirty="0" smtClean="0">
                <a:solidFill>
                  <a:srgbClr val="0E3837"/>
                </a:solidFill>
                <a:cs typeface="+mn-cs"/>
              </a:rPr>
              <a:t>Update: YES</a:t>
            </a:r>
            <a:endParaRPr lang="en-US" sz="1447" dirty="0">
              <a:solidFill>
                <a:srgbClr val="0E3837"/>
              </a:solidFill>
              <a:cs typeface="+mn-cs"/>
            </a:endParaRPr>
          </a:p>
          <a:p>
            <a:pPr marL="457200" indent="-457200" defTabSz="779069">
              <a:spcBef>
                <a:spcPts val="600"/>
              </a:spcBef>
              <a:spcAft>
                <a:spcPts val="600"/>
              </a:spcAft>
              <a:buFontTx/>
              <a:buAutoNum type="arabicPeriod"/>
            </a:pPr>
            <a:r>
              <a:rPr lang="en-US" sz="1800" dirty="0">
                <a:solidFill>
                  <a:srgbClr val="0E3837"/>
                </a:solidFill>
                <a:cs typeface="+mn-cs"/>
              </a:rPr>
              <a:t>Owner-employee non-compensation payroll costs – application appears to disallow</a:t>
            </a:r>
          </a:p>
          <a:p>
            <a:pPr marL="457200" indent="-457200" defTabSz="779069">
              <a:spcBef>
                <a:spcPts val="600"/>
              </a:spcBef>
              <a:spcAft>
                <a:spcPts val="600"/>
              </a:spcAft>
              <a:buFontTx/>
              <a:buAutoNum type="arabicPeriod"/>
            </a:pPr>
            <a:r>
              <a:rPr lang="en-US" sz="1800" dirty="0">
                <a:solidFill>
                  <a:srgbClr val="0E3837"/>
                </a:solidFill>
                <a:cs typeface="+mn-cs"/>
              </a:rPr>
              <a:t>Will payments made post-June 30</a:t>
            </a:r>
            <a:r>
              <a:rPr lang="en-US" sz="1800" baseline="30000" dirty="0">
                <a:solidFill>
                  <a:srgbClr val="0E3837"/>
                </a:solidFill>
                <a:cs typeface="+mn-cs"/>
              </a:rPr>
              <a:t>th</a:t>
            </a:r>
            <a:r>
              <a:rPr lang="en-US" sz="1800" dirty="0">
                <a:solidFill>
                  <a:srgbClr val="0E3837"/>
                </a:solidFill>
                <a:cs typeface="+mn-cs"/>
              </a:rPr>
              <a:t> be eligible for forgiveness – currently </a:t>
            </a:r>
            <a:r>
              <a:rPr lang="en-US" sz="1800" dirty="0" smtClean="0">
                <a:solidFill>
                  <a:srgbClr val="0E3837"/>
                </a:solidFill>
                <a:cs typeface="+mn-cs"/>
              </a:rPr>
              <a:t>SOME</a:t>
            </a:r>
            <a:endParaRPr lang="en-US" sz="1800" dirty="0">
              <a:solidFill>
                <a:srgbClr val="0E3837"/>
              </a:solidFill>
              <a:cs typeface="+mn-cs"/>
            </a:endParaRPr>
          </a:p>
          <a:p>
            <a:pPr marL="457200" indent="-457200" defTabSz="779069">
              <a:spcBef>
                <a:spcPts val="600"/>
              </a:spcBef>
              <a:spcAft>
                <a:spcPts val="600"/>
              </a:spcAft>
              <a:buFontTx/>
              <a:buAutoNum type="arabicPeriod"/>
            </a:pPr>
            <a:r>
              <a:rPr lang="en-US" sz="1800" dirty="0">
                <a:solidFill>
                  <a:srgbClr val="0E3837"/>
                </a:solidFill>
                <a:cs typeface="+mn-cs"/>
              </a:rPr>
              <a:t>Are expenses paid with forgiven funds tax deductible – currently no</a:t>
            </a:r>
          </a:p>
          <a:p>
            <a:pPr marL="457200" indent="-457200" defTabSz="779069">
              <a:spcBef>
                <a:spcPts val="600"/>
              </a:spcBef>
              <a:spcAft>
                <a:spcPts val="600"/>
              </a:spcAft>
              <a:buFontTx/>
              <a:buAutoNum type="arabicPeriod"/>
            </a:pPr>
            <a:r>
              <a:rPr lang="en-US" sz="1800" dirty="0">
                <a:solidFill>
                  <a:srgbClr val="0E3837"/>
                </a:solidFill>
                <a:cs typeface="+mn-cs"/>
              </a:rPr>
              <a:t>Loan forgiveness “haircut” specifics – complex area which will require calculations; ability to use “simplified method”</a:t>
            </a:r>
          </a:p>
          <a:p>
            <a:pPr marL="457200" indent="-457200" defTabSz="779069">
              <a:spcBef>
                <a:spcPts val="600"/>
              </a:spcBef>
              <a:spcAft>
                <a:spcPts val="600"/>
              </a:spcAft>
              <a:buFont typeface="+mj-lt"/>
              <a:buAutoNum type="arabicPeriod"/>
            </a:pPr>
            <a:r>
              <a:rPr lang="en-US" sz="1800" dirty="0">
                <a:solidFill>
                  <a:srgbClr val="0E3837"/>
                </a:solidFill>
                <a:cs typeface="+mn-cs"/>
              </a:rPr>
              <a:t>How will forgiveness be calculated for seasonal </a:t>
            </a:r>
            <a:r>
              <a:rPr lang="en-US" sz="1800" dirty="0" smtClean="0">
                <a:solidFill>
                  <a:srgbClr val="0E3837"/>
                </a:solidFill>
                <a:cs typeface="+mn-cs"/>
              </a:rPr>
              <a:t>employers </a:t>
            </a:r>
            <a:endParaRPr lang="en-US" sz="1800" dirty="0">
              <a:solidFill>
                <a:srgbClr val="0E3837"/>
              </a:solidFill>
              <a:cs typeface="+mn-cs"/>
            </a:endParaRPr>
          </a:p>
          <a:p>
            <a:endParaRPr lang="en-US" dirty="0"/>
          </a:p>
        </p:txBody>
      </p:sp>
      <p:sp>
        <p:nvSpPr>
          <p:cNvPr id="3" name="Title 2"/>
          <p:cNvSpPr>
            <a:spLocks noGrp="1"/>
          </p:cNvSpPr>
          <p:nvPr>
            <p:ph type="title"/>
          </p:nvPr>
        </p:nvSpPr>
        <p:spPr>
          <a:xfrm>
            <a:off x="1244148" y="393032"/>
            <a:ext cx="8890907" cy="685802"/>
          </a:xfrm>
        </p:spPr>
        <p:txBody>
          <a:bodyPr/>
          <a:lstStyle/>
          <a:p>
            <a:r>
              <a:rPr lang="en-US" dirty="0" smtClean="0"/>
              <a:t>PPP Loan Forgiveness: Unknowns</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10</a:t>
            </a:fld>
            <a:endParaRPr lang="en-US" dirty="0"/>
          </a:p>
        </p:txBody>
      </p:sp>
    </p:spTree>
    <p:extLst>
      <p:ext uri="{BB962C8B-B14F-4D97-AF65-F5344CB8AC3E}">
        <p14:creationId xmlns:p14="http://schemas.microsoft.com/office/powerpoint/2010/main" val="3695477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sz="quarter" idx="15"/>
            <p:extLst/>
          </p:nvPr>
        </p:nvGraphicFramePr>
        <p:xfrm>
          <a:off x="1537093" y="1838227"/>
          <a:ext cx="8597507" cy="401329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Title 2"/>
          <p:cNvSpPr>
            <a:spLocks noGrp="1"/>
          </p:cNvSpPr>
          <p:nvPr>
            <p:ph type="title"/>
          </p:nvPr>
        </p:nvSpPr>
        <p:spPr/>
        <p:txBody>
          <a:bodyPr/>
          <a:lstStyle/>
          <a:p>
            <a:r>
              <a:rPr lang="en-US" dirty="0" smtClean="0"/>
              <a:t>Loan Forgiveness Maximization Strategies</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11</a:t>
            </a:fld>
            <a:endParaRPr lang="en-US" dirty="0"/>
          </a:p>
        </p:txBody>
      </p:sp>
      <p:sp>
        <p:nvSpPr>
          <p:cNvPr id="11" name="Multiply 10"/>
          <p:cNvSpPr/>
          <p:nvPr/>
        </p:nvSpPr>
        <p:spPr>
          <a:xfrm>
            <a:off x="906926" y="4858517"/>
            <a:ext cx="554080" cy="542835"/>
          </a:xfrm>
          <a:prstGeom prst="mathMultiply">
            <a:avLst/>
          </a:prstGeom>
          <a:solidFill>
            <a:srgbClr val="FF0000"/>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3" name="7-Point Star 12"/>
          <p:cNvSpPr/>
          <p:nvPr/>
        </p:nvSpPr>
        <p:spPr>
          <a:xfrm>
            <a:off x="888193" y="1982853"/>
            <a:ext cx="554080" cy="501041"/>
          </a:xfrm>
          <a:prstGeom prst="star7">
            <a:avLst/>
          </a:prstGeom>
          <a:solidFill>
            <a:schemeClr val="accent4">
              <a:lumMod val="75000"/>
            </a:schemeClr>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b="1" dirty="0"/>
              <a:t>1</a:t>
            </a:r>
          </a:p>
        </p:txBody>
      </p:sp>
      <p:sp>
        <p:nvSpPr>
          <p:cNvPr id="14" name="7-Point Star 13"/>
          <p:cNvSpPr/>
          <p:nvPr/>
        </p:nvSpPr>
        <p:spPr>
          <a:xfrm>
            <a:off x="886156" y="2948436"/>
            <a:ext cx="554080" cy="501041"/>
          </a:xfrm>
          <a:prstGeom prst="star7">
            <a:avLst/>
          </a:prstGeom>
          <a:solidFill>
            <a:schemeClr val="accent4">
              <a:lumMod val="75000"/>
            </a:schemeClr>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b="1" dirty="0"/>
              <a:t>2</a:t>
            </a:r>
          </a:p>
        </p:txBody>
      </p:sp>
      <p:sp>
        <p:nvSpPr>
          <p:cNvPr id="15" name="7-Point Star 14"/>
          <p:cNvSpPr/>
          <p:nvPr/>
        </p:nvSpPr>
        <p:spPr>
          <a:xfrm>
            <a:off x="886156" y="3914019"/>
            <a:ext cx="554080" cy="501041"/>
          </a:xfrm>
          <a:prstGeom prst="star7">
            <a:avLst/>
          </a:prstGeom>
          <a:solidFill>
            <a:schemeClr val="accent4">
              <a:lumMod val="75000"/>
            </a:schemeClr>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b="1" dirty="0"/>
              <a:t>3</a:t>
            </a:r>
          </a:p>
        </p:txBody>
      </p:sp>
    </p:spTree>
    <p:extLst>
      <p:ext uri="{BB962C8B-B14F-4D97-AF65-F5344CB8AC3E}">
        <p14:creationId xmlns:p14="http://schemas.microsoft.com/office/powerpoint/2010/main" val="1863526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1244148" y="1668545"/>
            <a:ext cx="8890907" cy="4183615"/>
          </a:xfrm>
        </p:spPr>
        <p:txBody>
          <a:bodyPr/>
          <a:lstStyle/>
          <a:p>
            <a:pPr marL="514350" indent="-514350">
              <a:spcBef>
                <a:spcPts val="600"/>
              </a:spcBef>
              <a:spcAft>
                <a:spcPts val="600"/>
              </a:spcAft>
              <a:buFont typeface="+mj-lt"/>
              <a:buAutoNum type="arabicPeriod"/>
            </a:pPr>
            <a:r>
              <a:rPr lang="en-US" sz="1600" dirty="0"/>
              <a:t>Strategy: Waterfall maximization: bucket 1, bucket 2, bucket 3; never go to bucket 4!</a:t>
            </a:r>
          </a:p>
          <a:p>
            <a:pPr marL="514350" indent="-514350">
              <a:spcBef>
                <a:spcPts val="600"/>
              </a:spcBef>
              <a:spcAft>
                <a:spcPts val="600"/>
              </a:spcAft>
              <a:buFont typeface="+mj-lt"/>
              <a:buAutoNum type="arabicPeriod"/>
            </a:pPr>
            <a:r>
              <a:rPr lang="en-US" sz="1600" dirty="0"/>
              <a:t>Model payroll during </a:t>
            </a:r>
            <a:r>
              <a:rPr lang="en-US" sz="1500" dirty="0">
                <a:solidFill>
                  <a:schemeClr val="tx1"/>
                </a:solidFill>
              </a:rPr>
              <a:t>traditional </a:t>
            </a:r>
            <a:r>
              <a:rPr lang="en-US" sz="1600" dirty="0"/>
              <a:t>covered period v. alternative payroll period – keep in mind $15,385 max ($100K cash compensation limit)</a:t>
            </a:r>
          </a:p>
          <a:p>
            <a:pPr marL="514350" indent="-514350">
              <a:spcBef>
                <a:spcPts val="600"/>
              </a:spcBef>
              <a:spcAft>
                <a:spcPts val="600"/>
              </a:spcAft>
              <a:buFont typeface="+mj-lt"/>
              <a:buAutoNum type="arabicPeriod"/>
            </a:pPr>
            <a:r>
              <a:rPr lang="en-US" sz="1600" dirty="0"/>
              <a:t>Consider payment dates for “incurred” payroll costs not normally paid on next payroll date (commissions, retirement, </a:t>
            </a:r>
            <a:r>
              <a:rPr lang="en-US" sz="1600" dirty="0" err="1"/>
              <a:t>etc</a:t>
            </a:r>
            <a:r>
              <a:rPr lang="en-US" sz="1600" dirty="0"/>
              <a:t>)</a:t>
            </a:r>
          </a:p>
          <a:p>
            <a:pPr marL="514350" indent="-514350">
              <a:spcBef>
                <a:spcPts val="600"/>
              </a:spcBef>
              <a:spcAft>
                <a:spcPts val="600"/>
              </a:spcAft>
              <a:buFont typeface="+mj-lt"/>
              <a:buAutoNum type="arabicPeriod"/>
            </a:pPr>
            <a:r>
              <a:rPr lang="en-US" sz="1600" dirty="0"/>
              <a:t>If not at 25% for “incurred”, consider accelerating other “covered” forgivable use expenses at end of 8 weeks to capture “paid” – document position</a:t>
            </a:r>
          </a:p>
          <a:p>
            <a:pPr marL="514350" indent="-514350">
              <a:spcBef>
                <a:spcPts val="600"/>
              </a:spcBef>
              <a:spcAft>
                <a:spcPts val="600"/>
              </a:spcAft>
              <a:buFont typeface="+mj-lt"/>
              <a:buAutoNum type="arabicPeriod"/>
            </a:pPr>
            <a:r>
              <a:rPr lang="en-US" sz="1600" dirty="0"/>
              <a:t>Organized schedules and supporting information is key</a:t>
            </a:r>
          </a:p>
          <a:p>
            <a:pPr marL="514350" indent="-514350">
              <a:spcBef>
                <a:spcPts val="600"/>
              </a:spcBef>
              <a:spcAft>
                <a:spcPts val="600"/>
              </a:spcAft>
              <a:buFont typeface="+mj-lt"/>
              <a:buAutoNum type="arabicPeriod"/>
            </a:pPr>
            <a:r>
              <a:rPr lang="en-US" sz="1600" dirty="0"/>
              <a:t>Model and track all expenses in 8-week period and project through end of period – what action/planning needs to be done now?</a:t>
            </a:r>
          </a:p>
          <a:p>
            <a:pPr marL="514350" indent="-514350">
              <a:spcBef>
                <a:spcPts val="600"/>
              </a:spcBef>
              <a:spcAft>
                <a:spcPts val="600"/>
              </a:spcAft>
              <a:buFont typeface="+mj-lt"/>
              <a:buAutoNum type="arabicPeriod"/>
            </a:pPr>
            <a:r>
              <a:rPr lang="en-US" sz="1600" dirty="0"/>
              <a:t>Always document assumptions &amp; consult with legal counsel</a:t>
            </a:r>
          </a:p>
        </p:txBody>
      </p:sp>
      <p:sp>
        <p:nvSpPr>
          <p:cNvPr id="3" name="Title 2"/>
          <p:cNvSpPr>
            <a:spLocks noGrp="1"/>
          </p:cNvSpPr>
          <p:nvPr>
            <p:ph type="title"/>
          </p:nvPr>
        </p:nvSpPr>
        <p:spPr/>
        <p:txBody>
          <a:bodyPr/>
          <a:lstStyle/>
          <a:p>
            <a:r>
              <a:rPr lang="en-US" dirty="0"/>
              <a:t>Loan Forgiveness Maximization Strategies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12</a:t>
            </a:fld>
            <a:endParaRPr lang="en-US" dirty="0"/>
          </a:p>
        </p:txBody>
      </p:sp>
    </p:spTree>
    <p:extLst>
      <p:ext uri="{BB962C8B-B14F-4D97-AF65-F5344CB8AC3E}">
        <p14:creationId xmlns:p14="http://schemas.microsoft.com/office/powerpoint/2010/main" val="824510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normAutofit fontScale="55000" lnSpcReduction="20000"/>
          </a:bodyPr>
          <a:lstStyle/>
          <a:p>
            <a:pPr>
              <a:spcBef>
                <a:spcPts val="300"/>
              </a:spcBef>
              <a:spcAft>
                <a:spcPts val="300"/>
              </a:spcAft>
            </a:pPr>
            <a:r>
              <a:rPr lang="en-US" sz="3200" u="sng" dirty="0"/>
              <a:t>Tips</a:t>
            </a:r>
            <a:endParaRPr lang="en-US" sz="2900" u="sng" dirty="0"/>
          </a:p>
          <a:p>
            <a:pPr marL="569913" lvl="0" indent="-342900">
              <a:spcBef>
                <a:spcPts val="300"/>
              </a:spcBef>
              <a:spcAft>
                <a:spcPts val="300"/>
              </a:spcAft>
              <a:buFont typeface="Symbol" panose="05050102010706020507" pitchFamily="18" charset="2"/>
              <a:buChar char=""/>
            </a:pPr>
            <a:r>
              <a:rPr lang="en-US" sz="2900" dirty="0"/>
              <a:t>If you haven’t strategized how to maximize forgiveness, </a:t>
            </a:r>
            <a:r>
              <a:rPr lang="en-US" sz="2900" u="sng" dirty="0"/>
              <a:t>do it now</a:t>
            </a:r>
            <a:r>
              <a:rPr lang="en-US" sz="2900" dirty="0"/>
              <a:t>. </a:t>
            </a:r>
          </a:p>
          <a:p>
            <a:pPr marL="569913" lvl="0" indent="-342900">
              <a:spcBef>
                <a:spcPts val="300"/>
              </a:spcBef>
              <a:spcAft>
                <a:spcPts val="300"/>
              </a:spcAft>
              <a:buFont typeface="Symbol" panose="05050102010706020507" pitchFamily="18" charset="2"/>
              <a:buChar char=""/>
            </a:pPr>
            <a:r>
              <a:rPr lang="en-US" sz="2900" dirty="0"/>
              <a:t>If your loan is over $2 million, document reasons and evidence that current economic uncertainty made the loan necessary to support ongoing operations</a:t>
            </a:r>
          </a:p>
          <a:p>
            <a:pPr marL="569913" lvl="0" indent="-342900">
              <a:spcBef>
                <a:spcPts val="300"/>
              </a:spcBef>
              <a:spcAft>
                <a:spcPts val="300"/>
              </a:spcAft>
              <a:buFont typeface="Symbol" panose="05050102010706020507" pitchFamily="18" charset="2"/>
              <a:buChar char=""/>
            </a:pPr>
            <a:r>
              <a:rPr lang="en-US" sz="2900" dirty="0"/>
              <a:t>We advise against distributions to owners (non-coops) during the covered period.</a:t>
            </a:r>
          </a:p>
          <a:p>
            <a:pPr marL="569913" lvl="0" indent="-342900">
              <a:spcBef>
                <a:spcPts val="300"/>
              </a:spcBef>
              <a:spcAft>
                <a:spcPts val="300"/>
              </a:spcAft>
              <a:buFont typeface="Symbol" panose="05050102010706020507" pitchFamily="18" charset="2"/>
              <a:buChar char=""/>
            </a:pPr>
            <a:r>
              <a:rPr lang="en-US" sz="2900" dirty="0"/>
              <a:t>Avoid intercompany loans by the PPP recipient to related companies unless wholly owned. </a:t>
            </a:r>
          </a:p>
          <a:p>
            <a:pPr marL="569913" lvl="0" indent="-342900">
              <a:spcBef>
                <a:spcPts val="300"/>
              </a:spcBef>
              <a:spcAft>
                <a:spcPts val="300"/>
              </a:spcAft>
              <a:buFont typeface="Symbol" panose="05050102010706020507" pitchFamily="18" charset="2"/>
              <a:buChar char=""/>
            </a:pPr>
            <a:r>
              <a:rPr lang="en-US" sz="2900" dirty="0"/>
              <a:t>Document occasions when furloughed employees decline to return.</a:t>
            </a:r>
          </a:p>
          <a:p>
            <a:pPr marL="569913" lvl="0" indent="-342900">
              <a:spcBef>
                <a:spcPts val="300"/>
              </a:spcBef>
              <a:spcAft>
                <a:spcPts val="300"/>
              </a:spcAft>
              <a:buFont typeface="Symbol" panose="05050102010706020507" pitchFamily="18" charset="2"/>
              <a:buChar char=""/>
            </a:pPr>
            <a:r>
              <a:rPr lang="en-US" sz="2900" dirty="0"/>
              <a:t>Contractors and 1099 labor do not count as employees.</a:t>
            </a:r>
          </a:p>
          <a:p>
            <a:pPr marL="569913" lvl="0" indent="-342900">
              <a:spcBef>
                <a:spcPts val="300"/>
              </a:spcBef>
              <a:spcAft>
                <a:spcPts val="300"/>
              </a:spcAft>
              <a:buFont typeface="Symbol" panose="05050102010706020507" pitchFamily="18" charset="2"/>
              <a:buChar char=""/>
            </a:pPr>
            <a:r>
              <a:rPr lang="en-US" sz="2900" dirty="0">
                <a:ea typeface="Calibri" panose="020F0502020204030204" pitchFamily="34" charset="0"/>
                <a:cs typeface="Times New Roman" panose="02020603050405020304" pitchFamily="18" charset="0"/>
              </a:rPr>
              <a:t>Bank’s will make the first call on most questions.  Be in touch on critical points.</a:t>
            </a:r>
          </a:p>
          <a:p>
            <a:pPr marR="0" lvl="0">
              <a:spcBef>
                <a:spcPts val="300"/>
              </a:spcBef>
              <a:spcAft>
                <a:spcPts val="300"/>
              </a:spcAft>
            </a:pPr>
            <a:endParaRPr lang="en-US" sz="3200" dirty="0">
              <a:ea typeface="Calibri" panose="020F0502020204030204" pitchFamily="34" charset="0"/>
              <a:cs typeface="Times New Roman" panose="02020603050405020304" pitchFamily="18" charset="0"/>
            </a:endParaRPr>
          </a:p>
          <a:p>
            <a:pPr>
              <a:spcBef>
                <a:spcPts val="300"/>
              </a:spcBef>
              <a:spcAft>
                <a:spcPts val="300"/>
              </a:spcAft>
            </a:pPr>
            <a:r>
              <a:rPr lang="en-US" sz="3200" u="sng" dirty="0"/>
              <a:t>Rumors</a:t>
            </a:r>
            <a:r>
              <a:rPr lang="en-US" sz="3200" dirty="0"/>
              <a:t> </a:t>
            </a:r>
          </a:p>
          <a:p>
            <a:pPr marL="569913" indent="-342900">
              <a:spcBef>
                <a:spcPts val="300"/>
              </a:spcBef>
              <a:spcAft>
                <a:spcPts val="300"/>
              </a:spcAft>
              <a:buFont typeface="Symbol" panose="05050102010706020507" pitchFamily="18" charset="2"/>
              <a:buChar char=""/>
            </a:pPr>
            <a:r>
              <a:rPr lang="en-US" sz="2900" dirty="0"/>
              <a:t>The 8 week covered period may be extended; this would take an act of congress</a:t>
            </a:r>
            <a:r>
              <a:rPr lang="en-US" sz="2900" dirty="0" smtClean="0"/>
              <a:t>. UPDATE – ½ way there</a:t>
            </a:r>
            <a:endParaRPr lang="en-US" sz="2900" dirty="0"/>
          </a:p>
          <a:p>
            <a:pPr marL="569913" indent="-342900">
              <a:spcBef>
                <a:spcPts val="300"/>
              </a:spcBef>
              <a:spcAft>
                <a:spcPts val="300"/>
              </a:spcAft>
              <a:buFont typeface="Symbol" panose="05050102010706020507" pitchFamily="18" charset="2"/>
              <a:buChar char=""/>
            </a:pPr>
            <a:r>
              <a:rPr lang="en-US" sz="2900" dirty="0"/>
              <a:t>75/25 rule re compensation vs. other expenses may be waived or softened.</a:t>
            </a:r>
          </a:p>
          <a:p>
            <a:pPr marL="569913" lvl="0" indent="-342900">
              <a:spcBef>
                <a:spcPts val="300"/>
              </a:spcBef>
              <a:spcAft>
                <a:spcPts val="300"/>
              </a:spcAft>
              <a:buFont typeface="Symbol" panose="05050102010706020507" pitchFamily="18" charset="2"/>
              <a:buChar char=""/>
            </a:pPr>
            <a:r>
              <a:rPr lang="en-US" sz="2900" dirty="0"/>
              <a:t>There are varying views on whether </a:t>
            </a:r>
            <a:r>
              <a:rPr lang="en-US" sz="2900" dirty="0">
                <a:ea typeface="Calibri" panose="020F0502020204030204" pitchFamily="34" charset="0"/>
                <a:cs typeface="Times New Roman" panose="02020603050405020304" pitchFamily="18" charset="0"/>
              </a:rPr>
              <a:t>interest other than on real or personal property </a:t>
            </a:r>
            <a:r>
              <a:rPr lang="en-US" sz="2900" dirty="0"/>
              <a:t>is forgivable.</a:t>
            </a:r>
          </a:p>
          <a:p>
            <a:endParaRPr lang="en-US" dirty="0"/>
          </a:p>
        </p:txBody>
      </p:sp>
      <p:sp>
        <p:nvSpPr>
          <p:cNvPr id="3" name="Title 2"/>
          <p:cNvSpPr>
            <a:spLocks noGrp="1"/>
          </p:cNvSpPr>
          <p:nvPr>
            <p:ph type="title"/>
          </p:nvPr>
        </p:nvSpPr>
        <p:spPr/>
        <p:txBody>
          <a:bodyPr/>
          <a:lstStyle/>
          <a:p>
            <a:r>
              <a:rPr lang="en-US" dirty="0"/>
              <a:t>Tips and </a:t>
            </a:r>
            <a:r>
              <a:rPr lang="en-US" dirty="0" smtClean="0"/>
              <a:t>Rumors</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13</a:t>
            </a:fld>
            <a:endParaRPr lang="en-US" dirty="0"/>
          </a:p>
        </p:txBody>
      </p:sp>
    </p:spTree>
    <p:extLst>
      <p:ext uri="{BB962C8B-B14F-4D97-AF65-F5344CB8AC3E}">
        <p14:creationId xmlns:p14="http://schemas.microsoft.com/office/powerpoint/2010/main" val="1095167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1244148" y="1453020"/>
            <a:ext cx="8890907" cy="4399140"/>
          </a:xfrm>
        </p:spPr>
        <p:txBody>
          <a:bodyPr/>
          <a:lstStyle/>
          <a:p>
            <a:pPr marL="457200" indent="-457200">
              <a:buFont typeface="Arial" panose="020B0604020202020204" pitchFamily="34" charset="0"/>
              <a:buChar char="•"/>
            </a:pPr>
            <a:r>
              <a:rPr lang="en-US" sz="2000" dirty="0"/>
              <a:t>Employer portion of Social Security tax deferral</a:t>
            </a:r>
          </a:p>
          <a:p>
            <a:pPr marL="864125" lvl="4" indent="-457200">
              <a:buFont typeface="Courier New" panose="02070309020205020404" pitchFamily="49" charset="0"/>
              <a:buChar char="o"/>
            </a:pPr>
            <a:r>
              <a:rPr lang="en-US" sz="1600" dirty="0">
                <a:latin typeface="+mj-lt"/>
              </a:rPr>
              <a:t>Available until loan forgiveness application is approved</a:t>
            </a:r>
            <a:endParaRPr lang="en-US" sz="2000" dirty="0">
              <a:solidFill>
                <a:srgbClr val="0E3837"/>
              </a:solidFill>
              <a:latin typeface="+mj-lt"/>
              <a:cs typeface="+mn-cs"/>
            </a:endParaRPr>
          </a:p>
          <a:p>
            <a:pPr marL="457200" indent="-457200">
              <a:buFont typeface="Arial" panose="020B0604020202020204" pitchFamily="34" charset="0"/>
              <a:buChar char="•"/>
            </a:pPr>
            <a:r>
              <a:rPr lang="en-US" sz="2000" dirty="0"/>
              <a:t>Payroll tax credits</a:t>
            </a:r>
          </a:p>
          <a:p>
            <a:pPr marL="864125" lvl="4" indent="-457200">
              <a:buFont typeface="Courier New" panose="02070309020205020404" pitchFamily="49" charset="0"/>
              <a:buChar char="o"/>
            </a:pPr>
            <a:r>
              <a:rPr lang="en-US" sz="1600" dirty="0">
                <a:latin typeface="+mj-lt"/>
              </a:rPr>
              <a:t>Employee retention credit (not available w/ PPP)</a:t>
            </a:r>
          </a:p>
          <a:p>
            <a:pPr marL="864125" lvl="4" indent="-457200">
              <a:buFont typeface="Courier New" panose="02070309020205020404" pitchFamily="49" charset="0"/>
              <a:buChar char="o"/>
            </a:pPr>
            <a:r>
              <a:rPr lang="en-US" sz="1600" dirty="0">
                <a:solidFill>
                  <a:srgbClr val="0E3837"/>
                </a:solidFill>
                <a:latin typeface="+mj-lt"/>
              </a:rPr>
              <a:t>Paid family leave credit (no double dipping w/ PPP forgiveness)</a:t>
            </a:r>
          </a:p>
          <a:p>
            <a:pPr marL="864125" lvl="4" indent="-457200">
              <a:buFont typeface="Courier New" panose="02070309020205020404" pitchFamily="49" charset="0"/>
              <a:buChar char="o"/>
            </a:pPr>
            <a:r>
              <a:rPr lang="en-US" sz="1600" dirty="0">
                <a:solidFill>
                  <a:srgbClr val="0E3837"/>
                </a:solidFill>
                <a:latin typeface="+mj-lt"/>
              </a:rPr>
              <a:t>Paid sick leave credit (no double dipping w/ PPP forgiveness)</a:t>
            </a:r>
          </a:p>
          <a:p>
            <a:pPr marL="457200" indent="-457200">
              <a:buFont typeface="Arial" panose="020B0604020202020204" pitchFamily="34" charset="0"/>
              <a:buChar char="•"/>
            </a:pPr>
            <a:r>
              <a:rPr lang="en-US" sz="2000" dirty="0"/>
              <a:t>Federal Income Tax Key Provisions</a:t>
            </a:r>
          </a:p>
          <a:p>
            <a:pPr marL="864125" lvl="4" indent="-457200">
              <a:buFont typeface="Courier New" panose="02070309020205020404" pitchFamily="49" charset="0"/>
              <a:buChar char="o"/>
            </a:pPr>
            <a:r>
              <a:rPr lang="en-US" sz="1600" dirty="0">
                <a:latin typeface="+mj-lt"/>
              </a:rPr>
              <a:t>Excess business losses &amp; net operating losses</a:t>
            </a:r>
          </a:p>
          <a:p>
            <a:pPr marL="864125" lvl="4" indent="-457200">
              <a:buFont typeface="Courier New" panose="02070309020205020404" pitchFamily="49" charset="0"/>
              <a:buChar char="o"/>
            </a:pPr>
            <a:r>
              <a:rPr lang="en-US" sz="1600" dirty="0">
                <a:latin typeface="+mj-lt"/>
              </a:rPr>
              <a:t>Qualified improvement property</a:t>
            </a:r>
          </a:p>
          <a:p>
            <a:pPr marL="864125" lvl="4" indent="-457200">
              <a:buFont typeface="Courier New" panose="02070309020205020404" pitchFamily="49" charset="0"/>
              <a:buChar char="o"/>
            </a:pPr>
            <a:r>
              <a:rPr lang="en-US" sz="1600" dirty="0">
                <a:latin typeface="+mj-lt"/>
              </a:rPr>
              <a:t>Interest expense limitation</a:t>
            </a:r>
          </a:p>
          <a:p>
            <a:pPr marL="864125" lvl="4" indent="-457200">
              <a:buFont typeface="Courier New" panose="02070309020205020404" pitchFamily="49" charset="0"/>
              <a:buChar char="o"/>
            </a:pPr>
            <a:r>
              <a:rPr lang="en-US" sz="1600" dirty="0">
                <a:latin typeface="+mj-lt"/>
              </a:rPr>
              <a:t>Revisit all elections made on 2018 &amp; 2019 filed returns</a:t>
            </a:r>
          </a:p>
          <a:p>
            <a:pPr marL="864125" lvl="4" indent="-457200">
              <a:buFont typeface="Wingdings" panose="05000000000000000000" pitchFamily="2" charset="2"/>
              <a:buChar char="v"/>
            </a:pPr>
            <a:endParaRPr lang="en-US" sz="1600" dirty="0"/>
          </a:p>
          <a:p>
            <a:pPr lvl="3" indent="0">
              <a:buNone/>
            </a:pPr>
            <a:endParaRPr lang="en-US" sz="1954" dirty="0">
              <a:solidFill>
                <a:srgbClr val="0E3837"/>
              </a:solidFill>
            </a:endParaRPr>
          </a:p>
          <a:p>
            <a:pPr marL="864125" lvl="4" indent="-457200">
              <a:buFont typeface="Wingdings" panose="05000000000000000000" pitchFamily="2" charset="2"/>
              <a:buChar char="v"/>
            </a:pPr>
            <a:endParaRPr lang="en-US" sz="2000" dirty="0">
              <a:solidFill>
                <a:srgbClr val="0E3837"/>
              </a:solidFill>
            </a:endParaRPr>
          </a:p>
        </p:txBody>
      </p:sp>
      <p:sp>
        <p:nvSpPr>
          <p:cNvPr id="3" name="Title 2"/>
          <p:cNvSpPr>
            <a:spLocks noGrp="1"/>
          </p:cNvSpPr>
          <p:nvPr>
            <p:ph type="title"/>
          </p:nvPr>
        </p:nvSpPr>
        <p:spPr/>
        <p:txBody>
          <a:bodyPr/>
          <a:lstStyle/>
          <a:p>
            <a:r>
              <a:rPr lang="en-US" dirty="0" smtClean="0"/>
              <a:t>CARES Act – Tax Considerations</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a:solidFill>
                  <a:srgbClr val="93A5A5">
                    <a:lumMod val="75000"/>
                  </a:srgbClr>
                </a:solidFill>
                <a:latin typeface="Arial"/>
              </a:rPr>
              <a:pPr/>
              <a:t>14</a:t>
            </a:fld>
            <a:endParaRPr lang="en-US" dirty="0">
              <a:solidFill>
                <a:srgbClr val="93A5A5">
                  <a:lumMod val="75000"/>
                </a:srgbClr>
              </a:solidFill>
              <a:latin typeface="Arial"/>
            </a:endParaRPr>
          </a:p>
        </p:txBody>
      </p:sp>
    </p:spTree>
    <p:extLst>
      <p:ext uri="{BB962C8B-B14F-4D97-AF65-F5344CB8AC3E}">
        <p14:creationId xmlns:p14="http://schemas.microsoft.com/office/powerpoint/2010/main" val="11929053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60399" y="2042428"/>
            <a:ext cx="8164623" cy="2057399"/>
          </a:xfrm>
        </p:spPr>
        <p:txBody>
          <a:bodyPr/>
          <a:lstStyle/>
          <a:p>
            <a:r>
              <a:rPr lang="en-US" sz="3600" dirty="0" smtClean="0"/>
              <a:t>Main Street Lending Program and Economic  Injury Disaster Loans</a:t>
            </a:r>
            <a:endParaRPr lang="en-US" sz="3600" dirty="0"/>
          </a:p>
        </p:txBody>
      </p:sp>
      <p:sp>
        <p:nvSpPr>
          <p:cNvPr id="6" name="Slide Number Placeholder 5"/>
          <p:cNvSpPr>
            <a:spLocks noGrp="1"/>
          </p:cNvSpPr>
          <p:nvPr>
            <p:ph type="sldNum" sz="quarter" idx="11"/>
          </p:nvPr>
        </p:nvSpPr>
        <p:spPr/>
        <p:txBody>
          <a:bodyPr/>
          <a:lstStyle/>
          <a:p>
            <a:fld id="{D80659BF-CB79-4A8E-8A5E-9707540CF6F7}" type="slidenum">
              <a:rPr lang="en-US" smtClean="0"/>
              <a:pPr/>
              <a:t>15</a:t>
            </a:fld>
            <a:endParaRPr lang="en-US" dirty="0"/>
          </a:p>
        </p:txBody>
      </p:sp>
    </p:spTree>
    <p:extLst>
      <p:ext uri="{BB962C8B-B14F-4D97-AF65-F5344CB8AC3E}">
        <p14:creationId xmlns:p14="http://schemas.microsoft.com/office/powerpoint/2010/main" val="431201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z="3360" dirty="0" smtClean="0"/>
              <a:t>Main Street Lending Program (“MSLP”)</a:t>
            </a:r>
            <a:endParaRPr lang="en-US" sz="3360" dirty="0"/>
          </a:p>
        </p:txBody>
      </p:sp>
      <p:sp>
        <p:nvSpPr>
          <p:cNvPr id="7" name="Text Placeholder 6"/>
          <p:cNvSpPr>
            <a:spLocks noGrp="1"/>
          </p:cNvSpPr>
          <p:nvPr>
            <p:ph type="body" sz="quarter" idx="12"/>
          </p:nvPr>
        </p:nvSpPr>
        <p:spPr/>
        <p:txBody>
          <a:bodyPr/>
          <a:lstStyle/>
          <a:p>
            <a:r>
              <a:rPr lang="en-US" sz="3360" dirty="0">
                <a:solidFill>
                  <a:schemeClr val="accent4"/>
                </a:solidFill>
                <a:latin typeface="Founders Grotesk X-Cond Med" panose="020B0603030202060203" pitchFamily="34" charset="0"/>
              </a:rPr>
              <a:t>AGENCY</a:t>
            </a:r>
          </a:p>
          <a:p>
            <a:r>
              <a:rPr lang="en-US" sz="1867" dirty="0">
                <a:solidFill>
                  <a:schemeClr val="tx2"/>
                </a:solidFill>
              </a:rPr>
              <a:t>U.S. </a:t>
            </a:r>
            <a:r>
              <a:rPr lang="en-US" sz="1867" dirty="0" smtClean="0">
                <a:solidFill>
                  <a:schemeClr val="tx2"/>
                </a:solidFill>
              </a:rPr>
              <a:t>Department of Treasury</a:t>
            </a:r>
            <a:endParaRPr lang="en-US" sz="1867" dirty="0">
              <a:solidFill>
                <a:schemeClr val="tx2"/>
              </a:solidFill>
            </a:endParaRPr>
          </a:p>
          <a:p>
            <a:endParaRPr lang="en-US" dirty="0"/>
          </a:p>
          <a:p>
            <a:r>
              <a:rPr lang="en-US" sz="3360" dirty="0">
                <a:solidFill>
                  <a:schemeClr val="accent4"/>
                </a:solidFill>
                <a:latin typeface="Founders Grotesk X-Cond Med" panose="020B0603030202060203" pitchFamily="34" charset="0"/>
              </a:rPr>
              <a:t>WHERE TO APPLY</a:t>
            </a:r>
          </a:p>
          <a:p>
            <a:r>
              <a:rPr lang="en-US" dirty="0" smtClean="0"/>
              <a:t>Contact your local senior bank lender</a:t>
            </a:r>
          </a:p>
          <a:p>
            <a:endParaRPr lang="en-US" dirty="0" smtClean="0"/>
          </a:p>
          <a:p>
            <a:endParaRPr lang="en-US" dirty="0"/>
          </a:p>
        </p:txBody>
      </p:sp>
      <p:sp>
        <p:nvSpPr>
          <p:cNvPr id="8" name="Content Placeholder 7"/>
          <p:cNvSpPr>
            <a:spLocks noGrp="1"/>
          </p:cNvSpPr>
          <p:nvPr>
            <p:ph sz="quarter" idx="15"/>
          </p:nvPr>
        </p:nvSpPr>
        <p:spPr>
          <a:xfrm>
            <a:off x="5938517" y="145756"/>
            <a:ext cx="5145686" cy="4912124"/>
          </a:xfrm>
        </p:spPr>
        <p:txBody>
          <a:bodyPr/>
          <a:lstStyle/>
          <a:p>
            <a:r>
              <a:rPr lang="en-US" sz="1680" b="1" dirty="0" smtClean="0"/>
              <a:t>Program Overview</a:t>
            </a:r>
            <a:endParaRPr lang="en-US" sz="1680" b="1" dirty="0"/>
          </a:p>
          <a:p>
            <a:pPr marL="266690" indent="-266690">
              <a:spcBef>
                <a:spcPts val="560"/>
              </a:spcBef>
              <a:spcAft>
                <a:spcPts val="0"/>
              </a:spcAft>
              <a:buFont typeface="Arial" panose="020B0604020202020204" pitchFamily="34" charset="0"/>
              <a:buChar char="•"/>
            </a:pPr>
            <a:r>
              <a:rPr lang="en-US" sz="1493" dirty="0" smtClean="0"/>
              <a:t>Program. The $600b+ Main Street New Loan Facility is intended to facilitate lending to small and medium sized businesses by Eligible Lenders</a:t>
            </a:r>
            <a:r>
              <a:rPr lang="en-US" sz="1493" dirty="0"/>
              <a:t>. Not an SBA program</a:t>
            </a:r>
            <a:r>
              <a:rPr lang="en-US" sz="1493" dirty="0" smtClean="0"/>
              <a:t>.</a:t>
            </a:r>
          </a:p>
          <a:p>
            <a:pPr marL="266690" indent="-266690">
              <a:spcBef>
                <a:spcPts val="560"/>
              </a:spcBef>
              <a:spcAft>
                <a:spcPts val="0"/>
              </a:spcAft>
              <a:buFont typeface="Arial" panose="020B0604020202020204" pitchFamily="34" charset="0"/>
              <a:buChar char="•"/>
            </a:pPr>
            <a:r>
              <a:rPr lang="en-US" sz="1493" dirty="0" smtClean="0"/>
              <a:t>Underwriter. The Federal Reserve Bank will underwrite 95% of Eligible Loans, with the remaining 5% coming from Eligible Lenders</a:t>
            </a:r>
          </a:p>
          <a:p>
            <a:pPr marL="266690" indent="-266690">
              <a:spcBef>
                <a:spcPts val="560"/>
              </a:spcBef>
              <a:spcAft>
                <a:spcPts val="0"/>
              </a:spcAft>
              <a:buFont typeface="Arial" panose="020B0604020202020204" pitchFamily="34" charset="0"/>
              <a:buChar char="•"/>
            </a:pPr>
            <a:r>
              <a:rPr lang="en-US" sz="1493" dirty="0" smtClean="0"/>
              <a:t>Eligible Lenders. US FDIC institutions. </a:t>
            </a:r>
          </a:p>
          <a:p>
            <a:pPr marL="266690" indent="-266690">
              <a:spcBef>
                <a:spcPts val="560"/>
              </a:spcBef>
              <a:spcAft>
                <a:spcPts val="0"/>
              </a:spcAft>
              <a:buFont typeface="Arial" panose="020B0604020202020204" pitchFamily="34" charset="0"/>
              <a:buChar char="•"/>
            </a:pPr>
            <a:r>
              <a:rPr lang="en-US" sz="1493" dirty="0" smtClean="0"/>
              <a:t>Eligible Borrowers. Businesses with up to 15, 000 employees or $</a:t>
            </a:r>
            <a:r>
              <a:rPr lang="en-US" sz="1493" dirty="0"/>
              <a:t>5</a:t>
            </a:r>
            <a:r>
              <a:rPr lang="en-US" sz="1493" dirty="0" smtClean="0"/>
              <a:t> billion in 2019 annual revenues</a:t>
            </a:r>
          </a:p>
          <a:p>
            <a:pPr marL="266690" indent="-266690">
              <a:spcBef>
                <a:spcPts val="560"/>
              </a:spcBef>
              <a:spcAft>
                <a:spcPts val="0"/>
              </a:spcAft>
              <a:buFont typeface="Arial" panose="020B0604020202020204" pitchFamily="34" charset="0"/>
              <a:buChar char="•"/>
            </a:pPr>
            <a:r>
              <a:rPr lang="en-US" sz="1493" dirty="0" smtClean="0"/>
              <a:t>Program Types. New Loans; Priority Loans; Expanded Loans</a:t>
            </a:r>
          </a:p>
          <a:p>
            <a:r>
              <a:rPr lang="en-US" sz="1680" b="1" dirty="0" smtClean="0"/>
              <a:t>Key Common Loan Terms</a:t>
            </a:r>
            <a:endParaRPr lang="en-US" sz="1493" dirty="0"/>
          </a:p>
          <a:p>
            <a:pPr marL="266690" indent="-266690">
              <a:spcBef>
                <a:spcPts val="560"/>
              </a:spcBef>
              <a:spcAft>
                <a:spcPts val="0"/>
              </a:spcAft>
              <a:buFont typeface="Arial" panose="020B0604020202020204" pitchFamily="34" charset="0"/>
              <a:buChar char="•"/>
            </a:pPr>
            <a:r>
              <a:rPr lang="en-US" sz="1493" dirty="0" smtClean="0"/>
              <a:t>Term. 4 year maturity</a:t>
            </a:r>
          </a:p>
          <a:p>
            <a:pPr marL="266690" indent="-266690">
              <a:spcBef>
                <a:spcPts val="560"/>
              </a:spcBef>
              <a:spcAft>
                <a:spcPts val="0"/>
              </a:spcAft>
              <a:buFont typeface="Arial" panose="020B0604020202020204" pitchFamily="34" charset="0"/>
              <a:buChar char="•"/>
            </a:pPr>
            <a:r>
              <a:rPr lang="en-US" sz="1493" dirty="0" smtClean="0"/>
              <a:t>Deferral. Principal and interest deferred for one year</a:t>
            </a:r>
          </a:p>
          <a:p>
            <a:pPr marL="266690" indent="-266690">
              <a:spcBef>
                <a:spcPts val="560"/>
              </a:spcBef>
              <a:spcAft>
                <a:spcPts val="0"/>
              </a:spcAft>
              <a:buFont typeface="Arial" panose="020B0604020202020204" pitchFamily="34" charset="0"/>
              <a:buChar char="•"/>
            </a:pPr>
            <a:r>
              <a:rPr lang="en-US" sz="1493" dirty="0" smtClean="0"/>
              <a:t>Interest Rate. Prime + 300 basis points</a:t>
            </a:r>
          </a:p>
          <a:p>
            <a:pPr marL="266690" indent="-266690">
              <a:spcBef>
                <a:spcPts val="560"/>
              </a:spcBef>
              <a:spcAft>
                <a:spcPts val="0"/>
              </a:spcAft>
              <a:buFont typeface="Arial" panose="020B0604020202020204" pitchFamily="34" charset="0"/>
              <a:buChar char="•"/>
            </a:pPr>
            <a:r>
              <a:rPr lang="en-US" sz="1493" dirty="0" smtClean="0"/>
              <a:t>Limitations. Borrower must commit to refrain from using proceeds to repay other loan balances, with the exception of mandatory principal payments. Borrower will also have restrictions on executive compensation, distributions and stock-buy-backs. </a:t>
            </a:r>
            <a:endParaRPr lang="en-US" sz="1493" dirty="0"/>
          </a:p>
        </p:txBody>
      </p:sp>
      <p:sp>
        <p:nvSpPr>
          <p:cNvPr id="4" name="Slide Number Placeholder 3"/>
          <p:cNvSpPr>
            <a:spLocks noGrp="1"/>
          </p:cNvSpPr>
          <p:nvPr>
            <p:ph type="sldNum" sz="quarter" idx="17"/>
          </p:nvPr>
        </p:nvSpPr>
        <p:spPr/>
        <p:txBody>
          <a:bodyPr/>
          <a:lstStyle/>
          <a:p>
            <a:pPr defTabSz="779021"/>
            <a:fld id="{D80659BF-CB79-4A8E-8A5E-9707540CF6F7}" type="slidenum">
              <a:rPr lang="en-US" smtClean="0">
                <a:solidFill>
                  <a:srgbClr val="93A5A5">
                    <a:lumMod val="75000"/>
                  </a:srgbClr>
                </a:solidFill>
              </a:rPr>
              <a:pPr defTabSz="779021"/>
              <a:t>16</a:t>
            </a:fld>
            <a:endParaRPr lang="en-US" dirty="0">
              <a:solidFill>
                <a:srgbClr val="93A5A5">
                  <a:lumMod val="75000"/>
                </a:srgbClr>
              </a:solidFill>
            </a:endParaRPr>
          </a:p>
        </p:txBody>
      </p:sp>
    </p:spTree>
    <p:extLst>
      <p:ext uri="{BB962C8B-B14F-4D97-AF65-F5344CB8AC3E}">
        <p14:creationId xmlns:p14="http://schemas.microsoft.com/office/powerpoint/2010/main" val="2285248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3600" dirty="0" smtClean="0"/>
              <a:t>MSLP Program Overview</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17</a:t>
            </a:fld>
            <a:endParaRPr lang="en-US" dirty="0"/>
          </a:p>
        </p:txBody>
      </p:sp>
      <p:pic>
        <p:nvPicPr>
          <p:cNvPr id="2" name="Picture 1"/>
          <p:cNvPicPr>
            <a:picLocks noChangeAspect="1"/>
          </p:cNvPicPr>
          <p:nvPr/>
        </p:nvPicPr>
        <p:blipFill>
          <a:blip r:embed="rId3"/>
          <a:stretch>
            <a:fillRect/>
          </a:stretch>
        </p:blipFill>
        <p:spPr>
          <a:xfrm>
            <a:off x="764153" y="1532649"/>
            <a:ext cx="9413989" cy="4344615"/>
          </a:xfrm>
          <a:prstGeom prst="rect">
            <a:avLst/>
          </a:prstGeom>
        </p:spPr>
      </p:pic>
    </p:spTree>
    <p:extLst>
      <p:ext uri="{BB962C8B-B14F-4D97-AF65-F5344CB8AC3E}">
        <p14:creationId xmlns:p14="http://schemas.microsoft.com/office/powerpoint/2010/main" val="3523142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660401" y="1569721"/>
            <a:ext cx="10468264" cy="4023360"/>
          </a:xfrm>
        </p:spPr>
        <p:txBody>
          <a:bodyPr/>
          <a:lstStyle/>
          <a:p>
            <a:pPr marL="457200" indent="-457200">
              <a:spcBef>
                <a:spcPts val="1200"/>
              </a:spcBef>
              <a:spcAft>
                <a:spcPts val="600"/>
              </a:spcAft>
              <a:buFont typeface="Wingdings" panose="05000000000000000000" pitchFamily="2" charset="2"/>
              <a:buChar char="Ø"/>
            </a:pPr>
            <a:r>
              <a:rPr lang="en-US" sz="1600" dirty="0"/>
              <a:t>The Eligible Borrower must commit to refrain from repaying the principal balance of, or paying </a:t>
            </a:r>
            <a:r>
              <a:rPr lang="en-US" sz="1600" dirty="0" smtClean="0"/>
              <a:t>any interest </a:t>
            </a:r>
            <a:r>
              <a:rPr lang="en-US" sz="1600" dirty="0"/>
              <a:t>on, any debt until the Eligible Loan is repaid in full, unless the debt or interest payment </a:t>
            </a:r>
            <a:r>
              <a:rPr lang="en-US" sz="1600" dirty="0" smtClean="0"/>
              <a:t>is mandatory </a:t>
            </a:r>
            <a:r>
              <a:rPr lang="en-US" sz="1600" dirty="0"/>
              <a:t>and due.</a:t>
            </a:r>
          </a:p>
          <a:p>
            <a:pPr marL="457200" indent="-457200">
              <a:spcBef>
                <a:spcPts val="1200"/>
              </a:spcBef>
              <a:spcAft>
                <a:spcPts val="600"/>
              </a:spcAft>
              <a:buFont typeface="Wingdings" panose="05000000000000000000" pitchFamily="2" charset="2"/>
              <a:buChar char="Ø"/>
            </a:pPr>
            <a:r>
              <a:rPr lang="en-US" sz="1600" dirty="0" smtClean="0"/>
              <a:t>The </a:t>
            </a:r>
            <a:r>
              <a:rPr lang="en-US" sz="1600" dirty="0"/>
              <a:t>Eligible Borrower must commit that it will not seek to cancel or reduce any of its committed </a:t>
            </a:r>
            <a:r>
              <a:rPr lang="en-US" sz="1600" dirty="0" smtClean="0"/>
              <a:t>lines of </a:t>
            </a:r>
            <a:r>
              <a:rPr lang="en-US" sz="1600" dirty="0"/>
              <a:t>credit with the Eligible Lender or any other lender.</a:t>
            </a:r>
          </a:p>
          <a:p>
            <a:pPr marL="457200" indent="-457200">
              <a:spcBef>
                <a:spcPts val="1200"/>
              </a:spcBef>
              <a:spcAft>
                <a:spcPts val="600"/>
              </a:spcAft>
              <a:buFont typeface="Wingdings" panose="05000000000000000000" pitchFamily="2" charset="2"/>
              <a:buChar char="Ø"/>
            </a:pPr>
            <a:r>
              <a:rPr lang="en-US" sz="1600" dirty="0" smtClean="0"/>
              <a:t>The </a:t>
            </a:r>
            <a:r>
              <a:rPr lang="en-US" sz="1600" dirty="0"/>
              <a:t>Eligible Borrower must certify that it has a reasonable basis to believe that, as of the date </a:t>
            </a:r>
            <a:r>
              <a:rPr lang="en-US" sz="1600" dirty="0" smtClean="0"/>
              <a:t>of origination </a:t>
            </a:r>
            <a:r>
              <a:rPr lang="en-US" sz="1600" dirty="0"/>
              <a:t>of the Eligible Loan and after giving effect to such loan, it has the ability to meet </a:t>
            </a:r>
            <a:r>
              <a:rPr lang="en-US" sz="1600" dirty="0" smtClean="0"/>
              <a:t>its financial </a:t>
            </a:r>
            <a:r>
              <a:rPr lang="en-US" sz="1600" dirty="0"/>
              <a:t>obligations for at least the next 90 days and does not expect to file for bankruptcy </a:t>
            </a:r>
            <a:r>
              <a:rPr lang="en-US" sz="1600" dirty="0" smtClean="0"/>
              <a:t>during that </a:t>
            </a:r>
            <a:r>
              <a:rPr lang="en-US" sz="1600" dirty="0"/>
              <a:t>time period.</a:t>
            </a:r>
          </a:p>
          <a:p>
            <a:pPr marL="457200" indent="-457200">
              <a:spcBef>
                <a:spcPts val="1200"/>
              </a:spcBef>
              <a:spcAft>
                <a:spcPts val="600"/>
              </a:spcAft>
              <a:buFont typeface="Wingdings" panose="05000000000000000000" pitchFamily="2" charset="2"/>
              <a:buChar char="Ø"/>
            </a:pPr>
            <a:r>
              <a:rPr lang="en-US" sz="1600" dirty="0" smtClean="0"/>
              <a:t>The </a:t>
            </a:r>
            <a:r>
              <a:rPr lang="en-US" sz="1600" dirty="0"/>
              <a:t>Eligible Borrower must commit that it will follow compensation, stock repurchase, and </a:t>
            </a:r>
            <a:r>
              <a:rPr lang="en-US" sz="1600" dirty="0" smtClean="0"/>
              <a:t>capital distribution </a:t>
            </a:r>
            <a:r>
              <a:rPr lang="en-US" sz="1600" dirty="0"/>
              <a:t>restrictions that apply to direct loan programs under section 4003(c)(3)(A)(ii) of </a:t>
            </a:r>
            <a:r>
              <a:rPr lang="en-US" sz="1600" dirty="0" smtClean="0"/>
              <a:t>the CARES </a:t>
            </a:r>
            <a:r>
              <a:rPr lang="en-US" sz="1600" dirty="0"/>
              <a:t>Act, except that an S corporation or other tax pass-through entity that is an Eligible </a:t>
            </a:r>
            <a:r>
              <a:rPr lang="en-US" sz="1600" dirty="0" smtClean="0"/>
              <a:t>Borrower may </a:t>
            </a:r>
            <a:r>
              <a:rPr lang="en-US" sz="1600" dirty="0"/>
              <a:t>make distributions to the extent reasonably required to cover its owners’ tax obligations </a:t>
            </a:r>
            <a:r>
              <a:rPr lang="en-US" sz="1600" dirty="0" smtClean="0"/>
              <a:t>in respect </a:t>
            </a:r>
            <a:r>
              <a:rPr lang="en-US" sz="1600" dirty="0"/>
              <a:t>of the entity’s earnings.</a:t>
            </a:r>
          </a:p>
          <a:p>
            <a:pPr marL="457200" indent="-457200">
              <a:spcBef>
                <a:spcPts val="1200"/>
              </a:spcBef>
              <a:spcAft>
                <a:spcPts val="600"/>
              </a:spcAft>
              <a:buFont typeface="Wingdings" panose="05000000000000000000" pitchFamily="2" charset="2"/>
              <a:buChar char="Ø"/>
            </a:pPr>
            <a:r>
              <a:rPr lang="en-US" sz="1600" dirty="0" smtClean="0"/>
              <a:t>The </a:t>
            </a:r>
            <a:r>
              <a:rPr lang="en-US" sz="1600" dirty="0"/>
              <a:t>Eligible Borrower must certify that it is eligible to participate in the Facility, including in light </a:t>
            </a:r>
            <a:r>
              <a:rPr lang="en-US" sz="1600" dirty="0" smtClean="0"/>
              <a:t>of the </a:t>
            </a:r>
            <a:r>
              <a:rPr lang="en-US" sz="1600" dirty="0"/>
              <a:t>conflicts of interest prohibition in section 4019(b) of the CARES Act. </a:t>
            </a:r>
            <a:endParaRPr lang="en-US" sz="1600" dirty="0" smtClean="0"/>
          </a:p>
        </p:txBody>
      </p:sp>
      <p:sp>
        <p:nvSpPr>
          <p:cNvPr id="3" name="Title 2"/>
          <p:cNvSpPr>
            <a:spLocks noGrp="1"/>
          </p:cNvSpPr>
          <p:nvPr>
            <p:ph type="title"/>
          </p:nvPr>
        </p:nvSpPr>
        <p:spPr/>
        <p:txBody>
          <a:bodyPr/>
          <a:lstStyle/>
          <a:p>
            <a:r>
              <a:rPr lang="en-US" sz="3600" dirty="0" smtClean="0"/>
              <a:t>Borrower Certifications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18</a:t>
            </a:fld>
            <a:endParaRPr lang="en-US" dirty="0"/>
          </a:p>
        </p:txBody>
      </p:sp>
    </p:spTree>
    <p:extLst>
      <p:ext uri="{BB962C8B-B14F-4D97-AF65-F5344CB8AC3E}">
        <p14:creationId xmlns:p14="http://schemas.microsoft.com/office/powerpoint/2010/main" val="3445286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580657" y="1452762"/>
            <a:ext cx="10468264" cy="4023360"/>
          </a:xfrm>
        </p:spPr>
        <p:txBody>
          <a:bodyPr/>
          <a:lstStyle/>
          <a:p>
            <a:pPr marL="228600" indent="-228600">
              <a:spcBef>
                <a:spcPts val="1200"/>
              </a:spcBef>
              <a:spcAft>
                <a:spcPts val="600"/>
              </a:spcAft>
              <a:buFont typeface="Wingdings" panose="05000000000000000000" pitchFamily="2" charset="2"/>
              <a:buChar char="Ø"/>
            </a:pPr>
            <a:r>
              <a:rPr lang="en-US" sz="1400" b="1" i="1" dirty="0" smtClean="0">
                <a:solidFill>
                  <a:srgbClr val="0E3837"/>
                </a:solidFill>
              </a:rPr>
              <a:t>How will EBITDA be calculated? </a:t>
            </a:r>
            <a:r>
              <a:rPr lang="en-US" sz="1400" dirty="0" smtClean="0">
                <a:solidFill>
                  <a:srgbClr val="0E3837"/>
                </a:solidFill>
              </a:rPr>
              <a:t>Similar to the lender’s existing, internal process for calculating and adjusting EBITDA. EBITDA basis will be 2019 actual adjusted EBITDA.</a:t>
            </a:r>
          </a:p>
          <a:p>
            <a:pPr marL="228600" indent="-228600">
              <a:spcBef>
                <a:spcPts val="1200"/>
              </a:spcBef>
              <a:spcAft>
                <a:spcPts val="600"/>
              </a:spcAft>
              <a:buFont typeface="Wingdings" panose="05000000000000000000" pitchFamily="2" charset="2"/>
              <a:buChar char="Ø"/>
            </a:pPr>
            <a:r>
              <a:rPr lang="en-US" sz="1400" b="1" i="1" dirty="0" smtClean="0">
                <a:solidFill>
                  <a:srgbClr val="0E3837"/>
                </a:solidFill>
              </a:rPr>
              <a:t>How does the MSLP interact with other debt owed by a Company? </a:t>
            </a:r>
            <a:r>
              <a:rPr lang="en-US" sz="1400" dirty="0" smtClean="0">
                <a:solidFill>
                  <a:srgbClr val="0E3837"/>
                </a:solidFill>
              </a:rPr>
              <a:t>MSNLF must be senior to all other debt. MSPLF and MSELF can be </a:t>
            </a:r>
            <a:r>
              <a:rPr lang="en-US" sz="1400" dirty="0" err="1" smtClean="0">
                <a:solidFill>
                  <a:srgbClr val="0E3837"/>
                </a:solidFill>
              </a:rPr>
              <a:t>pari-passu</a:t>
            </a:r>
            <a:r>
              <a:rPr lang="en-US" sz="1400" dirty="0" smtClean="0">
                <a:solidFill>
                  <a:srgbClr val="0E3837"/>
                </a:solidFill>
              </a:rPr>
              <a:t> or senior to existing debt. With the MSPLF, existing debt can be refinanced into a new MSPLF. </a:t>
            </a:r>
          </a:p>
          <a:p>
            <a:pPr marL="228600" indent="-228600">
              <a:spcBef>
                <a:spcPts val="1200"/>
              </a:spcBef>
              <a:spcAft>
                <a:spcPts val="600"/>
              </a:spcAft>
              <a:buFont typeface="Wingdings" panose="05000000000000000000" pitchFamily="2" charset="2"/>
              <a:buChar char="Ø"/>
            </a:pPr>
            <a:r>
              <a:rPr lang="en-US" sz="1400" b="1" i="1" dirty="0" smtClean="0">
                <a:solidFill>
                  <a:srgbClr val="0E3837"/>
                </a:solidFill>
              </a:rPr>
              <a:t>How long will the program be in effect? </a:t>
            </a:r>
            <a:r>
              <a:rPr lang="en-US" sz="1400" dirty="0" smtClean="0">
                <a:solidFill>
                  <a:srgbClr val="0E3837"/>
                </a:solidFill>
              </a:rPr>
              <a:t>Until September 30</a:t>
            </a:r>
            <a:r>
              <a:rPr lang="en-US" sz="1400" baseline="30000" dirty="0" smtClean="0">
                <a:solidFill>
                  <a:srgbClr val="0E3837"/>
                </a:solidFill>
              </a:rPr>
              <a:t>th</a:t>
            </a:r>
            <a:r>
              <a:rPr lang="en-US" sz="1400" dirty="0" smtClean="0">
                <a:solidFill>
                  <a:srgbClr val="0E3837"/>
                </a:solidFill>
              </a:rPr>
              <a:t>, unless otherwise extended.</a:t>
            </a:r>
          </a:p>
          <a:p>
            <a:pPr marL="228600" indent="-228600">
              <a:spcBef>
                <a:spcPts val="1200"/>
              </a:spcBef>
              <a:spcAft>
                <a:spcPts val="600"/>
              </a:spcAft>
              <a:buFont typeface="Wingdings" panose="05000000000000000000" pitchFamily="2" charset="2"/>
              <a:buChar char="Ø"/>
            </a:pPr>
            <a:r>
              <a:rPr lang="en-US" sz="1400" b="1" i="1" dirty="0" smtClean="0">
                <a:solidFill>
                  <a:srgbClr val="0E3837"/>
                </a:solidFill>
              </a:rPr>
              <a:t>Can a business take more than one loan? </a:t>
            </a:r>
            <a:r>
              <a:rPr lang="en-US" sz="1400" dirty="0" smtClean="0">
                <a:solidFill>
                  <a:srgbClr val="0E3837"/>
                </a:solidFill>
              </a:rPr>
              <a:t>A business may only participate in one of the Main Street lending facilities, and cannot participate in the PMCCF. No restrictions if PPP loan was taken.</a:t>
            </a:r>
          </a:p>
          <a:p>
            <a:pPr marL="228600" indent="-228600">
              <a:spcBef>
                <a:spcPts val="1200"/>
              </a:spcBef>
              <a:spcAft>
                <a:spcPts val="600"/>
              </a:spcAft>
              <a:buFont typeface="Wingdings" panose="05000000000000000000" pitchFamily="2" charset="2"/>
              <a:buChar char="Ø"/>
            </a:pPr>
            <a:r>
              <a:rPr lang="en-US" sz="1400" b="1" i="1" dirty="0">
                <a:solidFill>
                  <a:srgbClr val="0E3837"/>
                </a:solidFill>
              </a:rPr>
              <a:t>Is collateral required for Main Street Loans? </a:t>
            </a:r>
            <a:r>
              <a:rPr lang="en-US" sz="1400" dirty="0">
                <a:solidFill>
                  <a:srgbClr val="0E3837"/>
                </a:solidFill>
              </a:rPr>
              <a:t>MSNLF, MSPLF, and MSELF can be secured or unsecured.</a:t>
            </a:r>
          </a:p>
          <a:p>
            <a:pPr marL="228600" indent="-228600">
              <a:spcBef>
                <a:spcPts val="1200"/>
              </a:spcBef>
              <a:spcAft>
                <a:spcPts val="600"/>
              </a:spcAft>
              <a:buFont typeface="Wingdings" panose="05000000000000000000" pitchFamily="2" charset="2"/>
              <a:buChar char="Ø"/>
            </a:pPr>
            <a:r>
              <a:rPr lang="en-US" sz="1400" b="1" i="1" dirty="0">
                <a:solidFill>
                  <a:srgbClr val="0E3837"/>
                </a:solidFill>
              </a:rPr>
              <a:t>What fees are associated with MSLP for borrowers? </a:t>
            </a:r>
            <a:r>
              <a:rPr lang="en-US" sz="1400" dirty="0">
                <a:solidFill>
                  <a:srgbClr val="0E3837"/>
                </a:solidFill>
              </a:rPr>
              <a:t>75-100 bps, depending on the program loan. </a:t>
            </a:r>
            <a:endParaRPr lang="en-US" sz="1400" dirty="0" smtClean="0">
              <a:solidFill>
                <a:srgbClr val="0E3837"/>
              </a:solidFill>
            </a:endParaRPr>
          </a:p>
          <a:p>
            <a:pPr>
              <a:spcBef>
                <a:spcPts val="1200"/>
              </a:spcBef>
              <a:spcAft>
                <a:spcPts val="600"/>
              </a:spcAft>
            </a:pPr>
            <a:endParaRPr lang="en-US" sz="1400" dirty="0" smtClean="0"/>
          </a:p>
          <a:p>
            <a:pPr marL="457200" indent="-457200">
              <a:spcBef>
                <a:spcPts val="1200"/>
              </a:spcBef>
              <a:spcAft>
                <a:spcPts val="600"/>
              </a:spcAft>
              <a:buFont typeface="Wingdings" panose="05000000000000000000" pitchFamily="2" charset="2"/>
              <a:buChar char="Ø"/>
            </a:pPr>
            <a:endParaRPr lang="en-US" sz="1400" dirty="0"/>
          </a:p>
        </p:txBody>
      </p:sp>
      <p:sp>
        <p:nvSpPr>
          <p:cNvPr id="3" name="Title 2"/>
          <p:cNvSpPr>
            <a:spLocks noGrp="1"/>
          </p:cNvSpPr>
          <p:nvPr>
            <p:ph type="title"/>
          </p:nvPr>
        </p:nvSpPr>
        <p:spPr/>
        <p:txBody>
          <a:bodyPr/>
          <a:lstStyle/>
          <a:p>
            <a:r>
              <a:rPr lang="en-US" sz="3600" dirty="0" smtClean="0"/>
              <a:t>MSLP FAQ</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19</a:t>
            </a:fld>
            <a:endParaRPr lang="en-US" dirty="0"/>
          </a:p>
        </p:txBody>
      </p:sp>
    </p:spTree>
    <p:extLst>
      <p:ext uri="{BB962C8B-B14F-4D97-AF65-F5344CB8AC3E}">
        <p14:creationId xmlns:p14="http://schemas.microsoft.com/office/powerpoint/2010/main" val="2930392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7"/>
          </p:nvPr>
        </p:nvSpPr>
        <p:spPr/>
        <p:txBody>
          <a:bodyPr/>
          <a:lstStyle/>
          <a:p>
            <a:fld id="{D80659BF-CB79-4A8E-8A5E-9707540CF6F7}" type="slidenum">
              <a:rPr lang="en-US" smtClean="0"/>
              <a:pPr/>
              <a:t>2</a:t>
            </a:fld>
            <a:endParaRPr lang="en-US" dirty="0"/>
          </a:p>
        </p:txBody>
      </p:sp>
      <p:sp>
        <p:nvSpPr>
          <p:cNvPr id="5" name="Content Placeholder 2"/>
          <p:cNvSpPr>
            <a:spLocks noGrp="1"/>
          </p:cNvSpPr>
          <p:nvPr>
            <p:ph type="title"/>
          </p:nvPr>
        </p:nvSpPr>
        <p:spPr>
          <a:xfrm>
            <a:off x="660401" y="457201"/>
            <a:ext cx="6423890" cy="685802"/>
          </a:xfrm>
        </p:spPr>
        <p:txBody>
          <a:bodyPr/>
          <a:lstStyle/>
          <a:p>
            <a:r>
              <a:rPr lang="en-US" dirty="0" smtClean="0"/>
              <a:t>Can’t Hear the Program?</a:t>
            </a:r>
            <a:endParaRPr lang="en-US" dirty="0"/>
          </a:p>
        </p:txBody>
      </p:sp>
      <p:sp>
        <p:nvSpPr>
          <p:cNvPr id="8" name="TextBox 7"/>
          <p:cNvSpPr txBox="1"/>
          <p:nvPr/>
        </p:nvSpPr>
        <p:spPr>
          <a:xfrm>
            <a:off x="2064327" y="1919601"/>
            <a:ext cx="2489200" cy="3847079"/>
          </a:xfrm>
          <a:prstGeom prst="rect">
            <a:avLst/>
          </a:prstGeom>
          <a:noFill/>
        </p:spPr>
        <p:txBody>
          <a:bodyPr wrap="square" rtlCol="0">
            <a:spAutoFit/>
          </a:bodyPr>
          <a:lstStyle/>
          <a:p>
            <a:endParaRPr lang="en-US" sz="1432" dirty="0"/>
          </a:p>
          <a:p>
            <a:r>
              <a:rPr lang="en-US" sz="1867" dirty="0">
                <a:latin typeface="+mj-lt"/>
              </a:rPr>
              <a:t>Click the telephone icon at the bottom of the screen. </a:t>
            </a:r>
          </a:p>
          <a:p>
            <a:endParaRPr lang="en-US" sz="1867" dirty="0">
              <a:latin typeface="+mj-lt"/>
            </a:endParaRPr>
          </a:p>
          <a:p>
            <a:endParaRPr lang="en-US" sz="1867" dirty="0">
              <a:latin typeface="+mj-lt"/>
            </a:endParaRPr>
          </a:p>
          <a:p>
            <a:r>
              <a:rPr lang="en-US" sz="1867" dirty="0">
                <a:latin typeface="+mj-lt"/>
              </a:rPr>
              <a:t>Select Call In and information will appear to join the webinar via telephone. </a:t>
            </a:r>
          </a:p>
          <a:p>
            <a:endParaRPr lang="en-US" sz="1432" dirty="0"/>
          </a:p>
          <a:p>
            <a:endParaRPr lang="en-US" sz="1432" dirty="0"/>
          </a:p>
          <a:p>
            <a:endParaRPr lang="en-US" sz="1432" dirty="0"/>
          </a:p>
        </p:txBody>
      </p:sp>
      <p:pic>
        <p:nvPicPr>
          <p:cNvPr id="9" name="Picture 8"/>
          <p:cNvPicPr>
            <a:picLocks noChangeAspect="1"/>
          </p:cNvPicPr>
          <p:nvPr/>
        </p:nvPicPr>
        <p:blipFill>
          <a:blip r:embed="rId2"/>
          <a:stretch>
            <a:fillRect/>
          </a:stretch>
        </p:blipFill>
        <p:spPr>
          <a:xfrm>
            <a:off x="5795217" y="2030437"/>
            <a:ext cx="2346960" cy="1099677"/>
          </a:xfrm>
          <a:prstGeom prst="rect">
            <a:avLst/>
          </a:prstGeom>
        </p:spPr>
      </p:pic>
      <p:pic>
        <p:nvPicPr>
          <p:cNvPr id="10" name="Picture 9"/>
          <p:cNvPicPr>
            <a:picLocks noChangeAspect="1"/>
          </p:cNvPicPr>
          <p:nvPr/>
        </p:nvPicPr>
        <p:blipFill>
          <a:blip r:embed="rId3"/>
          <a:stretch>
            <a:fillRect/>
          </a:stretch>
        </p:blipFill>
        <p:spPr>
          <a:xfrm>
            <a:off x="5749240" y="3380509"/>
            <a:ext cx="2597030" cy="2083270"/>
          </a:xfrm>
          <a:prstGeom prst="rect">
            <a:avLst/>
          </a:prstGeom>
        </p:spPr>
      </p:pic>
    </p:spTree>
    <p:extLst>
      <p:ext uri="{BB962C8B-B14F-4D97-AF65-F5344CB8AC3E}">
        <p14:creationId xmlns:p14="http://schemas.microsoft.com/office/powerpoint/2010/main" val="452360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660401" y="1426182"/>
            <a:ext cx="10468264" cy="4023360"/>
          </a:xfrm>
        </p:spPr>
        <p:txBody>
          <a:bodyPr/>
          <a:lstStyle/>
          <a:p>
            <a:pPr marL="228600" indent="-228600">
              <a:spcBef>
                <a:spcPts val="1200"/>
              </a:spcBef>
              <a:spcAft>
                <a:spcPts val="600"/>
              </a:spcAft>
              <a:buFont typeface="Wingdings" panose="05000000000000000000" pitchFamily="2" charset="2"/>
              <a:buChar char="Ø"/>
            </a:pPr>
            <a:r>
              <a:rPr lang="en-US" sz="1400" b="1" i="1" dirty="0">
                <a:solidFill>
                  <a:srgbClr val="0E3837"/>
                </a:solidFill>
              </a:rPr>
              <a:t>How are the maximum size restrictions counted? </a:t>
            </a:r>
            <a:r>
              <a:rPr lang="en-US" sz="1400" dirty="0">
                <a:solidFill>
                  <a:srgbClr val="0E3837"/>
                </a:solidFill>
              </a:rPr>
              <a:t>2019 annual revenue; employees should include all full-time, part-time, seasonal, or otherwise employed persons, excluding independent contractors. Borrowers should use the average of the total number of persons employed by the Borrower and its affiliates over the 12 months prior to the MSLP loan origination. </a:t>
            </a:r>
          </a:p>
          <a:p>
            <a:pPr marL="228600" indent="-228600">
              <a:spcBef>
                <a:spcPts val="1200"/>
              </a:spcBef>
              <a:spcAft>
                <a:spcPts val="600"/>
              </a:spcAft>
              <a:buFont typeface="Wingdings" panose="05000000000000000000" pitchFamily="2" charset="2"/>
              <a:buChar char="Ø"/>
            </a:pPr>
            <a:r>
              <a:rPr lang="en-US" sz="1400" b="1" i="1" dirty="0" smtClean="0">
                <a:solidFill>
                  <a:srgbClr val="0E3837"/>
                </a:solidFill>
              </a:rPr>
              <a:t>How will existing outstanding and undrawn available debt be calculated? </a:t>
            </a:r>
            <a:r>
              <a:rPr lang="en-US" sz="1400" dirty="0" smtClean="0">
                <a:solidFill>
                  <a:srgbClr val="0E3837"/>
                </a:solidFill>
              </a:rPr>
              <a:t>All amount borrowed, including unsecured or secured loans from any bank, private lender, non-bank institution, publicly issued bonds, and private placement facilities. Unused commitments are also counted, with some exceptions. Calculations will be as of the date of the loan application. </a:t>
            </a:r>
          </a:p>
          <a:p>
            <a:pPr marL="228600" indent="-228600">
              <a:spcBef>
                <a:spcPts val="1200"/>
              </a:spcBef>
              <a:spcAft>
                <a:spcPts val="600"/>
              </a:spcAft>
              <a:buFont typeface="Wingdings" panose="05000000000000000000" pitchFamily="2" charset="2"/>
              <a:buChar char="Ø"/>
            </a:pPr>
            <a:r>
              <a:rPr lang="en-US" sz="1400" b="1" i="1" dirty="0" smtClean="0">
                <a:solidFill>
                  <a:srgbClr val="0E3837"/>
                </a:solidFill>
              </a:rPr>
              <a:t>What compensation, stock repurchase and capital distribution restrictions apply? </a:t>
            </a:r>
            <a:r>
              <a:rPr lang="en-US" sz="1400" dirty="0" smtClean="0">
                <a:solidFill>
                  <a:srgbClr val="0E3837"/>
                </a:solidFill>
              </a:rPr>
              <a:t>S-corps and other tax pass-through entities allowed to make distributions to cover owners’ tax obligations. Eligible Borrowers agree to not pay dividends or make other capital distributions with respect to its common stock until 12 months after the date the loan is no longer outstanding. During the period of which the loan is outstanding, and up to 12 months after the date the loan is no longer outstanding, compensation limits are in effect, limiting executive’s compensation if they made over $425,000 in calendar year 2019. Specific limitation details available through the CARES Act.</a:t>
            </a:r>
          </a:p>
          <a:p>
            <a:pPr marL="228600" indent="-228600">
              <a:spcBef>
                <a:spcPts val="1200"/>
              </a:spcBef>
              <a:spcAft>
                <a:spcPts val="600"/>
              </a:spcAft>
              <a:buFont typeface="Wingdings" panose="05000000000000000000" pitchFamily="2" charset="2"/>
              <a:buChar char="Ø"/>
            </a:pPr>
            <a:r>
              <a:rPr lang="en-US" sz="1400" b="1" i="1" dirty="0">
                <a:solidFill>
                  <a:srgbClr val="0E3837"/>
                </a:solidFill>
              </a:rPr>
              <a:t>Do borrowers need to maintain employment levels consistent with the CARES Act 4003(c)(3)(A)(ii) Limits on Borrower activity? </a:t>
            </a:r>
            <a:r>
              <a:rPr lang="en-US" sz="1400" dirty="0">
                <a:solidFill>
                  <a:srgbClr val="0E3837"/>
                </a:solidFill>
              </a:rPr>
              <a:t>Borrowers must “make reasonable efforts to maintain its payroll and retain its employees during the time the Eligible Loan is outstanding.” The Treasury only specifically calls out the compensation, stock repurchase, and capital distribution restrictions and the restrictions that apply for the Main Street Lending Program.</a:t>
            </a:r>
          </a:p>
          <a:p>
            <a:pPr>
              <a:spcBef>
                <a:spcPts val="1200"/>
              </a:spcBef>
              <a:spcAft>
                <a:spcPts val="600"/>
              </a:spcAft>
            </a:pPr>
            <a:endParaRPr lang="en-US" sz="1400" dirty="0" smtClean="0">
              <a:solidFill>
                <a:srgbClr val="0E3837"/>
              </a:solidFill>
            </a:endParaRPr>
          </a:p>
          <a:p>
            <a:pPr marL="457200" indent="-457200">
              <a:spcBef>
                <a:spcPts val="1200"/>
              </a:spcBef>
              <a:spcAft>
                <a:spcPts val="600"/>
              </a:spcAft>
              <a:buFont typeface="Wingdings" panose="05000000000000000000" pitchFamily="2" charset="2"/>
              <a:buChar char="Ø"/>
            </a:pPr>
            <a:endParaRPr lang="en-US" sz="1400" dirty="0" smtClean="0">
              <a:solidFill>
                <a:srgbClr val="0E3837"/>
              </a:solidFill>
            </a:endParaRPr>
          </a:p>
          <a:p>
            <a:pPr marL="457200" indent="-457200">
              <a:spcBef>
                <a:spcPts val="1200"/>
              </a:spcBef>
              <a:spcAft>
                <a:spcPts val="600"/>
              </a:spcAft>
              <a:buFont typeface="Wingdings" panose="05000000000000000000" pitchFamily="2" charset="2"/>
              <a:buChar char="Ø"/>
            </a:pPr>
            <a:endParaRPr lang="en-US" sz="1400" dirty="0" smtClean="0">
              <a:solidFill>
                <a:srgbClr val="0E3837"/>
              </a:solidFill>
            </a:endParaRPr>
          </a:p>
          <a:p>
            <a:pPr marL="457200" indent="-457200">
              <a:spcBef>
                <a:spcPts val="1200"/>
              </a:spcBef>
              <a:spcAft>
                <a:spcPts val="600"/>
              </a:spcAft>
              <a:buFont typeface="Wingdings" panose="05000000000000000000" pitchFamily="2" charset="2"/>
              <a:buChar char="Ø"/>
            </a:pPr>
            <a:endParaRPr lang="en-US" sz="1400" dirty="0" smtClean="0">
              <a:solidFill>
                <a:srgbClr val="0E3837"/>
              </a:solidFill>
            </a:endParaRPr>
          </a:p>
          <a:p>
            <a:pPr marL="457200" indent="-457200">
              <a:spcBef>
                <a:spcPts val="1200"/>
              </a:spcBef>
              <a:spcAft>
                <a:spcPts val="600"/>
              </a:spcAft>
              <a:buFont typeface="Wingdings" panose="05000000000000000000" pitchFamily="2" charset="2"/>
              <a:buChar char="Ø"/>
            </a:pPr>
            <a:endParaRPr lang="en-US" sz="1400" dirty="0" smtClean="0">
              <a:solidFill>
                <a:srgbClr val="0E3837"/>
              </a:solidFill>
            </a:endParaRPr>
          </a:p>
        </p:txBody>
      </p:sp>
      <p:sp>
        <p:nvSpPr>
          <p:cNvPr id="3" name="Title 2"/>
          <p:cNvSpPr>
            <a:spLocks noGrp="1"/>
          </p:cNvSpPr>
          <p:nvPr>
            <p:ph type="title"/>
          </p:nvPr>
        </p:nvSpPr>
        <p:spPr/>
        <p:txBody>
          <a:bodyPr/>
          <a:lstStyle/>
          <a:p>
            <a:r>
              <a:rPr lang="en-US" sz="3600" dirty="0" smtClean="0"/>
              <a:t>MSLP FAQ (</a:t>
            </a:r>
            <a:r>
              <a:rPr lang="en-US" sz="3600" dirty="0" err="1" smtClean="0"/>
              <a:t>Cont</a:t>
            </a:r>
            <a:r>
              <a:rPr lang="en-US" sz="3600" dirty="0" smtClean="0"/>
              <a:t>….)</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20</a:t>
            </a:fld>
            <a:endParaRPr lang="en-US" dirty="0"/>
          </a:p>
        </p:txBody>
      </p:sp>
    </p:spTree>
    <p:extLst>
      <p:ext uri="{BB962C8B-B14F-4D97-AF65-F5344CB8AC3E}">
        <p14:creationId xmlns:p14="http://schemas.microsoft.com/office/powerpoint/2010/main" val="1393834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660401" y="1569721"/>
            <a:ext cx="10468264" cy="4023360"/>
          </a:xfrm>
        </p:spPr>
        <p:txBody>
          <a:bodyPr/>
          <a:lstStyle/>
          <a:p>
            <a:pPr marL="457200" indent="-457200">
              <a:spcBef>
                <a:spcPts val="1200"/>
              </a:spcBef>
              <a:spcAft>
                <a:spcPts val="600"/>
              </a:spcAft>
              <a:buFont typeface="Wingdings" panose="05000000000000000000" pitchFamily="2" charset="2"/>
              <a:buChar char="Ø"/>
            </a:pPr>
            <a:r>
              <a:rPr lang="en-US" sz="2000" dirty="0" smtClean="0"/>
              <a:t>The MSLP is not currently live. The Federal Reserve is currently working to create the Program infrastructure.</a:t>
            </a:r>
          </a:p>
          <a:p>
            <a:pPr marL="457200" indent="-457200">
              <a:spcBef>
                <a:spcPts val="1200"/>
              </a:spcBef>
              <a:spcAft>
                <a:spcPts val="600"/>
              </a:spcAft>
              <a:buFont typeface="Wingdings" panose="05000000000000000000" pitchFamily="2" charset="2"/>
              <a:buChar char="Ø"/>
            </a:pPr>
            <a:r>
              <a:rPr lang="en-US" sz="2000" dirty="0"/>
              <a:t>It is unclear when the program will officially launch, particularly in light of the banking industry’s current focus on the PPP </a:t>
            </a:r>
            <a:r>
              <a:rPr lang="en-US" sz="2000" dirty="0" smtClean="0"/>
              <a:t>program. </a:t>
            </a:r>
            <a:r>
              <a:rPr lang="en-US" sz="2000" dirty="0"/>
              <a:t>Bankers now anticipate the program to launch late May/early </a:t>
            </a:r>
            <a:r>
              <a:rPr lang="en-US" sz="2000"/>
              <a:t>June</a:t>
            </a:r>
            <a:r>
              <a:rPr lang="en-US" sz="2000" smtClean="0"/>
              <a:t>.</a:t>
            </a:r>
          </a:p>
          <a:p>
            <a:pPr marL="457200" indent="-457200">
              <a:spcBef>
                <a:spcPts val="1200"/>
              </a:spcBef>
              <a:spcAft>
                <a:spcPts val="600"/>
              </a:spcAft>
              <a:buFont typeface="Wingdings" panose="05000000000000000000" pitchFamily="2" charset="2"/>
              <a:buChar char="Ø"/>
            </a:pPr>
            <a:r>
              <a:rPr lang="en-US" sz="2000" smtClean="0"/>
              <a:t>The </a:t>
            </a:r>
            <a:r>
              <a:rPr lang="en-US" sz="2000" dirty="0" smtClean="0"/>
              <a:t>Federal Reserve and Treasury solicited feedback on the program structure from investment and retail banks, reserve banks, and participating lenders through early May.</a:t>
            </a:r>
          </a:p>
          <a:p>
            <a:pPr marL="457200" indent="-457200">
              <a:spcBef>
                <a:spcPts val="1200"/>
              </a:spcBef>
              <a:spcAft>
                <a:spcPts val="600"/>
              </a:spcAft>
              <a:buFont typeface="Wingdings" panose="05000000000000000000" pitchFamily="2" charset="2"/>
              <a:buChar char="Ø"/>
            </a:pPr>
            <a:r>
              <a:rPr lang="en-US" sz="2000" dirty="0" smtClean="0"/>
              <a:t>Key ambiguities in the currently disclosed portions of the program include: use of proceeds, any union limitations, compensation and distribution restrictions, maintenance of employment levels, unsecured nature of loans, industry specific loan requirements. </a:t>
            </a:r>
          </a:p>
        </p:txBody>
      </p:sp>
      <p:sp>
        <p:nvSpPr>
          <p:cNvPr id="3" name="Title 2"/>
          <p:cNvSpPr>
            <a:spLocks noGrp="1"/>
          </p:cNvSpPr>
          <p:nvPr>
            <p:ph type="title"/>
          </p:nvPr>
        </p:nvSpPr>
        <p:spPr/>
        <p:txBody>
          <a:bodyPr/>
          <a:lstStyle/>
          <a:p>
            <a:r>
              <a:rPr lang="en-US" sz="3600" dirty="0" smtClean="0"/>
              <a:t>Timing &amp; Next Steps with the MSLP</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21</a:t>
            </a:fld>
            <a:endParaRPr lang="en-US" dirty="0"/>
          </a:p>
        </p:txBody>
      </p:sp>
    </p:spTree>
    <p:extLst>
      <p:ext uri="{BB962C8B-B14F-4D97-AF65-F5344CB8AC3E}">
        <p14:creationId xmlns:p14="http://schemas.microsoft.com/office/powerpoint/2010/main" val="2035948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660400" y="457201"/>
            <a:ext cx="4719673" cy="685802"/>
          </a:xfrm>
        </p:spPr>
        <p:txBody>
          <a:bodyPr/>
          <a:lstStyle/>
          <a:p>
            <a:r>
              <a:rPr lang="en-US" sz="3360" dirty="0"/>
              <a:t>Economic Injury Disaster </a:t>
            </a:r>
            <a:r>
              <a:rPr lang="en-US" sz="3360" dirty="0" smtClean="0"/>
              <a:t>Loans (“EIDL”)</a:t>
            </a:r>
            <a:endParaRPr lang="en-US" sz="3360" dirty="0"/>
          </a:p>
        </p:txBody>
      </p:sp>
      <p:sp>
        <p:nvSpPr>
          <p:cNvPr id="7" name="Text Placeholder 6"/>
          <p:cNvSpPr>
            <a:spLocks noGrp="1"/>
          </p:cNvSpPr>
          <p:nvPr>
            <p:ph type="body" sz="quarter" idx="12"/>
          </p:nvPr>
        </p:nvSpPr>
        <p:spPr/>
        <p:txBody>
          <a:bodyPr/>
          <a:lstStyle/>
          <a:p>
            <a:r>
              <a:rPr lang="en-US" sz="3360" dirty="0">
                <a:solidFill>
                  <a:schemeClr val="accent4"/>
                </a:solidFill>
                <a:latin typeface="Founders Grotesk X-Cond Med" panose="020B0603030202060203" pitchFamily="34" charset="0"/>
              </a:rPr>
              <a:t>AGENCY</a:t>
            </a:r>
          </a:p>
          <a:p>
            <a:r>
              <a:rPr lang="en-US" sz="1867" dirty="0">
                <a:solidFill>
                  <a:schemeClr val="tx2"/>
                </a:solidFill>
              </a:rPr>
              <a:t>U.S. Small Business Administration (SBA)</a:t>
            </a:r>
          </a:p>
          <a:p>
            <a:endParaRPr lang="en-US" dirty="0"/>
          </a:p>
          <a:p>
            <a:r>
              <a:rPr lang="en-US" sz="3360" dirty="0">
                <a:solidFill>
                  <a:schemeClr val="accent4"/>
                </a:solidFill>
                <a:latin typeface="Founders Grotesk X-Cond Med" panose="020B0603030202060203" pitchFamily="34" charset="0"/>
              </a:rPr>
              <a:t>WHERE TO APPLY</a:t>
            </a:r>
          </a:p>
          <a:p>
            <a:r>
              <a:rPr lang="en-US" dirty="0" smtClean="0">
                <a:solidFill>
                  <a:srgbClr val="FFFFFF"/>
                </a:solidFill>
              </a:rPr>
              <a:t>https</a:t>
            </a:r>
            <a:r>
              <a:rPr lang="en-US" dirty="0">
                <a:solidFill>
                  <a:srgbClr val="FFFFFF"/>
                </a:solidFill>
              </a:rPr>
              <a:t>://disasterloan.sba.gov/ela</a:t>
            </a:r>
            <a:r>
              <a:rPr lang="en-US" dirty="0" smtClean="0">
                <a:solidFill>
                  <a:srgbClr val="FFFFFF"/>
                </a:solidFill>
              </a:rPr>
              <a:t>/</a:t>
            </a:r>
          </a:p>
          <a:p>
            <a:endParaRPr lang="en-US" dirty="0" smtClean="0"/>
          </a:p>
          <a:p>
            <a:endParaRPr lang="en-US" dirty="0"/>
          </a:p>
        </p:txBody>
      </p:sp>
      <p:sp>
        <p:nvSpPr>
          <p:cNvPr id="8" name="Content Placeholder 7"/>
          <p:cNvSpPr>
            <a:spLocks noGrp="1"/>
          </p:cNvSpPr>
          <p:nvPr>
            <p:ph sz="quarter" idx="15"/>
          </p:nvPr>
        </p:nvSpPr>
        <p:spPr>
          <a:xfrm>
            <a:off x="5983126" y="163774"/>
            <a:ext cx="5044265" cy="4912124"/>
          </a:xfrm>
        </p:spPr>
        <p:txBody>
          <a:bodyPr/>
          <a:lstStyle/>
          <a:p>
            <a:r>
              <a:rPr lang="en-US" sz="1800" b="1" dirty="0">
                <a:solidFill>
                  <a:schemeClr val="accent1"/>
                </a:solidFill>
              </a:rPr>
              <a:t>Terms</a:t>
            </a:r>
            <a:endParaRPr lang="en-US" sz="1800" dirty="0"/>
          </a:p>
          <a:p>
            <a:pPr marL="266690" indent="-266690">
              <a:spcBef>
                <a:spcPts val="560"/>
              </a:spcBef>
              <a:spcAft>
                <a:spcPts val="0"/>
              </a:spcAft>
              <a:buFont typeface="Arial" panose="020B0604020202020204" pitchFamily="34" charset="0"/>
              <a:buChar char="•"/>
            </a:pPr>
            <a:r>
              <a:rPr lang="en-US" sz="1400" dirty="0"/>
              <a:t>A guaranteed loan by the SBA offered directly through the SBA to small businesses.</a:t>
            </a:r>
          </a:p>
          <a:p>
            <a:pPr marL="266690" indent="-266690">
              <a:spcBef>
                <a:spcPts val="560"/>
              </a:spcBef>
              <a:spcAft>
                <a:spcPts val="0"/>
              </a:spcAft>
              <a:buFont typeface="Arial" panose="020B0604020202020204" pitchFamily="34" charset="0"/>
              <a:buChar char="•"/>
            </a:pPr>
            <a:r>
              <a:rPr lang="en-US" sz="1400" dirty="0"/>
              <a:t>Loan </a:t>
            </a:r>
            <a:r>
              <a:rPr lang="en-US" sz="1400" dirty="0" smtClean="0"/>
              <a:t>Amount &amp; term. </a:t>
            </a:r>
            <a:r>
              <a:rPr lang="en-US" sz="1400" dirty="0"/>
              <a:t>Up to $</a:t>
            </a:r>
            <a:r>
              <a:rPr lang="en-US" sz="1400" dirty="0" smtClean="0"/>
              <a:t>2m; up </a:t>
            </a:r>
            <a:r>
              <a:rPr lang="en-US" sz="1400" dirty="0"/>
              <a:t>to 30 years.</a:t>
            </a:r>
          </a:p>
          <a:p>
            <a:pPr marL="266690" indent="-266690">
              <a:spcBef>
                <a:spcPts val="560"/>
              </a:spcBef>
              <a:spcAft>
                <a:spcPts val="0"/>
              </a:spcAft>
              <a:buFont typeface="Arial" panose="020B0604020202020204" pitchFamily="34" charset="0"/>
              <a:buChar char="•"/>
            </a:pPr>
            <a:r>
              <a:rPr lang="en-US" sz="1400" dirty="0"/>
              <a:t>Deferral. </a:t>
            </a:r>
            <a:r>
              <a:rPr lang="en-US" sz="1400" dirty="0" smtClean="0"/>
              <a:t>EIDL principle and interest are deferred 12 months</a:t>
            </a:r>
            <a:endParaRPr lang="en-US" sz="1400" dirty="0"/>
          </a:p>
          <a:p>
            <a:pPr marL="266690" indent="-266690">
              <a:spcBef>
                <a:spcPts val="560"/>
              </a:spcBef>
              <a:spcAft>
                <a:spcPts val="0"/>
              </a:spcAft>
              <a:buFont typeface="Arial" panose="020B0604020202020204" pitchFamily="34" charset="0"/>
              <a:buChar char="•"/>
            </a:pPr>
            <a:r>
              <a:rPr lang="en-US" sz="1400" dirty="0"/>
              <a:t>Eligible borrowers. Eligibility for EIDL loans is expanded with reduced requirements, including personal guarantees in some instances</a:t>
            </a:r>
            <a:r>
              <a:rPr lang="en-US" sz="1400" dirty="0" smtClean="0"/>
              <a:t>.</a:t>
            </a:r>
          </a:p>
          <a:p>
            <a:pPr marL="266690" indent="-266690">
              <a:spcBef>
                <a:spcPts val="560"/>
              </a:spcBef>
              <a:spcAft>
                <a:spcPts val="0"/>
              </a:spcAft>
              <a:buFont typeface="Arial" panose="020B0604020202020204" pitchFamily="34" charset="0"/>
              <a:buChar char="•"/>
            </a:pPr>
            <a:r>
              <a:rPr lang="en-US" sz="1400" dirty="0" smtClean="0"/>
              <a:t>Collateral. Eligible borrowers must provide personal guarantee (if loan amount in excess of $200,000) or provide collateral.</a:t>
            </a:r>
            <a:endParaRPr lang="en-US" sz="1400" dirty="0"/>
          </a:p>
          <a:p>
            <a:pPr marL="266690" indent="-266690">
              <a:spcBef>
                <a:spcPts val="560"/>
              </a:spcBef>
              <a:spcAft>
                <a:spcPts val="0"/>
              </a:spcAft>
              <a:buFont typeface="Arial" panose="020B0604020202020204" pitchFamily="34" charset="0"/>
              <a:buChar char="•"/>
            </a:pPr>
            <a:r>
              <a:rPr lang="en-US" sz="1400" dirty="0"/>
              <a:t>Common limitations. Churches, cannabis industry. Small business size varies by industry, and depends on average annual sales and average annual number of employees.</a:t>
            </a:r>
          </a:p>
          <a:p>
            <a:pPr marL="266690" indent="-266690">
              <a:spcBef>
                <a:spcPts val="560"/>
              </a:spcBef>
              <a:spcAft>
                <a:spcPts val="0"/>
              </a:spcAft>
              <a:buFont typeface="Arial" panose="020B0604020202020204" pitchFamily="34" charset="0"/>
              <a:buChar char="•"/>
            </a:pPr>
            <a:r>
              <a:rPr lang="en-US" sz="1400" dirty="0"/>
              <a:t>Criteria. Loans aren’t meant to replace lost profits. The amount of loan is based upon working capital need – expenses that need to be paid but cannot due to the loss of revenue</a:t>
            </a:r>
            <a:r>
              <a:rPr lang="en-US" sz="1400" dirty="0" smtClean="0"/>
              <a:t>.</a:t>
            </a:r>
            <a:endParaRPr lang="en-US" sz="1400" dirty="0"/>
          </a:p>
          <a:p>
            <a:pPr>
              <a:spcBef>
                <a:spcPts val="1200"/>
              </a:spcBef>
              <a:spcAft>
                <a:spcPts val="600"/>
              </a:spcAft>
            </a:pPr>
            <a:r>
              <a:rPr lang="en-US" sz="1800" b="1" dirty="0" smtClean="0">
                <a:solidFill>
                  <a:schemeClr val="accent1"/>
                </a:solidFill>
              </a:rPr>
              <a:t>Eligibility</a:t>
            </a:r>
            <a:endParaRPr lang="en-US" sz="1800" dirty="0"/>
          </a:p>
          <a:p>
            <a:pPr marL="171450" indent="-171450">
              <a:spcBef>
                <a:spcPts val="1200"/>
              </a:spcBef>
              <a:spcAft>
                <a:spcPts val="600"/>
              </a:spcAft>
              <a:buFont typeface="Arial" panose="020B0604020202020204" pitchFamily="34" charset="0"/>
              <a:buChar char="•"/>
            </a:pPr>
            <a:r>
              <a:rPr lang="en-US" sz="1400" dirty="0"/>
              <a:t>Small </a:t>
            </a:r>
            <a:r>
              <a:rPr lang="en-US" sz="1400" dirty="0" smtClean="0"/>
              <a:t>businesses, as defined by the Small Business Act, in </a:t>
            </a:r>
            <a:r>
              <a:rPr lang="en-US" sz="1400" dirty="0"/>
              <a:t>all U.S. states and territories are currently eligible to apply for a low-interest loan due to Coronavirus (COVID-19</a:t>
            </a:r>
            <a:r>
              <a:rPr lang="en-US" sz="1400" dirty="0" smtClean="0"/>
              <a:t>).</a:t>
            </a:r>
            <a:endParaRPr lang="en-US" sz="1400" dirty="0"/>
          </a:p>
        </p:txBody>
      </p:sp>
      <p:sp>
        <p:nvSpPr>
          <p:cNvPr id="4" name="Slide Number Placeholder 3"/>
          <p:cNvSpPr>
            <a:spLocks noGrp="1"/>
          </p:cNvSpPr>
          <p:nvPr>
            <p:ph type="sldNum" sz="quarter" idx="17"/>
          </p:nvPr>
        </p:nvSpPr>
        <p:spPr/>
        <p:txBody>
          <a:bodyPr/>
          <a:lstStyle/>
          <a:p>
            <a:pPr defTabSz="779021"/>
            <a:fld id="{D80659BF-CB79-4A8E-8A5E-9707540CF6F7}" type="slidenum">
              <a:rPr lang="en-US" smtClean="0">
                <a:solidFill>
                  <a:srgbClr val="93A5A5">
                    <a:lumMod val="75000"/>
                  </a:srgbClr>
                </a:solidFill>
              </a:rPr>
              <a:pPr defTabSz="779021"/>
              <a:t>22</a:t>
            </a:fld>
            <a:endParaRPr lang="en-US" dirty="0">
              <a:solidFill>
                <a:srgbClr val="93A5A5">
                  <a:lumMod val="75000"/>
                </a:srgbClr>
              </a:solidFill>
            </a:endParaRPr>
          </a:p>
        </p:txBody>
      </p:sp>
    </p:spTree>
    <p:extLst>
      <p:ext uri="{BB962C8B-B14F-4D97-AF65-F5344CB8AC3E}">
        <p14:creationId xmlns:p14="http://schemas.microsoft.com/office/powerpoint/2010/main" val="340678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z="3360" dirty="0"/>
              <a:t>Economic Injury Disaster Advance Loan</a:t>
            </a:r>
          </a:p>
        </p:txBody>
      </p:sp>
      <p:sp>
        <p:nvSpPr>
          <p:cNvPr id="7" name="Text Placeholder 6"/>
          <p:cNvSpPr>
            <a:spLocks noGrp="1"/>
          </p:cNvSpPr>
          <p:nvPr>
            <p:ph type="body" sz="quarter" idx="12"/>
          </p:nvPr>
        </p:nvSpPr>
        <p:spPr/>
        <p:txBody>
          <a:bodyPr/>
          <a:lstStyle/>
          <a:p>
            <a:r>
              <a:rPr lang="en-US" sz="3360" dirty="0">
                <a:solidFill>
                  <a:schemeClr val="accent4"/>
                </a:solidFill>
                <a:latin typeface="Founders Grotesk X-Cond Med" panose="020B0603030202060203" pitchFamily="34" charset="0"/>
              </a:rPr>
              <a:t>AGENCY</a:t>
            </a:r>
          </a:p>
          <a:p>
            <a:r>
              <a:rPr lang="en-US" sz="1867" dirty="0">
                <a:solidFill>
                  <a:schemeClr val="tx2"/>
                </a:solidFill>
              </a:rPr>
              <a:t>U.S. Small Business Administration (SBA)</a:t>
            </a:r>
          </a:p>
          <a:p>
            <a:endParaRPr lang="en-US" dirty="0"/>
          </a:p>
          <a:p>
            <a:r>
              <a:rPr lang="en-US" sz="3360" dirty="0">
                <a:solidFill>
                  <a:schemeClr val="accent4"/>
                </a:solidFill>
                <a:latin typeface="Founders Grotesk X-Cond Med" panose="020B0603030202060203" pitchFamily="34" charset="0"/>
              </a:rPr>
              <a:t>WHERE TO APPLY</a:t>
            </a:r>
          </a:p>
          <a:p>
            <a:r>
              <a:rPr lang="en-US" dirty="0" smtClean="0">
                <a:solidFill>
                  <a:srgbClr val="FFFFFF"/>
                </a:solidFill>
              </a:rPr>
              <a:t>https</a:t>
            </a:r>
            <a:r>
              <a:rPr lang="en-US" dirty="0">
                <a:solidFill>
                  <a:srgbClr val="FFFFFF"/>
                </a:solidFill>
              </a:rPr>
              <a:t>://disasterloan.sba.gov/ela</a:t>
            </a:r>
            <a:r>
              <a:rPr lang="en-US" dirty="0" smtClean="0">
                <a:solidFill>
                  <a:srgbClr val="FFFFFF"/>
                </a:solidFill>
              </a:rPr>
              <a:t>/</a:t>
            </a:r>
          </a:p>
          <a:p>
            <a:endParaRPr lang="en-US" dirty="0" smtClean="0"/>
          </a:p>
          <a:p>
            <a:endParaRPr lang="en-US" dirty="0"/>
          </a:p>
        </p:txBody>
      </p:sp>
      <p:sp>
        <p:nvSpPr>
          <p:cNvPr id="8" name="Content Placeholder 7"/>
          <p:cNvSpPr>
            <a:spLocks noGrp="1"/>
          </p:cNvSpPr>
          <p:nvPr>
            <p:ph sz="quarter" idx="15"/>
          </p:nvPr>
        </p:nvSpPr>
        <p:spPr>
          <a:xfrm>
            <a:off x="6127364" y="891463"/>
            <a:ext cx="4576503" cy="4912124"/>
          </a:xfrm>
        </p:spPr>
        <p:txBody>
          <a:bodyPr/>
          <a:lstStyle/>
          <a:p>
            <a:r>
              <a:rPr lang="en-US" sz="1680" b="1" dirty="0"/>
              <a:t>Terms</a:t>
            </a:r>
          </a:p>
          <a:p>
            <a:pPr marL="266690" indent="-266690">
              <a:spcBef>
                <a:spcPts val="560"/>
              </a:spcBef>
              <a:spcAft>
                <a:spcPts val="0"/>
              </a:spcAft>
              <a:buFont typeface="Arial" panose="020B0604020202020204" pitchFamily="34" charset="0"/>
              <a:buChar char="•"/>
            </a:pPr>
            <a:r>
              <a:rPr lang="en-US" sz="1493" dirty="0"/>
              <a:t>Loan advances of up to $10,000.</a:t>
            </a:r>
          </a:p>
          <a:p>
            <a:pPr marL="266690" indent="-266690">
              <a:spcBef>
                <a:spcPts val="560"/>
              </a:spcBef>
              <a:spcAft>
                <a:spcPts val="0"/>
              </a:spcAft>
              <a:buFont typeface="Arial" panose="020B0604020202020204" pitchFamily="34" charset="0"/>
              <a:buChar char="•"/>
            </a:pPr>
            <a:r>
              <a:rPr lang="en-US" sz="1493" dirty="0"/>
              <a:t>Funds made available within three days of a successful application</a:t>
            </a:r>
          </a:p>
          <a:p>
            <a:pPr marL="266690" indent="-266690">
              <a:spcBef>
                <a:spcPts val="560"/>
              </a:spcBef>
              <a:spcAft>
                <a:spcPts val="0"/>
              </a:spcAft>
              <a:buFont typeface="Arial" panose="020B0604020202020204" pitchFamily="34" charset="0"/>
              <a:buChar char="•"/>
            </a:pPr>
            <a:r>
              <a:rPr lang="en-US" sz="1493" dirty="0"/>
              <a:t>Advance will not have to be repaid</a:t>
            </a:r>
          </a:p>
          <a:p>
            <a:r>
              <a:rPr lang="en-US" sz="1680" b="1" dirty="0"/>
              <a:t>Eligibility</a:t>
            </a:r>
          </a:p>
          <a:p>
            <a:r>
              <a:rPr lang="en-US" sz="1493" dirty="0"/>
              <a:t>Small business owners in all U.S. states, Washington D.C., and territories are eligible to apply</a:t>
            </a:r>
          </a:p>
          <a:p>
            <a:pPr marL="266690" indent="-266690">
              <a:buFont typeface="Arial" panose="020B0604020202020204" pitchFamily="34" charset="0"/>
              <a:buChar char="•"/>
            </a:pPr>
            <a:endParaRPr lang="en-US" sz="1493" dirty="0"/>
          </a:p>
          <a:p>
            <a:r>
              <a:rPr lang="en-US" sz="1493" dirty="0"/>
              <a:t> </a:t>
            </a:r>
          </a:p>
        </p:txBody>
      </p:sp>
      <p:sp>
        <p:nvSpPr>
          <p:cNvPr id="4" name="Slide Number Placeholder 3"/>
          <p:cNvSpPr>
            <a:spLocks noGrp="1"/>
          </p:cNvSpPr>
          <p:nvPr>
            <p:ph type="sldNum" sz="quarter" idx="17"/>
          </p:nvPr>
        </p:nvSpPr>
        <p:spPr/>
        <p:txBody>
          <a:bodyPr/>
          <a:lstStyle/>
          <a:p>
            <a:pPr defTabSz="779021"/>
            <a:fld id="{D80659BF-CB79-4A8E-8A5E-9707540CF6F7}" type="slidenum">
              <a:rPr lang="en-US" smtClean="0">
                <a:solidFill>
                  <a:srgbClr val="93A5A5">
                    <a:lumMod val="75000"/>
                  </a:srgbClr>
                </a:solidFill>
              </a:rPr>
              <a:pPr defTabSz="779021"/>
              <a:t>23</a:t>
            </a:fld>
            <a:endParaRPr lang="en-US" dirty="0">
              <a:solidFill>
                <a:srgbClr val="93A5A5">
                  <a:lumMod val="75000"/>
                </a:srgbClr>
              </a:solidFill>
            </a:endParaRPr>
          </a:p>
        </p:txBody>
      </p:sp>
    </p:spTree>
    <p:extLst>
      <p:ext uri="{BB962C8B-B14F-4D97-AF65-F5344CB8AC3E}">
        <p14:creationId xmlns:p14="http://schemas.microsoft.com/office/powerpoint/2010/main" val="2921683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7"/>
          </p:nvPr>
        </p:nvSpPr>
        <p:spPr/>
        <p:txBody>
          <a:bodyPr/>
          <a:lstStyle/>
          <a:p>
            <a:fld id="{D80659BF-CB79-4A8E-8A5E-9707540CF6F7}" type="slidenum">
              <a:rPr lang="en-US" smtClean="0"/>
              <a:pPr/>
              <a:t>24</a:t>
            </a:fld>
            <a:endParaRPr lang="en-US" dirty="0"/>
          </a:p>
        </p:txBody>
      </p:sp>
      <p:sp>
        <p:nvSpPr>
          <p:cNvPr id="6" name="Title 2"/>
          <p:cNvSpPr>
            <a:spLocks noGrp="1"/>
          </p:cNvSpPr>
          <p:nvPr>
            <p:ph type="title"/>
          </p:nvPr>
        </p:nvSpPr>
        <p:spPr/>
        <p:txBody>
          <a:bodyPr/>
          <a:lstStyle/>
          <a:p>
            <a:r>
              <a:rPr lang="en-US" sz="3600" dirty="0" smtClean="0"/>
              <a:t>Questions?</a:t>
            </a:r>
            <a:endParaRPr lang="en-US" sz="3600" dirty="0"/>
          </a:p>
        </p:txBody>
      </p:sp>
      <p:sp>
        <p:nvSpPr>
          <p:cNvPr id="7" name="TextBox 6"/>
          <p:cNvSpPr txBox="1"/>
          <p:nvPr/>
        </p:nvSpPr>
        <p:spPr>
          <a:xfrm>
            <a:off x="738909" y="2500221"/>
            <a:ext cx="2831500" cy="784830"/>
          </a:xfrm>
          <a:prstGeom prst="rect">
            <a:avLst/>
          </a:prstGeom>
          <a:noFill/>
        </p:spPr>
        <p:txBody>
          <a:bodyPr wrap="square" rtlCol="0">
            <a:spAutoFit/>
          </a:bodyPr>
          <a:lstStyle/>
          <a:p>
            <a:pPr algn="ctr"/>
            <a:r>
              <a:rPr lang="en-US" sz="1500" b="1" i="1" dirty="0">
                <a:latin typeface="Calibri" panose="020F0502020204030204" pitchFamily="34" charset="0"/>
                <a:cs typeface="Calibri" panose="020F0502020204030204" pitchFamily="34" charset="0"/>
              </a:rPr>
              <a:t>Eric Krienert </a:t>
            </a:r>
            <a:r>
              <a:rPr lang="en-US" sz="1500" b="1" i="1" dirty="0" smtClean="0">
                <a:latin typeface="Calibri" panose="020F0502020204030204" pitchFamily="34" charset="0"/>
                <a:cs typeface="Calibri" panose="020F0502020204030204" pitchFamily="34" charset="0"/>
              </a:rPr>
              <a:t>Eric.krienert@mossadams.com</a:t>
            </a:r>
            <a:endParaRPr lang="en-US" sz="1500" b="1" i="1" dirty="0">
              <a:latin typeface="Calibri" panose="020F0502020204030204" pitchFamily="34" charset="0"/>
              <a:cs typeface="Calibri" panose="020F0502020204030204" pitchFamily="34" charset="0"/>
            </a:endParaRPr>
          </a:p>
          <a:p>
            <a:pPr algn="ctr"/>
            <a:r>
              <a:rPr lang="en-US" sz="1500" b="1" i="1" dirty="0">
                <a:latin typeface="Calibri" panose="020F0502020204030204" pitchFamily="34" charset="0"/>
                <a:cs typeface="Calibri" panose="020F0502020204030204" pitchFamily="34" charset="0"/>
              </a:rPr>
              <a:t>209-955-6118</a:t>
            </a:r>
          </a:p>
        </p:txBody>
      </p:sp>
      <p:sp>
        <p:nvSpPr>
          <p:cNvPr id="8" name="TextBox 7"/>
          <p:cNvSpPr txBox="1"/>
          <p:nvPr/>
        </p:nvSpPr>
        <p:spPr>
          <a:xfrm>
            <a:off x="4247058" y="2509198"/>
            <a:ext cx="2885085" cy="784830"/>
          </a:xfrm>
          <a:prstGeom prst="rect">
            <a:avLst/>
          </a:prstGeom>
          <a:noFill/>
        </p:spPr>
        <p:txBody>
          <a:bodyPr wrap="none" rtlCol="0">
            <a:spAutoFit/>
          </a:bodyPr>
          <a:lstStyle/>
          <a:p>
            <a:pPr algn="ctr"/>
            <a:r>
              <a:rPr lang="en-US" sz="1500" b="1" i="1" dirty="0" smtClean="0">
                <a:latin typeface="Calibri" panose="020F0502020204030204" pitchFamily="34" charset="0"/>
                <a:cs typeface="Calibri" panose="020F0502020204030204" pitchFamily="34" charset="0"/>
              </a:rPr>
              <a:t>Frank Kaufman</a:t>
            </a:r>
            <a:endParaRPr lang="en-US" sz="1500" b="1" i="1" dirty="0">
              <a:latin typeface="Calibri" panose="020F0502020204030204" pitchFamily="34" charset="0"/>
              <a:cs typeface="Calibri" panose="020F0502020204030204" pitchFamily="34" charset="0"/>
            </a:endParaRPr>
          </a:p>
          <a:p>
            <a:pPr algn="ctr" defTabSz="808238">
              <a:defRPr/>
            </a:pPr>
            <a:r>
              <a:rPr lang="en-US" sz="1500" b="1" i="1" dirty="0" smtClean="0">
                <a:latin typeface="Calibri" panose="020F0502020204030204" pitchFamily="34" charset="0"/>
                <a:cs typeface="Calibri" panose="020F0502020204030204" pitchFamily="34" charset="0"/>
              </a:rPr>
              <a:t>Frank.kaufman@mossadams.com</a:t>
            </a:r>
            <a:endParaRPr lang="en-US" sz="1500" b="1" i="1" dirty="0">
              <a:latin typeface="Calibri" panose="020F0502020204030204" pitchFamily="34" charset="0"/>
              <a:cs typeface="Calibri" panose="020F0502020204030204" pitchFamily="34" charset="0"/>
            </a:endParaRPr>
          </a:p>
          <a:p>
            <a:pPr algn="ctr"/>
            <a:r>
              <a:rPr lang="en-US" sz="1500" b="1" i="1" dirty="0" smtClean="0">
                <a:latin typeface="Calibri" panose="020F0502020204030204" pitchFamily="34" charset="0"/>
                <a:cs typeface="Calibri" panose="020F0502020204030204" pitchFamily="34" charset="0"/>
              </a:rPr>
              <a:t>949-933-9646</a:t>
            </a:r>
            <a:endParaRPr lang="en-US" sz="1500" b="1" i="1" dirty="0">
              <a:latin typeface="Calibri" panose="020F0502020204030204" pitchFamily="34" charset="0"/>
              <a:cs typeface="Calibri" panose="020F0502020204030204" pitchFamily="34" charset="0"/>
            </a:endParaRPr>
          </a:p>
        </p:txBody>
      </p:sp>
      <p:sp>
        <p:nvSpPr>
          <p:cNvPr id="9" name="TextBox 8"/>
          <p:cNvSpPr txBox="1"/>
          <p:nvPr/>
        </p:nvSpPr>
        <p:spPr>
          <a:xfrm>
            <a:off x="7792185" y="2509198"/>
            <a:ext cx="3130281" cy="784830"/>
          </a:xfrm>
          <a:prstGeom prst="rect">
            <a:avLst/>
          </a:prstGeom>
          <a:noFill/>
        </p:spPr>
        <p:txBody>
          <a:bodyPr wrap="none" rtlCol="0">
            <a:spAutoFit/>
          </a:bodyPr>
          <a:lstStyle/>
          <a:p>
            <a:pPr algn="ctr"/>
            <a:r>
              <a:rPr lang="en-US" sz="1500" b="1" i="1" dirty="0" smtClean="0">
                <a:latin typeface="Calibri" panose="020F0502020204030204" pitchFamily="34" charset="0"/>
                <a:cs typeface="Calibri" panose="020F0502020204030204" pitchFamily="34" charset="0"/>
              </a:rPr>
              <a:t>Stephen Redmond</a:t>
            </a:r>
            <a:endParaRPr lang="en-US" sz="1500" b="1" i="1" dirty="0">
              <a:latin typeface="Calibri" panose="020F0502020204030204" pitchFamily="34" charset="0"/>
              <a:cs typeface="Calibri" panose="020F0502020204030204" pitchFamily="34" charset="0"/>
            </a:endParaRPr>
          </a:p>
          <a:p>
            <a:pPr algn="ctr" defTabSz="808238">
              <a:defRPr/>
            </a:pPr>
            <a:r>
              <a:rPr lang="en-US" sz="1500" b="1" i="1" dirty="0" smtClean="0">
                <a:latin typeface="Calibri" panose="020F0502020204030204" pitchFamily="34" charset="0"/>
                <a:cs typeface="Calibri" panose="020F0502020204030204" pitchFamily="34" charset="0"/>
              </a:rPr>
              <a:t>Stephen.redmond@mossadams.com</a:t>
            </a:r>
            <a:endParaRPr lang="en-US" sz="1500" b="1" i="1" dirty="0">
              <a:latin typeface="Calibri" panose="020F0502020204030204" pitchFamily="34" charset="0"/>
              <a:cs typeface="Calibri" panose="020F0502020204030204" pitchFamily="34" charset="0"/>
            </a:endParaRPr>
          </a:p>
          <a:p>
            <a:pPr algn="ctr"/>
            <a:r>
              <a:rPr lang="en-US" sz="1500" b="1" i="1" dirty="0">
                <a:latin typeface="Calibri" panose="020F0502020204030204" pitchFamily="34" charset="0"/>
                <a:cs typeface="Calibri" panose="020F0502020204030204" pitchFamily="34" charset="0"/>
              </a:rPr>
              <a:t>818-577-1845</a:t>
            </a:r>
          </a:p>
        </p:txBody>
      </p:sp>
      <p:pic>
        <p:nvPicPr>
          <p:cNvPr id="10"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97109" y="3645337"/>
            <a:ext cx="3384981" cy="1429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3"/>
          <p:cNvSpPr txBox="1">
            <a:spLocks noChangeArrowheads="1"/>
          </p:cNvSpPr>
          <p:nvPr/>
        </p:nvSpPr>
        <p:spPr bwMode="auto">
          <a:xfrm>
            <a:off x="4680408" y="5075018"/>
            <a:ext cx="2451735" cy="310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71500" indent="-571500">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marL="471455" indent="-471455" algn="ctr" defTabSz="754329" fontAlgn="base">
              <a:lnSpc>
                <a:spcPts val="1650"/>
              </a:lnSpc>
              <a:spcBef>
                <a:spcPct val="0"/>
              </a:spcBef>
              <a:spcAft>
                <a:spcPct val="0"/>
              </a:spcAft>
              <a:buClr>
                <a:srgbClr val="000000"/>
              </a:buClr>
            </a:pPr>
            <a:r>
              <a:rPr lang="en-US" altLang="en-US" sz="1650" b="1" dirty="0">
                <a:solidFill>
                  <a:srgbClr val="000000"/>
                </a:solidFill>
                <a:latin typeface="Arial" panose="020B0604020202020204" pitchFamily="34" charset="0"/>
                <a:cs typeface="Arial" panose="020B0604020202020204" pitchFamily="34" charset="0"/>
              </a:rPr>
              <a:t>www.mossadams.com</a:t>
            </a:r>
          </a:p>
        </p:txBody>
      </p:sp>
    </p:spTree>
    <p:extLst>
      <p:ext uri="{BB962C8B-B14F-4D97-AF65-F5344CB8AC3E}">
        <p14:creationId xmlns:p14="http://schemas.microsoft.com/office/powerpoint/2010/main" val="3960442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p:cNvSpPr>
            <a:spLocks noGrp="1"/>
          </p:cNvSpPr>
          <p:nvPr>
            <p:ph type="sldNum" sz="quarter" idx="4294967295"/>
          </p:nvPr>
        </p:nvSpPr>
        <p:spPr/>
        <p:txBody>
          <a:bodyPr/>
          <a:lstStyle/>
          <a:p>
            <a:fld id="{D80659BF-CB79-4A8E-8A5E-9707540CF6F7}" type="slidenum">
              <a:rPr lang="en-US" smtClean="0"/>
              <a:pPr/>
              <a:t>25</a:t>
            </a:fld>
            <a:endParaRPr lang="en-US" dirty="0"/>
          </a:p>
        </p:txBody>
      </p:sp>
    </p:spTree>
    <p:custDataLst>
      <p:tags r:id="rId1"/>
    </p:custDataLst>
    <p:extLst>
      <p:ext uri="{BB962C8B-B14F-4D97-AF65-F5344CB8AC3E}">
        <p14:creationId xmlns:p14="http://schemas.microsoft.com/office/powerpoint/2010/main" val="3071775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7"/>
          </p:nvPr>
        </p:nvSpPr>
        <p:spPr/>
        <p:txBody>
          <a:bodyPr/>
          <a:lstStyle/>
          <a:p>
            <a:fld id="{D80659BF-CB79-4A8E-8A5E-9707540CF6F7}" type="slidenum">
              <a:rPr lang="en-US" smtClean="0"/>
              <a:pPr/>
              <a:t>3</a:t>
            </a:fld>
            <a:endParaRPr lang="en-US" dirty="0"/>
          </a:p>
        </p:txBody>
      </p:sp>
      <p:sp>
        <p:nvSpPr>
          <p:cNvPr id="5" name="Content Placeholder 2"/>
          <p:cNvSpPr>
            <a:spLocks noGrp="1"/>
          </p:cNvSpPr>
          <p:nvPr>
            <p:ph type="title"/>
          </p:nvPr>
        </p:nvSpPr>
        <p:spPr/>
        <p:txBody>
          <a:bodyPr/>
          <a:lstStyle/>
          <a:p>
            <a:r>
              <a:rPr lang="en-US" dirty="0" smtClean="0"/>
              <a:t>Questions During Program</a:t>
            </a:r>
            <a:endParaRPr lang="en-US" dirty="0"/>
          </a:p>
        </p:txBody>
      </p:sp>
      <p:sp>
        <p:nvSpPr>
          <p:cNvPr id="6" name="TextBox 5"/>
          <p:cNvSpPr txBox="1"/>
          <p:nvPr/>
        </p:nvSpPr>
        <p:spPr>
          <a:xfrm>
            <a:off x="1713346" y="2111997"/>
            <a:ext cx="2941782" cy="2123145"/>
          </a:xfrm>
          <a:prstGeom prst="rect">
            <a:avLst/>
          </a:prstGeom>
          <a:noFill/>
        </p:spPr>
        <p:txBody>
          <a:bodyPr wrap="square" rtlCol="0">
            <a:spAutoFit/>
          </a:bodyPr>
          <a:lstStyle/>
          <a:p>
            <a:endParaRPr lang="en-US" sz="1432" dirty="0"/>
          </a:p>
          <a:p>
            <a:r>
              <a:rPr lang="en-US" sz="1867" dirty="0">
                <a:latin typeface="+mj-lt"/>
              </a:rPr>
              <a:t>Please use the Q&amp;A Box on the right side of your screen to send questions during the presentation.  </a:t>
            </a:r>
          </a:p>
          <a:p>
            <a:endParaRPr lang="en-US" sz="1432" dirty="0"/>
          </a:p>
          <a:p>
            <a:endParaRPr lang="en-US" sz="1432" dirty="0"/>
          </a:p>
          <a:p>
            <a:endParaRPr lang="en-US" sz="1432" dirty="0"/>
          </a:p>
        </p:txBody>
      </p:sp>
      <p:pic>
        <p:nvPicPr>
          <p:cNvPr id="7" name="Picture 6"/>
          <p:cNvPicPr>
            <a:picLocks noChangeAspect="1"/>
          </p:cNvPicPr>
          <p:nvPr/>
        </p:nvPicPr>
        <p:blipFill>
          <a:blip r:embed="rId2"/>
          <a:stretch>
            <a:fillRect/>
          </a:stretch>
        </p:blipFill>
        <p:spPr>
          <a:xfrm>
            <a:off x="5600007" y="2104326"/>
            <a:ext cx="4878278" cy="2922364"/>
          </a:xfrm>
          <a:prstGeom prst="rect">
            <a:avLst/>
          </a:prstGeom>
        </p:spPr>
      </p:pic>
    </p:spTree>
    <p:extLst>
      <p:ext uri="{BB962C8B-B14F-4D97-AF65-F5344CB8AC3E}">
        <p14:creationId xmlns:p14="http://schemas.microsoft.com/office/powerpoint/2010/main" val="2479467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7"/>
          </p:nvPr>
        </p:nvSpPr>
        <p:spPr/>
        <p:txBody>
          <a:bodyPr/>
          <a:lstStyle/>
          <a:p>
            <a:fld id="{D80659BF-CB79-4A8E-8A5E-9707540CF6F7}" type="slidenum">
              <a:rPr lang="en-US" smtClean="0"/>
              <a:pPr/>
              <a:t>4</a:t>
            </a:fld>
            <a:endParaRPr lang="en-US" dirty="0"/>
          </a:p>
        </p:txBody>
      </p:sp>
      <p:sp>
        <p:nvSpPr>
          <p:cNvPr id="5" name="Content Placeholder 2"/>
          <p:cNvSpPr>
            <a:spLocks noGrp="1"/>
          </p:cNvSpPr>
          <p:nvPr>
            <p:ph type="title"/>
          </p:nvPr>
        </p:nvSpPr>
        <p:spPr/>
        <p:txBody>
          <a:bodyPr/>
          <a:lstStyle/>
          <a:p>
            <a:pPr marL="0" indent="0">
              <a:buNone/>
            </a:pPr>
            <a:r>
              <a:rPr lang="en-US" dirty="0" smtClean="0"/>
              <a:t>Webinar Disclosure</a:t>
            </a:r>
            <a:endParaRPr lang="en-US" dirty="0"/>
          </a:p>
        </p:txBody>
      </p:sp>
      <p:sp>
        <p:nvSpPr>
          <p:cNvPr id="6" name="TextBox 5"/>
          <p:cNvSpPr txBox="1"/>
          <p:nvPr/>
        </p:nvSpPr>
        <p:spPr>
          <a:xfrm>
            <a:off x="803564" y="1701799"/>
            <a:ext cx="9301018" cy="3693319"/>
          </a:xfrm>
          <a:prstGeom prst="rect">
            <a:avLst/>
          </a:prstGeom>
          <a:noFill/>
        </p:spPr>
        <p:txBody>
          <a:bodyPr wrap="square" rtlCol="0">
            <a:spAutoFit/>
          </a:bodyPr>
          <a:lstStyle/>
          <a:p>
            <a:r>
              <a:rPr lang="en-US" sz="1800" dirty="0" smtClean="0">
                <a:latin typeface="+mj-lt"/>
              </a:rPr>
              <a:t>By </a:t>
            </a:r>
            <a:r>
              <a:rPr lang="en-US" sz="1800" dirty="0">
                <a:latin typeface="+mj-lt"/>
              </a:rPr>
              <a:t>hosting this Webinar, California Grocers Association (CGA) </a:t>
            </a:r>
            <a:r>
              <a:rPr lang="en-US" sz="1800" dirty="0" smtClean="0">
                <a:latin typeface="+mj-lt"/>
              </a:rPr>
              <a:t>and the CGA Educational Foundation (CGAEF) are providing </a:t>
            </a:r>
            <a:r>
              <a:rPr lang="en-US" sz="1800" dirty="0">
                <a:latin typeface="+mj-lt"/>
              </a:rPr>
              <a:t>an opportunity for </a:t>
            </a:r>
            <a:r>
              <a:rPr lang="en-US" sz="1800" dirty="0" smtClean="0">
                <a:latin typeface="+mj-lt"/>
              </a:rPr>
              <a:t>their </a:t>
            </a:r>
            <a:r>
              <a:rPr lang="en-US" sz="1800" dirty="0">
                <a:latin typeface="+mj-lt"/>
              </a:rPr>
              <a:t>members and attendees to obtain general information </a:t>
            </a:r>
            <a:r>
              <a:rPr lang="en-US" sz="1800" dirty="0" smtClean="0">
                <a:latin typeface="+mj-lt"/>
              </a:rPr>
              <a:t>that may be of interest to your company. </a:t>
            </a:r>
            <a:r>
              <a:rPr lang="en-US" sz="1800" dirty="0">
                <a:latin typeface="+mj-lt"/>
              </a:rPr>
              <a:t>  The </a:t>
            </a:r>
            <a:r>
              <a:rPr lang="en-US" sz="1800" dirty="0" smtClean="0">
                <a:latin typeface="+mj-lt"/>
              </a:rPr>
              <a:t>webinar </a:t>
            </a:r>
            <a:r>
              <a:rPr lang="en-US" sz="1800" dirty="0">
                <a:latin typeface="+mj-lt"/>
              </a:rPr>
              <a:t>is designed to provide practical and useful information on the subject matter covered. However, CGA </a:t>
            </a:r>
            <a:r>
              <a:rPr lang="en-US" sz="1800" dirty="0" smtClean="0">
                <a:latin typeface="+mj-lt"/>
              </a:rPr>
              <a:t>&amp; CGAEF are not </a:t>
            </a:r>
            <a:r>
              <a:rPr lang="en-US" sz="1800" dirty="0">
                <a:latin typeface="+mj-lt"/>
              </a:rPr>
              <a:t>engaged in rendering legal, accounting or other professional advice or services. </a:t>
            </a:r>
            <a:endParaRPr lang="en-US" sz="1800" dirty="0" smtClean="0">
              <a:latin typeface="+mj-lt"/>
            </a:endParaRPr>
          </a:p>
          <a:p>
            <a:r>
              <a:rPr lang="en-US" sz="1800" dirty="0" smtClean="0">
                <a:latin typeface="+mj-lt"/>
              </a:rPr>
              <a:t/>
            </a:r>
            <a:br>
              <a:rPr lang="en-US" sz="1800" dirty="0" smtClean="0">
                <a:latin typeface="+mj-lt"/>
              </a:rPr>
            </a:br>
            <a:endParaRPr lang="en-US" sz="1800" dirty="0">
              <a:latin typeface="+mj-lt"/>
            </a:endParaRPr>
          </a:p>
          <a:p>
            <a:r>
              <a:rPr lang="en-US" sz="1800" dirty="0" smtClean="0">
                <a:latin typeface="+mj-lt"/>
              </a:rPr>
              <a:t>CGA/CGAEF </a:t>
            </a:r>
            <a:r>
              <a:rPr lang="en-US" sz="1800" dirty="0">
                <a:latin typeface="+mj-lt"/>
              </a:rPr>
              <a:t>does not review or approve the content of the webinar presented by guest speakers and others, and makes no representations or warranties about the accuracy or legality of any compliance or other recommendations provided during the </a:t>
            </a:r>
            <a:r>
              <a:rPr lang="en-US" sz="1800" dirty="0" smtClean="0">
                <a:latin typeface="+mj-lt"/>
              </a:rPr>
              <a:t>webinar. If </a:t>
            </a:r>
            <a:r>
              <a:rPr lang="en-US" sz="1800" dirty="0">
                <a:latin typeface="+mj-lt"/>
              </a:rPr>
              <a:t>legal advice or other expert assistance is required, the services of a competent professional should be sought</a:t>
            </a:r>
            <a:r>
              <a:rPr lang="en-US" sz="1800" dirty="0" smtClean="0">
                <a:latin typeface="+mj-lt"/>
              </a:rPr>
              <a:t>.</a:t>
            </a:r>
            <a:endParaRPr lang="en-US" dirty="0"/>
          </a:p>
        </p:txBody>
      </p:sp>
    </p:spTree>
    <p:extLst>
      <p:ext uri="{BB962C8B-B14F-4D97-AF65-F5344CB8AC3E}">
        <p14:creationId xmlns:p14="http://schemas.microsoft.com/office/powerpoint/2010/main" val="4050124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660401" y="1888334"/>
            <a:ext cx="10058400" cy="3683745"/>
          </a:xfrm>
        </p:spPr>
        <p:txBody>
          <a:bodyPr/>
          <a:lstStyle/>
          <a:p>
            <a:endParaRPr lang="en-US" sz="2200" dirty="0" smtClean="0"/>
          </a:p>
          <a:p>
            <a:endParaRPr lang="en-US" sz="2200" dirty="0"/>
          </a:p>
          <a:p>
            <a:r>
              <a:rPr lang="en-US" sz="2200" dirty="0" smtClean="0"/>
              <a:t>Stephen Redmond, CPA, Partner		</a:t>
            </a:r>
            <a:r>
              <a:rPr lang="en-US" sz="2200" dirty="0"/>
              <a:t> Frank Kaufman, CPA, Partner </a:t>
            </a:r>
            <a:endParaRPr lang="en-US" sz="2200" dirty="0" smtClean="0"/>
          </a:p>
          <a:p>
            <a:endParaRPr lang="en-US" sz="2200" dirty="0" smtClean="0"/>
          </a:p>
          <a:p>
            <a:r>
              <a:rPr lang="en-US" sz="2200" dirty="0"/>
              <a:t/>
            </a:r>
            <a:br>
              <a:rPr lang="en-US" sz="2200" dirty="0"/>
            </a:br>
            <a:endParaRPr lang="en-US" sz="2200" dirty="0" smtClean="0"/>
          </a:p>
          <a:p>
            <a:r>
              <a:rPr lang="en-US" sz="2200" dirty="0"/>
              <a:t>Eric Krienert, </a:t>
            </a:r>
            <a:r>
              <a:rPr lang="en-US" sz="2200" dirty="0" smtClean="0"/>
              <a:t>CPA, Partner</a:t>
            </a:r>
            <a:r>
              <a:rPr lang="en-US" sz="2200" dirty="0"/>
              <a:t>		Spike </a:t>
            </a:r>
            <a:r>
              <a:rPr lang="en-US" sz="2200" dirty="0" err="1"/>
              <a:t>Welton</a:t>
            </a:r>
            <a:r>
              <a:rPr lang="en-US" sz="2200" dirty="0"/>
              <a:t>, CPA/ABV, Senior Analyst  </a:t>
            </a:r>
          </a:p>
          <a:p>
            <a:endParaRPr lang="en-US" sz="2200" dirty="0"/>
          </a:p>
          <a:p>
            <a:endParaRPr lang="en-US" sz="2200" dirty="0"/>
          </a:p>
          <a:p>
            <a:endParaRPr lang="en-US" sz="2200" dirty="0"/>
          </a:p>
        </p:txBody>
      </p:sp>
      <p:sp>
        <p:nvSpPr>
          <p:cNvPr id="3" name="Title 2"/>
          <p:cNvSpPr>
            <a:spLocks noGrp="1"/>
          </p:cNvSpPr>
          <p:nvPr>
            <p:ph type="title"/>
          </p:nvPr>
        </p:nvSpPr>
        <p:spPr/>
        <p:txBody>
          <a:bodyPr/>
          <a:lstStyle/>
          <a:p>
            <a:r>
              <a:rPr lang="en-US" dirty="0" smtClean="0"/>
              <a:t>Presenters</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5</a:t>
            </a:fld>
            <a:endParaRPr lang="en-US" dirty="0"/>
          </a:p>
        </p:txBody>
      </p:sp>
      <p:pic>
        <p:nvPicPr>
          <p:cNvPr id="5" name="Picture 4"/>
          <p:cNvPicPr>
            <a:picLocks noChangeAspect="1"/>
          </p:cNvPicPr>
          <p:nvPr/>
        </p:nvPicPr>
        <p:blipFill rotWithShape="1">
          <a:blip r:embed="rId2"/>
          <a:srcRect l="31631" t="4165" r="21940" b="26267"/>
          <a:stretch/>
        </p:blipFill>
        <p:spPr>
          <a:xfrm>
            <a:off x="1832254" y="3900510"/>
            <a:ext cx="1489995" cy="1606858"/>
          </a:xfrm>
          <a:prstGeom prst="rect">
            <a:avLst/>
          </a:prstGeom>
        </p:spPr>
      </p:pic>
      <p:pic>
        <p:nvPicPr>
          <p:cNvPr id="6" name="Picture 5"/>
          <p:cNvPicPr>
            <a:picLocks noChangeAspect="1"/>
          </p:cNvPicPr>
          <p:nvPr/>
        </p:nvPicPr>
        <p:blipFill>
          <a:blip r:embed="rId3"/>
          <a:stretch>
            <a:fillRect/>
          </a:stretch>
        </p:blipFill>
        <p:spPr>
          <a:xfrm>
            <a:off x="7123345" y="1486610"/>
            <a:ext cx="1408096" cy="1665073"/>
          </a:xfrm>
          <a:prstGeom prst="rect">
            <a:avLst/>
          </a:prstGeom>
        </p:spPr>
      </p:pic>
      <p:pic>
        <p:nvPicPr>
          <p:cNvPr id="8" name="Picture 7"/>
          <p:cNvPicPr>
            <a:picLocks noChangeAspect="1"/>
          </p:cNvPicPr>
          <p:nvPr/>
        </p:nvPicPr>
        <p:blipFill rotWithShape="1">
          <a:blip r:embed="rId4"/>
          <a:srcRect l="29605" t="4033" r="23579" b="25665"/>
          <a:stretch/>
        </p:blipFill>
        <p:spPr>
          <a:xfrm>
            <a:off x="1832254" y="1544727"/>
            <a:ext cx="1489995" cy="1610452"/>
          </a:xfrm>
          <a:prstGeom prst="rect">
            <a:avLst/>
          </a:prstGeom>
        </p:spPr>
      </p:pic>
      <p:sp>
        <p:nvSpPr>
          <p:cNvPr id="9" name="Rectangle 8"/>
          <p:cNvSpPr/>
          <p:nvPr/>
        </p:nvSpPr>
        <p:spPr>
          <a:xfrm>
            <a:off x="7057748" y="3859334"/>
            <a:ext cx="1473693" cy="1648034"/>
          </a:xfrm>
          <a:prstGeom prst="rect">
            <a:avLst/>
          </a:prstGeom>
          <a:blipFill>
            <a:blip r:embed="rId5"/>
            <a:srcRect/>
            <a:stretch>
              <a:fillRect l="-24698" t="-5387" r="-28918" b="-31239"/>
            </a:stretch>
          </a:blipFill>
          <a:ln>
            <a:noFill/>
          </a:ln>
        </p:spPr>
        <p:style>
          <a:lnRef idx="1">
            <a:schemeClr val="accent3"/>
          </a:lnRef>
          <a:fillRef idx="2">
            <a:schemeClr val="accent3"/>
          </a:fillRef>
          <a:effectRef idx="1">
            <a:schemeClr val="accent3"/>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Tree>
    <p:extLst>
      <p:ext uri="{BB962C8B-B14F-4D97-AF65-F5344CB8AC3E}">
        <p14:creationId xmlns:p14="http://schemas.microsoft.com/office/powerpoint/2010/main" val="2907083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15"/>
            <p:extLst>
              <p:ext uri="{D42A27DB-BD31-4B8C-83A1-F6EECF244321}">
                <p14:modId xmlns:p14="http://schemas.microsoft.com/office/powerpoint/2010/main" val="138382585"/>
              </p:ext>
            </p:extLst>
          </p:nvPr>
        </p:nvGraphicFramePr>
        <p:xfrm>
          <a:off x="1196011" y="1519472"/>
          <a:ext cx="8272805" cy="2798310"/>
        </p:xfrm>
        <a:graphic>
          <a:graphicData uri="http://schemas.openxmlformats.org/drawingml/2006/table">
            <a:tbl>
              <a:tblPr firstRow="1" bandRow="1">
                <a:tableStyleId>{FABFCF23-3B69-468F-B69F-88F6DE6A72F2}</a:tableStyleId>
              </a:tblPr>
              <a:tblGrid>
                <a:gridCol w="5397191">
                  <a:extLst>
                    <a:ext uri="{9D8B030D-6E8A-4147-A177-3AD203B41FA5}">
                      <a16:colId xmlns:a16="http://schemas.microsoft.com/office/drawing/2014/main" val="3711111814"/>
                    </a:ext>
                  </a:extLst>
                </a:gridCol>
                <a:gridCol w="1948238">
                  <a:extLst>
                    <a:ext uri="{9D8B030D-6E8A-4147-A177-3AD203B41FA5}">
                      <a16:colId xmlns:a16="http://schemas.microsoft.com/office/drawing/2014/main" val="3008610778"/>
                    </a:ext>
                  </a:extLst>
                </a:gridCol>
                <a:gridCol w="927376">
                  <a:extLst>
                    <a:ext uri="{9D8B030D-6E8A-4147-A177-3AD203B41FA5}">
                      <a16:colId xmlns:a16="http://schemas.microsoft.com/office/drawing/2014/main" val="534437454"/>
                    </a:ext>
                  </a:extLst>
                </a:gridCol>
              </a:tblGrid>
              <a:tr h="307364">
                <a:tc>
                  <a:txBody>
                    <a:bodyPr/>
                    <a:lstStyle/>
                    <a:p>
                      <a:r>
                        <a:rPr lang="en-US" dirty="0" smtClean="0"/>
                        <a:t>Topic</a:t>
                      </a:r>
                      <a:endParaRPr lang="en-US" dirty="0"/>
                    </a:p>
                  </a:txBody>
                  <a:tcPr/>
                </a:tc>
                <a:tc>
                  <a:txBody>
                    <a:bodyPr/>
                    <a:lstStyle/>
                    <a:p>
                      <a:r>
                        <a:rPr lang="en-US" dirty="0" smtClean="0"/>
                        <a:t>Presenter</a:t>
                      </a:r>
                      <a:endParaRPr lang="en-US" dirty="0"/>
                    </a:p>
                  </a:txBody>
                  <a:tcPr/>
                </a:tc>
                <a:tc>
                  <a:txBody>
                    <a:bodyPr/>
                    <a:lstStyle/>
                    <a:p>
                      <a:r>
                        <a:rPr lang="en-US" dirty="0" smtClean="0"/>
                        <a:t>Minutes</a:t>
                      </a:r>
                      <a:endParaRPr lang="en-US" dirty="0"/>
                    </a:p>
                  </a:txBody>
                  <a:tcPr/>
                </a:tc>
                <a:extLst>
                  <a:ext uri="{0D108BD9-81ED-4DB2-BD59-A6C34878D82A}">
                    <a16:rowId xmlns:a16="http://schemas.microsoft.com/office/drawing/2014/main" val="1464323509"/>
                  </a:ext>
                </a:extLst>
              </a:tr>
              <a:tr h="326168">
                <a:tc>
                  <a:txBody>
                    <a:bodyPr/>
                    <a:lstStyle/>
                    <a:p>
                      <a:r>
                        <a:rPr lang="en-US" dirty="0" smtClean="0">
                          <a:latin typeface="+mj-lt"/>
                        </a:rPr>
                        <a:t>Introductions</a:t>
                      </a:r>
                      <a:r>
                        <a:rPr lang="en-US" baseline="0" dirty="0" smtClean="0">
                          <a:latin typeface="+mj-lt"/>
                        </a:rPr>
                        <a:t> and about Moss Adams </a:t>
                      </a:r>
                      <a:endParaRPr lang="en-US" dirty="0">
                        <a:latin typeface="+mj-lt"/>
                      </a:endParaRPr>
                    </a:p>
                  </a:txBody>
                  <a:tcPr/>
                </a:tc>
                <a:tc>
                  <a:txBody>
                    <a:bodyPr/>
                    <a:lstStyle/>
                    <a:p>
                      <a:pPr marL="0" marR="0" lvl="0" indent="0" algn="l" defTabSz="782220" rtl="0" eaLnBrk="1" fontAlgn="auto" latinLnBrk="0" hangingPunct="1">
                        <a:lnSpc>
                          <a:spcPct val="100000"/>
                        </a:lnSpc>
                        <a:spcBef>
                          <a:spcPts val="0"/>
                        </a:spcBef>
                        <a:spcAft>
                          <a:spcPts val="0"/>
                        </a:spcAft>
                        <a:buClrTx/>
                        <a:buSzTx/>
                        <a:buFontTx/>
                        <a:buNone/>
                        <a:tabLst/>
                        <a:defRPr/>
                      </a:pPr>
                      <a:r>
                        <a:rPr kumimoji="0" lang="en-US" sz="1540" b="0" i="0" u="none" strike="noStrike" kern="1200" cap="none" spc="0" normalizeH="0" baseline="0" noProof="0" dirty="0" smtClean="0">
                          <a:ln>
                            <a:noFill/>
                          </a:ln>
                          <a:solidFill>
                            <a:srgbClr val="000000"/>
                          </a:solidFill>
                          <a:effectLst/>
                          <a:uLnTx/>
                          <a:uFillTx/>
                          <a:latin typeface="Georgia"/>
                          <a:ea typeface="+mn-ea"/>
                          <a:cs typeface="+mn-cs"/>
                        </a:rPr>
                        <a:t>Steve</a:t>
                      </a:r>
                    </a:p>
                  </a:txBody>
                  <a:tcPr/>
                </a:tc>
                <a:tc>
                  <a:txBody>
                    <a:bodyPr/>
                    <a:lstStyle/>
                    <a:p>
                      <a:pPr algn="ctr"/>
                      <a:r>
                        <a:rPr lang="en-US" dirty="0" smtClean="0">
                          <a:latin typeface="+mj-lt"/>
                        </a:rPr>
                        <a:t>5</a:t>
                      </a:r>
                      <a:endParaRPr lang="en-US" dirty="0">
                        <a:latin typeface="+mj-lt"/>
                      </a:endParaRPr>
                    </a:p>
                  </a:txBody>
                  <a:tcPr/>
                </a:tc>
                <a:extLst>
                  <a:ext uri="{0D108BD9-81ED-4DB2-BD59-A6C34878D82A}">
                    <a16:rowId xmlns:a16="http://schemas.microsoft.com/office/drawing/2014/main" val="2447612139"/>
                  </a:ext>
                </a:extLst>
              </a:tr>
              <a:tr h="307364">
                <a:tc>
                  <a:txBody>
                    <a:bodyPr/>
                    <a:lstStyle/>
                    <a:p>
                      <a:r>
                        <a:rPr lang="en-US" baseline="0" dirty="0" smtClean="0">
                          <a:latin typeface="+mj-lt"/>
                        </a:rPr>
                        <a:t>Paycheck Protection Program &amp; Forgiveness Overview</a:t>
                      </a:r>
                      <a:endParaRPr lang="en-US" dirty="0">
                        <a:latin typeface="+mj-lt"/>
                      </a:endParaRPr>
                    </a:p>
                  </a:txBody>
                  <a:tcPr/>
                </a:tc>
                <a:tc>
                  <a:txBody>
                    <a:bodyPr/>
                    <a:lstStyle/>
                    <a:p>
                      <a:r>
                        <a:rPr lang="en-US" dirty="0" smtClean="0">
                          <a:latin typeface="+mj-lt"/>
                        </a:rPr>
                        <a:t>Frank</a:t>
                      </a:r>
                      <a:endParaRPr lang="en-US" dirty="0">
                        <a:latin typeface="+mj-lt"/>
                      </a:endParaRPr>
                    </a:p>
                  </a:txBody>
                  <a:tcPr/>
                </a:tc>
                <a:tc>
                  <a:txBody>
                    <a:bodyPr/>
                    <a:lstStyle/>
                    <a:p>
                      <a:pPr algn="ctr"/>
                      <a:r>
                        <a:rPr lang="en-US" dirty="0" smtClean="0">
                          <a:latin typeface="+mj-lt"/>
                        </a:rPr>
                        <a:t>10</a:t>
                      </a:r>
                      <a:endParaRPr lang="en-US" dirty="0">
                        <a:latin typeface="+mj-lt"/>
                      </a:endParaRPr>
                    </a:p>
                  </a:txBody>
                  <a:tcPr/>
                </a:tc>
                <a:extLst>
                  <a:ext uri="{0D108BD9-81ED-4DB2-BD59-A6C34878D82A}">
                    <a16:rowId xmlns:a16="http://schemas.microsoft.com/office/drawing/2014/main" val="258886282"/>
                  </a:ext>
                </a:extLst>
              </a:tr>
              <a:tr h="309886">
                <a:tc>
                  <a:txBody>
                    <a:bodyPr/>
                    <a:lstStyle/>
                    <a:p>
                      <a:pPr marL="0" marR="0" lvl="0" indent="0" algn="l" defTabSz="782220" rtl="0" eaLnBrk="1" fontAlgn="auto" latinLnBrk="0" hangingPunct="1">
                        <a:lnSpc>
                          <a:spcPct val="100000"/>
                        </a:lnSpc>
                        <a:spcBef>
                          <a:spcPts val="0"/>
                        </a:spcBef>
                        <a:spcAft>
                          <a:spcPts val="0"/>
                        </a:spcAft>
                        <a:buClrTx/>
                        <a:buSzTx/>
                        <a:buFontTx/>
                        <a:buNone/>
                        <a:tabLst/>
                        <a:defRPr/>
                      </a:pPr>
                      <a:r>
                        <a:rPr lang="en-US" dirty="0" smtClean="0">
                          <a:latin typeface="+mj-lt"/>
                        </a:rPr>
                        <a:t>Loan Forgiveness Maximization Strategies</a:t>
                      </a:r>
                    </a:p>
                  </a:txBody>
                  <a:tcPr/>
                </a:tc>
                <a:tc>
                  <a:txBody>
                    <a:bodyPr/>
                    <a:lstStyle/>
                    <a:p>
                      <a:r>
                        <a:rPr lang="en-US" dirty="0" smtClean="0">
                          <a:latin typeface="+mj-lt"/>
                        </a:rPr>
                        <a:t>Frank/Spike</a:t>
                      </a:r>
                      <a:endParaRPr lang="en-US" dirty="0">
                        <a:latin typeface="+mj-lt"/>
                      </a:endParaRPr>
                    </a:p>
                  </a:txBody>
                  <a:tcPr/>
                </a:tc>
                <a:tc>
                  <a:txBody>
                    <a:bodyPr/>
                    <a:lstStyle/>
                    <a:p>
                      <a:pPr algn="ctr"/>
                      <a:r>
                        <a:rPr lang="en-US" dirty="0" smtClean="0">
                          <a:latin typeface="+mj-lt"/>
                        </a:rPr>
                        <a:t>10</a:t>
                      </a:r>
                      <a:endParaRPr lang="en-US" dirty="0">
                        <a:latin typeface="+mj-lt"/>
                      </a:endParaRPr>
                    </a:p>
                  </a:txBody>
                  <a:tcPr/>
                </a:tc>
                <a:extLst>
                  <a:ext uri="{0D108BD9-81ED-4DB2-BD59-A6C34878D82A}">
                    <a16:rowId xmlns:a16="http://schemas.microsoft.com/office/drawing/2014/main" val="1605836277"/>
                  </a:ext>
                </a:extLst>
              </a:tr>
              <a:tr h="307364">
                <a:tc>
                  <a:txBody>
                    <a:bodyPr/>
                    <a:lstStyle/>
                    <a:p>
                      <a:r>
                        <a:rPr lang="en-US" dirty="0" smtClean="0">
                          <a:latin typeface="+mj-lt"/>
                        </a:rPr>
                        <a:t>Families</a:t>
                      </a:r>
                      <a:r>
                        <a:rPr lang="en-US" baseline="0" dirty="0" smtClean="0">
                          <a:latin typeface="+mj-lt"/>
                        </a:rPr>
                        <a:t> First Coronavirus Response Act</a:t>
                      </a:r>
                      <a:endParaRPr lang="en-US" dirty="0">
                        <a:latin typeface="+mj-lt"/>
                      </a:endParaRPr>
                    </a:p>
                  </a:txBody>
                  <a:tcPr/>
                </a:tc>
                <a:tc>
                  <a:txBody>
                    <a:bodyPr/>
                    <a:lstStyle/>
                    <a:p>
                      <a:r>
                        <a:rPr lang="en-US" dirty="0" smtClean="0">
                          <a:latin typeface="+mj-lt"/>
                        </a:rPr>
                        <a:t>Eric</a:t>
                      </a:r>
                      <a:endParaRPr lang="en-US" dirty="0">
                        <a:latin typeface="+mj-lt"/>
                      </a:endParaRPr>
                    </a:p>
                  </a:txBody>
                  <a:tcPr/>
                </a:tc>
                <a:tc>
                  <a:txBody>
                    <a:bodyPr/>
                    <a:lstStyle/>
                    <a:p>
                      <a:pPr algn="ctr"/>
                      <a:r>
                        <a:rPr lang="en-US" dirty="0" smtClean="0">
                          <a:latin typeface="+mj-lt"/>
                        </a:rPr>
                        <a:t>5</a:t>
                      </a:r>
                      <a:endParaRPr lang="en-US" dirty="0">
                        <a:latin typeface="+mj-lt"/>
                      </a:endParaRPr>
                    </a:p>
                  </a:txBody>
                  <a:tcPr/>
                </a:tc>
                <a:extLst>
                  <a:ext uri="{0D108BD9-81ED-4DB2-BD59-A6C34878D82A}">
                    <a16:rowId xmlns:a16="http://schemas.microsoft.com/office/drawing/2014/main" val="2465834696"/>
                  </a:ext>
                </a:extLst>
              </a:tr>
              <a:tr h="307364">
                <a:tc>
                  <a:txBody>
                    <a:bodyPr/>
                    <a:lstStyle/>
                    <a:p>
                      <a:r>
                        <a:rPr lang="en-US" dirty="0" smtClean="0">
                          <a:latin typeface="+mj-lt"/>
                        </a:rPr>
                        <a:t>Other CARES Act Tax Items</a:t>
                      </a:r>
                      <a:endParaRPr lang="en-US" dirty="0">
                        <a:latin typeface="+mj-lt"/>
                      </a:endParaRPr>
                    </a:p>
                  </a:txBody>
                  <a:tcPr/>
                </a:tc>
                <a:tc>
                  <a:txBody>
                    <a:bodyPr/>
                    <a:lstStyle/>
                    <a:p>
                      <a:r>
                        <a:rPr lang="en-US" dirty="0" smtClean="0">
                          <a:latin typeface="+mj-lt"/>
                        </a:rPr>
                        <a:t>Eric</a:t>
                      </a:r>
                      <a:endParaRPr lang="en-US" dirty="0">
                        <a:latin typeface="+mj-lt"/>
                      </a:endParaRPr>
                    </a:p>
                  </a:txBody>
                  <a:tcPr/>
                </a:tc>
                <a:tc>
                  <a:txBody>
                    <a:bodyPr/>
                    <a:lstStyle/>
                    <a:p>
                      <a:pPr algn="ctr"/>
                      <a:r>
                        <a:rPr lang="en-US" dirty="0" smtClean="0">
                          <a:latin typeface="+mj-lt"/>
                        </a:rPr>
                        <a:t>5</a:t>
                      </a:r>
                      <a:endParaRPr lang="en-US" dirty="0">
                        <a:latin typeface="+mj-lt"/>
                      </a:endParaRPr>
                    </a:p>
                  </a:txBody>
                  <a:tcPr/>
                </a:tc>
                <a:extLst>
                  <a:ext uri="{0D108BD9-81ED-4DB2-BD59-A6C34878D82A}">
                    <a16:rowId xmlns:a16="http://schemas.microsoft.com/office/drawing/2014/main" val="1904520777"/>
                  </a:ext>
                </a:extLst>
              </a:tr>
              <a:tr h="307364">
                <a:tc>
                  <a:txBody>
                    <a:bodyPr/>
                    <a:lstStyle/>
                    <a:p>
                      <a:r>
                        <a:rPr lang="en-US" dirty="0" smtClean="0">
                          <a:latin typeface="+mj-lt"/>
                        </a:rPr>
                        <a:t>Other financing options</a:t>
                      </a:r>
                      <a:endParaRPr lang="en-US" dirty="0">
                        <a:latin typeface="+mj-lt"/>
                      </a:endParaRPr>
                    </a:p>
                  </a:txBody>
                  <a:tcPr/>
                </a:tc>
                <a:tc>
                  <a:txBody>
                    <a:bodyPr/>
                    <a:lstStyle/>
                    <a:p>
                      <a:r>
                        <a:rPr lang="en-US" dirty="0" smtClean="0">
                          <a:latin typeface="+mj-lt"/>
                        </a:rPr>
                        <a:t>Steve</a:t>
                      </a:r>
                      <a:endParaRPr lang="en-US" dirty="0">
                        <a:latin typeface="+mj-lt"/>
                      </a:endParaRPr>
                    </a:p>
                  </a:txBody>
                  <a:tcPr/>
                </a:tc>
                <a:tc>
                  <a:txBody>
                    <a:bodyPr/>
                    <a:lstStyle/>
                    <a:p>
                      <a:pPr algn="ctr"/>
                      <a:r>
                        <a:rPr lang="en-US" dirty="0" smtClean="0">
                          <a:latin typeface="+mj-lt"/>
                        </a:rPr>
                        <a:t>5</a:t>
                      </a:r>
                      <a:endParaRPr lang="en-US" dirty="0">
                        <a:latin typeface="+mj-lt"/>
                      </a:endParaRPr>
                    </a:p>
                  </a:txBody>
                  <a:tcPr/>
                </a:tc>
                <a:extLst>
                  <a:ext uri="{0D108BD9-81ED-4DB2-BD59-A6C34878D82A}">
                    <a16:rowId xmlns:a16="http://schemas.microsoft.com/office/drawing/2014/main" val="2110551930"/>
                  </a:ext>
                </a:extLst>
              </a:tr>
              <a:tr h="515326">
                <a:tc>
                  <a:txBody>
                    <a:bodyPr/>
                    <a:lstStyle/>
                    <a:p>
                      <a:pPr marL="0" marR="0" lvl="0" indent="0" algn="l" defTabSz="782220" rtl="0" eaLnBrk="1" fontAlgn="auto" latinLnBrk="0" hangingPunct="1">
                        <a:lnSpc>
                          <a:spcPct val="100000"/>
                        </a:lnSpc>
                        <a:spcBef>
                          <a:spcPts val="0"/>
                        </a:spcBef>
                        <a:spcAft>
                          <a:spcPts val="0"/>
                        </a:spcAft>
                        <a:buClrTx/>
                        <a:buSzTx/>
                        <a:buFontTx/>
                        <a:buNone/>
                        <a:tabLst/>
                        <a:defRPr/>
                      </a:pPr>
                      <a:r>
                        <a:rPr lang="en-US" dirty="0" smtClean="0">
                          <a:latin typeface="+mj-lt"/>
                        </a:rPr>
                        <a:t> Q&amp;A </a:t>
                      </a:r>
                    </a:p>
                  </a:txBody>
                  <a:tcPr/>
                </a:tc>
                <a:tc>
                  <a:txBody>
                    <a:bodyPr/>
                    <a:lstStyle/>
                    <a:p>
                      <a:r>
                        <a:rPr lang="en-US" dirty="0" smtClean="0">
                          <a:latin typeface="+mj-lt"/>
                        </a:rPr>
                        <a:t>ALL</a:t>
                      </a:r>
                    </a:p>
                  </a:txBody>
                  <a:tcPr/>
                </a:tc>
                <a:tc>
                  <a:txBody>
                    <a:bodyPr/>
                    <a:lstStyle/>
                    <a:p>
                      <a:pPr algn="ctr"/>
                      <a:r>
                        <a:rPr lang="en-US" dirty="0" smtClean="0">
                          <a:latin typeface="+mj-lt"/>
                        </a:rPr>
                        <a:t>20</a:t>
                      </a:r>
                      <a:endParaRPr lang="en-US" dirty="0">
                        <a:latin typeface="+mj-lt"/>
                      </a:endParaRPr>
                    </a:p>
                  </a:txBody>
                  <a:tcPr/>
                </a:tc>
                <a:extLst>
                  <a:ext uri="{0D108BD9-81ED-4DB2-BD59-A6C34878D82A}">
                    <a16:rowId xmlns:a16="http://schemas.microsoft.com/office/drawing/2014/main" val="1919900723"/>
                  </a:ext>
                </a:extLst>
              </a:tr>
            </a:tbl>
          </a:graphicData>
        </a:graphic>
      </p:graphicFrame>
      <p:sp>
        <p:nvSpPr>
          <p:cNvPr id="3" name="Title 2"/>
          <p:cNvSpPr>
            <a:spLocks noGrp="1"/>
          </p:cNvSpPr>
          <p:nvPr>
            <p:ph type="title"/>
          </p:nvPr>
        </p:nvSpPr>
        <p:spPr/>
        <p:txBody>
          <a:bodyPr/>
          <a:lstStyle/>
          <a:p>
            <a:r>
              <a:rPr lang="en-US" dirty="0" smtClean="0"/>
              <a:t>Agenda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a:solidFill>
                  <a:srgbClr val="93A5A5">
                    <a:lumMod val="75000"/>
                  </a:srgbClr>
                </a:solidFill>
                <a:latin typeface="Arial"/>
              </a:rPr>
              <a:pPr/>
              <a:t>6</a:t>
            </a:fld>
            <a:endParaRPr lang="en-US" dirty="0">
              <a:solidFill>
                <a:srgbClr val="93A5A5">
                  <a:lumMod val="75000"/>
                </a:srgbClr>
              </a:solidFill>
              <a:latin typeface="Arial"/>
            </a:endParaRPr>
          </a:p>
        </p:txBody>
      </p:sp>
    </p:spTree>
    <p:extLst>
      <p:ext uri="{BB962C8B-B14F-4D97-AF65-F5344CB8AC3E}">
        <p14:creationId xmlns:p14="http://schemas.microsoft.com/office/powerpoint/2010/main" val="2832339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1244148" y="1357745"/>
            <a:ext cx="8890907" cy="4839855"/>
          </a:xfrm>
        </p:spPr>
        <p:txBody>
          <a:bodyPr/>
          <a:lstStyle/>
          <a:p>
            <a:pPr marL="457200" indent="-457200">
              <a:buFont typeface="Arial" panose="020B0604020202020204" pitchFamily="34" charset="0"/>
              <a:buChar char="•"/>
            </a:pPr>
            <a:r>
              <a:rPr lang="en-US" sz="2000" dirty="0"/>
              <a:t>Payroll costs – “at least” 75% of expenditures</a:t>
            </a:r>
          </a:p>
          <a:p>
            <a:pPr marL="864125" lvl="4" indent="-457200">
              <a:buFont typeface="Wingdings" panose="05000000000000000000" pitchFamily="2" charset="2"/>
              <a:buChar char="v"/>
            </a:pPr>
            <a:r>
              <a:rPr lang="en-US" sz="1500" dirty="0">
                <a:latin typeface="+mj-lt"/>
              </a:rPr>
              <a:t>Gross salary, wage, commission, similar (limited to $100K/</a:t>
            </a:r>
            <a:r>
              <a:rPr lang="en-US" sz="1500" dirty="0" err="1">
                <a:latin typeface="+mj-lt"/>
              </a:rPr>
              <a:t>yr</a:t>
            </a:r>
            <a:r>
              <a:rPr lang="en-US" sz="1500" dirty="0">
                <a:latin typeface="+mj-lt"/>
              </a:rPr>
              <a:t>)</a:t>
            </a:r>
          </a:p>
          <a:p>
            <a:pPr marL="864125" lvl="4" indent="-457200">
              <a:buFont typeface="Wingdings" panose="05000000000000000000" pitchFamily="2" charset="2"/>
              <a:buChar char="v"/>
            </a:pPr>
            <a:r>
              <a:rPr lang="en-US" sz="1500" dirty="0">
                <a:latin typeface="+mj-lt"/>
              </a:rPr>
              <a:t>Certain employee benefits – health insurance &amp; retirement benefits paid by employer</a:t>
            </a:r>
          </a:p>
          <a:p>
            <a:pPr marL="864125" lvl="4" indent="-457200">
              <a:buFont typeface="Wingdings" panose="05000000000000000000" pitchFamily="2" charset="2"/>
              <a:buChar char="v"/>
            </a:pPr>
            <a:r>
              <a:rPr lang="en-US" sz="1500" dirty="0">
                <a:latin typeface="+mj-lt"/>
              </a:rPr>
              <a:t>State &amp; local taxes assessed on compensation (i.e. unemployment)</a:t>
            </a:r>
          </a:p>
          <a:p>
            <a:pPr marL="457200" indent="-457200">
              <a:buFont typeface="Arial" panose="020B0604020202020204" pitchFamily="34" charset="0"/>
              <a:buChar char="•"/>
            </a:pPr>
            <a:r>
              <a:rPr lang="en-US" sz="2000" dirty="0"/>
              <a:t>Other forgivable “covered” costs – “up to” 25% of expenditures</a:t>
            </a:r>
          </a:p>
          <a:p>
            <a:pPr marL="864125" lvl="4" indent="-457200">
              <a:buFont typeface="Wingdings" panose="05000000000000000000" pitchFamily="2" charset="2"/>
              <a:buChar char="v"/>
            </a:pPr>
            <a:r>
              <a:rPr lang="en-US" sz="1500" dirty="0">
                <a:latin typeface="+mj-lt"/>
              </a:rPr>
              <a:t>Mortgage interest on real and personal property (no pre-payments) (in place before 2/15)</a:t>
            </a:r>
          </a:p>
          <a:p>
            <a:pPr marL="864125" lvl="4" indent="-457200">
              <a:buFont typeface="Wingdings" panose="05000000000000000000" pitchFamily="2" charset="2"/>
              <a:buChar char="v"/>
            </a:pPr>
            <a:r>
              <a:rPr lang="en-US" sz="1500" dirty="0">
                <a:latin typeface="+mj-lt"/>
              </a:rPr>
              <a:t>Rent/lease payments on real and personal property (agreement in place before 2/15)</a:t>
            </a:r>
          </a:p>
          <a:p>
            <a:pPr marL="864125" lvl="4" indent="-457200">
              <a:buFont typeface="Wingdings" panose="05000000000000000000" pitchFamily="2" charset="2"/>
              <a:buChar char="v"/>
            </a:pPr>
            <a:r>
              <a:rPr lang="en-US" sz="1500" dirty="0">
                <a:latin typeface="+mj-lt"/>
              </a:rPr>
              <a:t>Utilities – electricity, gas, water, transportation, phone, internet (services started before 2/15)</a:t>
            </a:r>
          </a:p>
          <a:p>
            <a:pPr marL="457200" lvl="2" indent="-457200">
              <a:buFont typeface="Arial" panose="020B0604020202020204" pitchFamily="34" charset="0"/>
              <a:buChar char="•"/>
            </a:pPr>
            <a:r>
              <a:rPr lang="en-US" sz="2000" dirty="0">
                <a:latin typeface="+mj-lt"/>
              </a:rPr>
              <a:t>Other allowable uses (not forgivable) – included in 25%</a:t>
            </a:r>
          </a:p>
          <a:p>
            <a:pPr marL="864125" lvl="4" indent="-457200">
              <a:buFont typeface="Wingdings" panose="05000000000000000000" pitchFamily="2" charset="2"/>
              <a:buChar char="v"/>
            </a:pPr>
            <a:r>
              <a:rPr lang="en-US" sz="1500" dirty="0">
                <a:latin typeface="+mj-lt"/>
              </a:rPr>
              <a:t>Interest (on/after 2/15)</a:t>
            </a:r>
          </a:p>
          <a:p>
            <a:pPr marL="864125" lvl="4" indent="-457200">
              <a:buFont typeface="Wingdings" panose="05000000000000000000" pitchFamily="2" charset="2"/>
              <a:buChar char="v"/>
            </a:pPr>
            <a:r>
              <a:rPr lang="en-US" sz="1500" dirty="0">
                <a:latin typeface="+mj-lt"/>
              </a:rPr>
              <a:t>Interest (nonmortgage liabilities)</a:t>
            </a:r>
          </a:p>
          <a:p>
            <a:pPr marL="864125" lvl="4" indent="-457200">
              <a:buFont typeface="Wingdings" panose="05000000000000000000" pitchFamily="2" charset="2"/>
              <a:buChar char="v"/>
            </a:pPr>
            <a:r>
              <a:rPr lang="en-US" sz="1500" dirty="0">
                <a:latin typeface="+mj-lt"/>
              </a:rPr>
              <a:t>Rent (lease in force on/after 2/15)</a:t>
            </a:r>
          </a:p>
          <a:p>
            <a:pPr marL="864125" lvl="4" indent="-457200">
              <a:buFont typeface="Wingdings" panose="05000000000000000000" pitchFamily="2" charset="2"/>
              <a:buChar char="v"/>
            </a:pPr>
            <a:r>
              <a:rPr lang="en-US" sz="1500" dirty="0">
                <a:latin typeface="+mj-lt"/>
              </a:rPr>
              <a:t>Utilities (service began on/after 2/15)</a:t>
            </a:r>
            <a:endParaRPr lang="en-US" sz="1500" dirty="0"/>
          </a:p>
        </p:txBody>
      </p:sp>
      <p:sp>
        <p:nvSpPr>
          <p:cNvPr id="3" name="Title 2"/>
          <p:cNvSpPr>
            <a:spLocks noGrp="1"/>
          </p:cNvSpPr>
          <p:nvPr>
            <p:ph type="title"/>
          </p:nvPr>
        </p:nvSpPr>
        <p:spPr/>
        <p:txBody>
          <a:bodyPr/>
          <a:lstStyle/>
          <a:p>
            <a:r>
              <a:rPr lang="en-US" dirty="0" smtClean="0"/>
              <a:t>Paycheck Protection Program – Overview</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7</a:t>
            </a:fld>
            <a:endParaRPr lang="en-US" dirty="0"/>
          </a:p>
        </p:txBody>
      </p:sp>
    </p:spTree>
    <p:extLst>
      <p:ext uri="{BB962C8B-B14F-4D97-AF65-F5344CB8AC3E}">
        <p14:creationId xmlns:p14="http://schemas.microsoft.com/office/powerpoint/2010/main" val="953405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1085517" y="1553227"/>
            <a:ext cx="9208167" cy="4684735"/>
          </a:xfrm>
        </p:spPr>
        <p:txBody>
          <a:bodyPr/>
          <a:lstStyle/>
          <a:p>
            <a:pPr marL="457200" indent="-457200">
              <a:buFont typeface="Arial" panose="020B0604020202020204" pitchFamily="34" charset="0"/>
              <a:buChar char="•"/>
            </a:pPr>
            <a:r>
              <a:rPr lang="en-US" sz="2000" dirty="0"/>
              <a:t>Reduction in headcount</a:t>
            </a:r>
          </a:p>
          <a:p>
            <a:pPr marL="864125" lvl="4" indent="-457200">
              <a:buFont typeface="Wingdings" panose="05000000000000000000" pitchFamily="2" charset="2"/>
              <a:buChar char="v"/>
            </a:pPr>
            <a:r>
              <a:rPr lang="en-US" sz="1600" dirty="0" smtClean="0"/>
              <a:t>Based on change in FTEs (40 </a:t>
            </a:r>
            <a:r>
              <a:rPr lang="en-US" sz="1600" dirty="0" err="1" smtClean="0"/>
              <a:t>hrs</a:t>
            </a:r>
            <a:r>
              <a:rPr lang="en-US" sz="1600" dirty="0" smtClean="0"/>
              <a:t>/</a:t>
            </a:r>
            <a:r>
              <a:rPr lang="en-US" sz="1600" dirty="0" err="1" smtClean="0"/>
              <a:t>wk</a:t>
            </a:r>
            <a:r>
              <a:rPr lang="en-US" sz="1600" dirty="0" smtClean="0"/>
              <a:t>) between base period and covered period</a:t>
            </a:r>
          </a:p>
          <a:p>
            <a:pPr marL="864125" lvl="4" indent="-457200">
              <a:buFont typeface="Wingdings" panose="05000000000000000000" pitchFamily="2" charset="2"/>
              <a:buChar char="v"/>
            </a:pPr>
            <a:r>
              <a:rPr lang="en-US" sz="1600" dirty="0" smtClean="0"/>
              <a:t>Safe </a:t>
            </a:r>
            <a:r>
              <a:rPr lang="en-US" sz="1600" dirty="0"/>
              <a:t>harbor:  June 30 headcount restoration</a:t>
            </a:r>
          </a:p>
          <a:p>
            <a:pPr marL="864125" lvl="4" indent="-457200">
              <a:buFont typeface="Wingdings" panose="05000000000000000000" pitchFamily="2" charset="2"/>
              <a:buChar char="v"/>
            </a:pPr>
            <a:r>
              <a:rPr lang="en-US" sz="1600" dirty="0"/>
              <a:t>Special rule: worker refuses re-hire – must document</a:t>
            </a:r>
          </a:p>
          <a:p>
            <a:pPr marL="864125" lvl="4" indent="-457200">
              <a:buFont typeface="Wingdings" panose="05000000000000000000" pitchFamily="2" charset="2"/>
              <a:buChar char="v"/>
            </a:pPr>
            <a:r>
              <a:rPr lang="en-US" sz="1600" i="1" dirty="0"/>
              <a:t>NEW </a:t>
            </a:r>
            <a:r>
              <a:rPr lang="en-US" sz="1600" dirty="0"/>
              <a:t>safe harbor from loan app: FTEs are same on 1/1/20 as end of 8-week covered period</a:t>
            </a:r>
          </a:p>
          <a:p>
            <a:pPr marL="457200" indent="-457200">
              <a:buFont typeface="Arial" panose="020B0604020202020204" pitchFamily="34" charset="0"/>
              <a:buChar char="•"/>
            </a:pPr>
            <a:r>
              <a:rPr lang="en-US" sz="2000" dirty="0"/>
              <a:t>Wage reduction</a:t>
            </a:r>
          </a:p>
          <a:p>
            <a:pPr marL="864125" lvl="4" indent="-457200">
              <a:buFont typeface="Wingdings" panose="05000000000000000000" pitchFamily="2" charset="2"/>
              <a:buChar char="v"/>
            </a:pPr>
            <a:r>
              <a:rPr lang="en-US" sz="1600" dirty="0"/>
              <a:t>Decline in an employee’s pay over 8 weeks &gt; 25%</a:t>
            </a:r>
          </a:p>
          <a:p>
            <a:pPr marL="457200" lvl="2" indent="-457200">
              <a:buFont typeface="Arial" panose="020B0604020202020204" pitchFamily="34" charset="0"/>
              <a:buChar char="•"/>
            </a:pPr>
            <a:r>
              <a:rPr lang="en-US" sz="1800" dirty="0" smtClean="0">
                <a:latin typeface="+mj-lt"/>
              </a:rPr>
              <a:t>Document </a:t>
            </a:r>
            <a:r>
              <a:rPr lang="en-US" sz="1800" dirty="0">
                <a:latin typeface="+mj-lt"/>
              </a:rPr>
              <a:t>all assumptions based on guidance currently in existence</a:t>
            </a:r>
          </a:p>
          <a:p>
            <a:pPr marL="457200" lvl="2" indent="-457200">
              <a:buFont typeface="Wingdings" panose="05000000000000000000" pitchFamily="2" charset="2"/>
              <a:buChar char="v"/>
            </a:pPr>
            <a:endParaRPr lang="en-US" sz="1954" dirty="0"/>
          </a:p>
          <a:p>
            <a:pPr marL="864125" lvl="4" indent="-457200">
              <a:buFont typeface="Wingdings" panose="05000000000000000000" pitchFamily="2" charset="2"/>
              <a:buChar char="v"/>
            </a:pPr>
            <a:endParaRPr lang="en-US" sz="1600" dirty="0"/>
          </a:p>
          <a:p>
            <a:pPr marL="864125" lvl="4" indent="-457200">
              <a:buFont typeface="Wingdings" panose="05000000000000000000" pitchFamily="2" charset="2"/>
              <a:buChar char="v"/>
            </a:pPr>
            <a:endParaRPr lang="en-US" sz="1600" dirty="0"/>
          </a:p>
        </p:txBody>
      </p:sp>
      <p:sp>
        <p:nvSpPr>
          <p:cNvPr id="3" name="Title 2"/>
          <p:cNvSpPr>
            <a:spLocks noGrp="1"/>
          </p:cNvSpPr>
          <p:nvPr>
            <p:ph type="title"/>
          </p:nvPr>
        </p:nvSpPr>
        <p:spPr/>
        <p:txBody>
          <a:bodyPr/>
          <a:lstStyle/>
          <a:p>
            <a:r>
              <a:rPr lang="en-US" dirty="0" smtClean="0"/>
              <a:t>Forgiveness Haircuts</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8</a:t>
            </a:fld>
            <a:endParaRPr lang="en-US" dirty="0"/>
          </a:p>
        </p:txBody>
      </p:sp>
    </p:spTree>
    <p:extLst>
      <p:ext uri="{BB962C8B-B14F-4D97-AF65-F5344CB8AC3E}">
        <p14:creationId xmlns:p14="http://schemas.microsoft.com/office/powerpoint/2010/main" val="3714424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lstStyle/>
          <a:p>
            <a:r>
              <a:rPr lang="en-US" dirty="0" smtClean="0">
                <a:hlinkClick r:id="rId3"/>
              </a:rPr>
              <a:t>Excel Walkthrough</a:t>
            </a:r>
            <a:endParaRPr lang="en-US" dirty="0" smtClean="0"/>
          </a:p>
        </p:txBody>
      </p:sp>
      <p:sp>
        <p:nvSpPr>
          <p:cNvPr id="3" name="Title 2"/>
          <p:cNvSpPr>
            <a:spLocks noGrp="1"/>
          </p:cNvSpPr>
          <p:nvPr>
            <p:ph type="title"/>
          </p:nvPr>
        </p:nvSpPr>
        <p:spPr/>
        <p:txBody>
          <a:bodyPr/>
          <a:lstStyle/>
          <a:p>
            <a:r>
              <a:rPr lang="en-US" dirty="0" smtClean="0"/>
              <a:t>Loan Forgiveness Calculator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a:solidFill>
                  <a:srgbClr val="93A5A5">
                    <a:lumMod val="75000"/>
                  </a:srgbClr>
                </a:solidFill>
                <a:latin typeface="Arial"/>
              </a:rPr>
              <a:pPr/>
              <a:t>9</a:t>
            </a:fld>
            <a:endParaRPr lang="en-US" dirty="0">
              <a:solidFill>
                <a:srgbClr val="93A5A5">
                  <a:lumMod val="75000"/>
                </a:srgbClr>
              </a:solidFill>
              <a:latin typeface="Arial"/>
            </a:endParaRPr>
          </a:p>
        </p:txBody>
      </p:sp>
    </p:spTree>
    <p:extLst>
      <p:ext uri="{BB962C8B-B14F-4D97-AF65-F5344CB8AC3E}">
        <p14:creationId xmlns:p14="http://schemas.microsoft.com/office/powerpoint/2010/main" val="40476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MA Print PPT">
  <a:themeElements>
    <a:clrScheme name="Custom 7">
      <a:dk1>
        <a:srgbClr val="000000"/>
      </a:dk1>
      <a:lt1>
        <a:srgbClr val="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004F50"/>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2.xml><?xml version="1.0" encoding="utf-8"?>
<a:theme xmlns:a="http://schemas.openxmlformats.org/drawingml/2006/main" name="4_MA Print PPT">
  <a:themeElements>
    <a:clrScheme name="Custom 7">
      <a:dk1>
        <a:srgbClr val="000000"/>
      </a:dk1>
      <a:lt1>
        <a:srgbClr val="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004F50"/>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3.xml><?xml version="1.0" encoding="utf-8"?>
<a:theme xmlns:a="http://schemas.openxmlformats.org/drawingml/2006/main" name="1_MA Print PPT">
  <a:themeElements>
    <a:clrScheme name="Custom 7">
      <a:dk1>
        <a:srgbClr val="000000"/>
      </a:dk1>
      <a:lt1>
        <a:srgbClr val="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004F50"/>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7">
    <a:dk1>
      <a:srgbClr val="000000"/>
    </a:dk1>
    <a:lt1>
      <a:srgbClr val="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004F50"/>
    </a:hlink>
    <a:folHlink>
      <a:srgbClr val="0E3837"/>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Group xmlns="8f031961-b6a2-41a5-863f-d92c53a9b468">
      <Value>20</Value>
    </Group>
    <Doc_x0020_Type_x0020_2 xmlns="8f031961-b6a2-41a5-863f-d92c53a9b468">PowerPoint</Doc_x0020_Type_x0020_2>
    <Doc_x0020_Type xmlns="8f031961-b6a2-41a5-863f-d92c53a9b468">
      <Value>Template</Value>
    </Doc_x0020_Type>
    <Sub_x002d_Topic xmlns="8f031961-b6a2-41a5-863f-d92c53a9b468">
      <Value>PowerPoint</Value>
    </Sub_x002d_Topic>
    <PublishingExpirationDate xmlns="http://schemas.microsoft.com/sharepoint/v3" xsi:nil="true"/>
    <PublishingStartDate xmlns="http://schemas.microsoft.com/sharepoint/v3" xsi:nil="true"/>
    <XYZ xmlns="8f031961-b6a2-41a5-863f-d92c53a9b468" xsi:nil="true"/>
    <Office xmlns="8f031961-b6a2-41a5-863f-d92c53a9b468">
      <Value>23</Value>
    </Offic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918337F265E10745AD2081181A574015" ma:contentTypeVersion="17" ma:contentTypeDescription="Create a new document." ma:contentTypeScope="" ma:versionID="c42d6309bb270334d37066596899eb7a">
  <xsd:schema xmlns:xsd="http://www.w3.org/2001/XMLSchema" xmlns:xs="http://www.w3.org/2001/XMLSchema" xmlns:p="http://schemas.microsoft.com/office/2006/metadata/properties" xmlns:ns1="http://schemas.microsoft.com/sharepoint/v3" xmlns:ns3="8f031961-b6a2-41a5-863f-d92c53a9b468" targetNamespace="http://schemas.microsoft.com/office/2006/metadata/properties" ma:root="true" ma:fieldsID="87ddbf6ffded3dfa7cd8404b52696274" ns1:_="" ns3:_="">
    <xsd:import namespace="http://schemas.microsoft.com/sharepoint/v3"/>
    <xsd:import namespace="8f031961-b6a2-41a5-863f-d92c53a9b468"/>
    <xsd:element name="properties">
      <xsd:complexType>
        <xsd:sequence>
          <xsd:element name="documentManagement">
            <xsd:complexType>
              <xsd:all>
                <xsd:element ref="ns1:PublishingStartDate" minOccurs="0"/>
                <xsd:element ref="ns1:PublishingExpirationDate" minOccurs="0"/>
                <xsd:element ref="ns3:Doc_x0020_Type" minOccurs="0"/>
                <xsd:element ref="ns3:Sub_x002d_Topic" minOccurs="0"/>
                <xsd:element ref="ns3:XYZ" minOccurs="0"/>
                <xsd:element ref="ns3:Group" minOccurs="0"/>
                <xsd:element ref="ns3:Office" minOccurs="0"/>
                <xsd:element ref="ns3:Practice_x003a_Group" minOccurs="0"/>
                <xsd:element ref="ns3:Doc_x0020_Type_x0020_2"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StartDate" ma:index="8" nillable="true" ma:displayName="Scheduling Start Date" ma:description="" ma:hidden="true" ma:internalName="PublishingStartDate">
      <xsd:simpleType>
        <xsd:restriction base="dms:Unknown"/>
      </xsd:simpleType>
    </xsd:element>
    <xsd:element name="PublishingExpirationDate" ma:index="9" nillable="true" ma:displayName="Scheduling End Date" ma:description="" ma:hidden="true" ma:internalName="PublishingExpirationDat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8f031961-b6a2-41a5-863f-d92c53a9b468" elementFormDefault="qualified">
    <xsd:import namespace="http://schemas.microsoft.com/office/2006/documentManagement/types"/>
    <xsd:import namespace="http://schemas.microsoft.com/office/infopath/2007/PartnerControls"/>
    <xsd:element name="Doc_x0020_Type" ma:index="11" nillable="true" ma:displayName="Doc Type" ma:description="Document type selection is critical in building views. You may select multiple doc types." ma:internalName="Doc_x0020_Type">
      <xsd:complexType>
        <xsd:complexContent>
          <xsd:extension base="dms:MultiChoice">
            <xsd:sequence>
              <xsd:element name="Value" maxOccurs="unbounded" minOccurs="0" nillable="true">
                <xsd:simpleType>
                  <xsd:restriction base="dms:Choice">
                    <xsd:enumeration value="Business papers"/>
                    <xsd:enumeration value="Collateral-customizable"/>
                    <xsd:enumeration value="Collateral-for digital"/>
                    <xsd:enumeration value="Collateral-for print"/>
                    <xsd:enumeration value="Reference"/>
                    <xsd:enumeration value="Template"/>
                    <xsd:enumeration value="Training materials"/>
                  </xsd:restriction>
                </xsd:simpleType>
              </xsd:element>
            </xsd:sequence>
          </xsd:extension>
        </xsd:complexContent>
      </xsd:complexType>
    </xsd:element>
    <xsd:element name="Sub_x002d_Topic" ma:index="12" nillable="true" ma:displayName="Filter" ma:internalName="Sub_x002d_Topic">
      <xsd:complexType>
        <xsd:complexContent>
          <xsd:extension base="dms:MultiChoice">
            <xsd:sequence>
              <xsd:element name="Value" maxOccurs="unbounded" minOccurs="0" nillable="true">
                <xsd:simpleType>
                  <xsd:restriction base="dms:Choice">
                    <xsd:enumeration value="Advertising"/>
                    <xsd:enumeration value="Brochures"/>
                    <xsd:enumeration value="Events-general"/>
                    <xsd:enumeration value="F/S &amp; Report Templates"/>
                    <xsd:enumeration value="Handout"/>
                    <xsd:enumeration value="Hidden"/>
                    <xsd:enumeration value="Inserts"/>
                    <xsd:enumeration value="Labels and Memo Templates"/>
                    <xsd:enumeration value="Letterhead"/>
                    <xsd:enumeration value="LinkedIn"/>
                    <xsd:enumeration value="Logos"/>
                    <xsd:enumeration value="Other PPG-Approved Content"/>
                    <xsd:enumeration value="Photos"/>
                    <xsd:enumeration value="PowerPoint"/>
                    <xsd:enumeration value="Tradeshows"/>
                  </xsd:restriction>
                </xsd:simpleType>
              </xsd:element>
            </xsd:sequence>
          </xsd:extension>
        </xsd:complexContent>
      </xsd:complexType>
    </xsd:element>
    <xsd:element name="XYZ" ma:index="13" nillable="true" ma:displayName="Summary" ma:internalName="XYZ">
      <xsd:simpleType>
        <xsd:restriction base="dms:Note">
          <xsd:maxLength value="255"/>
        </xsd:restriction>
      </xsd:simpleType>
    </xsd:element>
    <xsd:element name="Group" ma:index="14" nillable="true" ma:displayName="Practice" ma:list="{790e994c-864a-49cd-b5d7-6ccead3395bd}" ma:internalName="Group" ma:readOnly="false" ma:showField="Title">
      <xsd:complexType>
        <xsd:complexContent>
          <xsd:extension base="dms:MultiChoiceLookup">
            <xsd:sequence>
              <xsd:element name="Value" type="dms:Lookup" maxOccurs="unbounded" minOccurs="0" nillable="true"/>
            </xsd:sequence>
          </xsd:extension>
        </xsd:complexContent>
      </xsd:complexType>
    </xsd:element>
    <xsd:element name="Office" ma:index="15" nillable="true" ma:displayName="Office" ma:list="{8cf16b81-3338-46cf-abf6-d2333a351ee6}" ma:internalName="Office" ma:showField="Title">
      <xsd:complexType>
        <xsd:complexContent>
          <xsd:extension base="dms:MultiChoiceLookup">
            <xsd:sequence>
              <xsd:element name="Value" type="dms:Lookup" maxOccurs="unbounded" minOccurs="0" nillable="true"/>
            </xsd:sequence>
          </xsd:extension>
        </xsd:complexContent>
      </xsd:complexType>
    </xsd:element>
    <xsd:element name="Practice_x003a_Group" ma:index="16" nillable="true" ma:displayName="Practice:Group" ma:list="{790e994c-864a-49cd-b5d7-6ccead3395bd}" ma:internalName="Practice_x003a_Group" ma:readOnly="true" ma:showField="Group_x0020_Test" ma:web="5ce57529-b64c-46fd-97d3-5cc9064d2406">
      <xsd:complexType>
        <xsd:complexContent>
          <xsd:extension base="dms:MultiChoiceLookup">
            <xsd:sequence>
              <xsd:element name="Value" type="dms:Lookup" maxOccurs="unbounded" minOccurs="0" nillable="true"/>
            </xsd:sequence>
          </xsd:extension>
        </xsd:complexContent>
      </xsd:complexType>
    </xsd:element>
    <xsd:element name="Doc_x0020_Type_x0020_2" ma:index="17" nillable="true" ma:displayName="Collateral Type" ma:format="Dropdown" ma:internalName="Doc_x0020_Type_x0020_2">
      <xsd:simpleType>
        <xsd:restriction base="dms:Choice">
          <xsd:enumeration value="Advertising"/>
          <xsd:enumeration value="Brochures"/>
          <xsd:enumeration value="Events"/>
          <xsd:enumeration value="F/S &amp; Report Templates"/>
          <xsd:enumeration value="Guides"/>
          <xsd:enumeration value="Handout"/>
          <xsd:enumeration value="Hidden"/>
          <xsd:enumeration value="Inserts"/>
          <xsd:enumeration value="Labels and Memo Templates"/>
          <xsd:enumeration value="Letterhead"/>
          <xsd:enumeration value="LinkedIn"/>
          <xsd:enumeration value="Logos"/>
          <xsd:enumeration value="Meeting Aid"/>
          <xsd:enumeration value="Other PPG-Approved Content"/>
          <xsd:enumeration value="Photos"/>
          <xsd:enumeration value="PowerPoint"/>
          <xsd:enumeration value="SOQ"/>
          <xsd:enumeration value="Tradeshows - Booth Setup Best Practices"/>
          <xsd:enumeration value="Tradeshows - Handouts"/>
          <xsd:enumeration value="Tradeshows - Signage &amp; Prize Forms"/>
          <xsd:enumeration value="Tradeshows - Training Docs and Instructions"/>
          <xsd:enumeration value="Tradeshows - Videos"/>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ma:index="10" ma:displayName="Keyword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95EE81C5-7586-47EE-B5CA-E2B7BEE240C4}">
  <ds:schemaRefs>
    <ds:schemaRef ds:uri="http://schemas.microsoft.com/sharepoint/v3/contenttype/forms"/>
  </ds:schemaRefs>
</ds:datastoreItem>
</file>

<file path=customXml/itemProps2.xml><?xml version="1.0" encoding="utf-8"?>
<ds:datastoreItem xmlns:ds="http://schemas.openxmlformats.org/officeDocument/2006/customXml" ds:itemID="{9EB3C865-73F3-45C7-85E9-E3BA299C822C}">
  <ds:schemaRefs>
    <ds:schemaRef ds:uri="http://schemas.microsoft.com/office/2006/documentManagement/types"/>
    <ds:schemaRef ds:uri="http://schemas.microsoft.com/office/infopath/2007/PartnerControls"/>
    <ds:schemaRef ds:uri="http://purl.org/dc/elements/1.1/"/>
    <ds:schemaRef ds:uri="http://schemas.microsoft.com/office/2006/metadata/properties"/>
    <ds:schemaRef ds:uri="http://schemas.microsoft.com/sharepoint/v3"/>
    <ds:schemaRef ds:uri="http://purl.org/dc/terms/"/>
    <ds:schemaRef ds:uri="http://schemas.openxmlformats.org/package/2006/metadata/core-properties"/>
    <ds:schemaRef ds:uri="8f031961-b6a2-41a5-863f-d92c53a9b468"/>
    <ds:schemaRef ds:uri="http://www.w3.org/XML/1998/namespace"/>
    <ds:schemaRef ds:uri="http://purl.org/dc/dcmitype/"/>
  </ds:schemaRefs>
</ds:datastoreItem>
</file>

<file path=customXml/itemProps3.xml><?xml version="1.0" encoding="utf-8"?>
<ds:datastoreItem xmlns:ds="http://schemas.openxmlformats.org/officeDocument/2006/customXml" ds:itemID="{23610BE2-6124-4BEF-93F1-614A098A5F0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8f031961-b6a2-41a5-863f-d92c53a9b46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49127</TotalTime>
  <Words>4628</Words>
  <Application>Microsoft Office PowerPoint</Application>
  <PresentationFormat>Custom</PresentationFormat>
  <Paragraphs>341</Paragraphs>
  <Slides>25</Slides>
  <Notes>12</Notes>
  <HiddenSlides>0</HiddenSlides>
  <MMClips>0</MMClips>
  <ScaleCrop>false</ScaleCrop>
  <HeadingPairs>
    <vt:vector size="6" baseType="variant">
      <vt:variant>
        <vt:lpstr>Fonts Used</vt:lpstr>
      </vt:variant>
      <vt:variant>
        <vt:i4>8</vt:i4>
      </vt:variant>
      <vt:variant>
        <vt:lpstr>Theme</vt:lpstr>
      </vt:variant>
      <vt:variant>
        <vt:i4>3</vt:i4>
      </vt:variant>
      <vt:variant>
        <vt:lpstr>Slide Titles</vt:lpstr>
      </vt:variant>
      <vt:variant>
        <vt:i4>25</vt:i4>
      </vt:variant>
    </vt:vector>
  </HeadingPairs>
  <TitlesOfParts>
    <vt:vector size="36" baseType="lpstr">
      <vt:lpstr>Arial</vt:lpstr>
      <vt:lpstr>Calibri</vt:lpstr>
      <vt:lpstr>Courier New</vt:lpstr>
      <vt:lpstr>Founders Grotesk X-Cond Med</vt:lpstr>
      <vt:lpstr>Georgia</vt:lpstr>
      <vt:lpstr>Symbol</vt:lpstr>
      <vt:lpstr>Times New Roman</vt:lpstr>
      <vt:lpstr>Wingdings</vt:lpstr>
      <vt:lpstr>MA Print PPT</vt:lpstr>
      <vt:lpstr>4_MA Print PPT</vt:lpstr>
      <vt:lpstr>1_MA Print PPT</vt:lpstr>
      <vt:lpstr>PPP Loans – Now What?   May 27, 2020</vt:lpstr>
      <vt:lpstr>Can’t Hear the Program?</vt:lpstr>
      <vt:lpstr>Questions During Program</vt:lpstr>
      <vt:lpstr>Webinar Disclosure</vt:lpstr>
      <vt:lpstr>Presenters</vt:lpstr>
      <vt:lpstr>Agenda </vt:lpstr>
      <vt:lpstr>Paycheck Protection Program – Overview</vt:lpstr>
      <vt:lpstr>Forgiveness Haircuts</vt:lpstr>
      <vt:lpstr>Loan Forgiveness Calculator </vt:lpstr>
      <vt:lpstr>PPP Loan Forgiveness: Unknowns</vt:lpstr>
      <vt:lpstr>Loan Forgiveness Maximization Strategies</vt:lpstr>
      <vt:lpstr>Loan Forgiveness Maximization Strategies</vt:lpstr>
      <vt:lpstr>Tips and Rumors</vt:lpstr>
      <vt:lpstr>CARES Act – Tax Considerations</vt:lpstr>
      <vt:lpstr>Main Street Lending Program and Economic  Injury Disaster Loans</vt:lpstr>
      <vt:lpstr>Main Street Lending Program (“MSLP”)</vt:lpstr>
      <vt:lpstr>MSLP Program Overview</vt:lpstr>
      <vt:lpstr>Borrower Certifications</vt:lpstr>
      <vt:lpstr>MSLP FAQ</vt:lpstr>
      <vt:lpstr>MSLP FAQ (Cont….)</vt:lpstr>
      <vt:lpstr>Timing &amp; Next Steps with the MSLP</vt:lpstr>
      <vt:lpstr>Economic Injury Disaster Loans (“EIDL”)</vt:lpstr>
      <vt:lpstr>Economic Injury Disaster Advance Loan</vt:lpstr>
      <vt:lpstr>Questions?</vt:lpstr>
      <vt:lpstr>PowerPoint Presentation</vt:lpstr>
    </vt:vector>
  </TitlesOfParts>
  <Company>Moss Adams LLP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 SCREEN</dc:title>
  <dc:creator>Laura Fanning</dc:creator>
  <cp:keywords/>
  <cp:lastModifiedBy>Brianne Page</cp:lastModifiedBy>
  <cp:revision>1403</cp:revision>
  <cp:lastPrinted>2020-04-01T15:09:53Z</cp:lastPrinted>
  <dcterms:created xsi:type="dcterms:W3CDTF">2017-05-18T23:04:14Z</dcterms:created>
  <dcterms:modified xsi:type="dcterms:W3CDTF">2020-05-27T16:37:02Z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0x010100918337F265E10745AD2081181A574015</vt:lpwstr>
  </property>
</Properties>
</file>