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2"/>
  </p:notesMasterIdLst>
  <p:handoutMasterIdLst>
    <p:handoutMasterId r:id="rId33"/>
  </p:handoutMasterIdLst>
  <p:sldIdLst>
    <p:sldId id="400" r:id="rId2"/>
    <p:sldId id="550" r:id="rId3"/>
    <p:sldId id="551" r:id="rId4"/>
    <p:sldId id="552" r:id="rId5"/>
    <p:sldId id="553" r:id="rId6"/>
    <p:sldId id="493" r:id="rId7"/>
    <p:sldId id="494" r:id="rId8"/>
    <p:sldId id="497" r:id="rId9"/>
    <p:sldId id="500" r:id="rId10"/>
    <p:sldId id="501" r:id="rId11"/>
    <p:sldId id="502" r:id="rId12"/>
    <p:sldId id="504" r:id="rId13"/>
    <p:sldId id="509" r:id="rId14"/>
    <p:sldId id="555" r:id="rId15"/>
    <p:sldId id="510" r:id="rId16"/>
    <p:sldId id="546" r:id="rId17"/>
    <p:sldId id="536" r:id="rId18"/>
    <p:sldId id="544" r:id="rId19"/>
    <p:sldId id="556" r:id="rId20"/>
    <p:sldId id="540" r:id="rId21"/>
    <p:sldId id="514" r:id="rId22"/>
    <p:sldId id="554" r:id="rId23"/>
    <p:sldId id="519" r:id="rId24"/>
    <p:sldId id="520" r:id="rId25"/>
    <p:sldId id="521" r:id="rId26"/>
    <p:sldId id="538" r:id="rId27"/>
    <p:sldId id="523" r:id="rId28"/>
    <p:sldId id="524" r:id="rId29"/>
    <p:sldId id="525" r:id="rId30"/>
    <p:sldId id="411" r:id="rId31"/>
  </p:sldIdLst>
  <p:sldSz cx="9144000" cy="6858000" type="screen4x3"/>
  <p:notesSz cx="7315200" cy="96012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0">
          <p15:clr>
            <a:srgbClr val="A4A3A4"/>
          </p15:clr>
        </p15:guide>
        <p15:guide id="2" orient="horz" pos="3890">
          <p15:clr>
            <a:srgbClr val="A4A3A4"/>
          </p15:clr>
        </p15:guide>
        <p15:guide id="3" orient="horz" pos="4193">
          <p15:clr>
            <a:srgbClr val="A4A3A4"/>
          </p15:clr>
        </p15:guide>
        <p15:guide id="4" orient="horz" pos="2452">
          <p15:clr>
            <a:srgbClr val="A4A3A4"/>
          </p15:clr>
        </p15:guide>
        <p15:guide id="5" orient="horz" pos="498">
          <p15:clr>
            <a:srgbClr val="A4A3A4"/>
          </p15:clr>
        </p15:guide>
        <p15:guide id="6" orient="horz" pos="417">
          <p15:clr>
            <a:srgbClr val="A4A3A4"/>
          </p15:clr>
        </p15:guide>
        <p15:guide id="7" orient="horz" pos="688">
          <p15:clr>
            <a:srgbClr val="A4A3A4"/>
          </p15:clr>
        </p15:guide>
        <p15:guide id="8" orient="horz" pos="4095">
          <p15:clr>
            <a:srgbClr val="A4A3A4"/>
          </p15:clr>
        </p15:guide>
        <p15:guide id="9" orient="horz" pos="267">
          <p15:clr>
            <a:srgbClr val="A4A3A4"/>
          </p15:clr>
        </p15:guide>
        <p15:guide id="10" orient="horz" pos="4012">
          <p15:clr>
            <a:srgbClr val="A4A3A4"/>
          </p15:clr>
        </p15:guide>
        <p15:guide id="11" orient="horz" pos="1759">
          <p15:clr>
            <a:srgbClr val="A4A3A4"/>
          </p15:clr>
        </p15:guide>
        <p15:guide id="12" pos="231">
          <p15:clr>
            <a:srgbClr val="A4A3A4"/>
          </p15:clr>
        </p15:guide>
        <p15:guide id="13" pos="5528">
          <p15:clr>
            <a:srgbClr val="A4A3A4"/>
          </p15:clr>
        </p15:guide>
        <p15:guide id="14" pos="1311">
          <p15:clr>
            <a:srgbClr val="A4A3A4"/>
          </p15:clr>
        </p15:guide>
        <p15:guide id="15" pos="2391">
          <p15:clr>
            <a:srgbClr val="A4A3A4"/>
          </p15:clr>
        </p15:guide>
        <p15:guide id="16" pos="3471">
          <p15:clr>
            <a:srgbClr val="A4A3A4"/>
          </p15:clr>
        </p15:guide>
        <p15:guide id="17" pos="4554">
          <p15:clr>
            <a:srgbClr val="A4A3A4"/>
          </p15:clr>
        </p15:guide>
        <p15:guide id="18" pos="2776">
          <p15:clr>
            <a:srgbClr val="A4A3A4"/>
          </p15:clr>
        </p15:guide>
        <p15:guide id="19" pos="2984">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064AA"/>
    <a:srgbClr val="9C5FB5"/>
    <a:srgbClr val="EBECED"/>
    <a:srgbClr val="565A5C"/>
    <a:srgbClr val="427730"/>
    <a:srgbClr val="D5D5D5"/>
    <a:srgbClr val="D5D5D2"/>
    <a:srgbClr val="E00371"/>
    <a:srgbClr val="005E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4820" autoAdjust="0"/>
  </p:normalViewPr>
  <p:slideViewPr>
    <p:cSldViewPr snapToGrid="0">
      <p:cViewPr varScale="1">
        <p:scale>
          <a:sx n="41" d="100"/>
          <a:sy n="41" d="100"/>
        </p:scale>
        <p:origin x="1288" y="20"/>
      </p:cViewPr>
      <p:guideLst>
        <p:guide orient="horz" pos="1010"/>
        <p:guide orient="horz" pos="3890"/>
        <p:guide orient="horz" pos="4193"/>
        <p:guide orient="horz" pos="2452"/>
        <p:guide orient="horz" pos="498"/>
        <p:guide orient="horz" pos="417"/>
        <p:guide orient="horz" pos="688"/>
        <p:guide orient="horz" pos="4095"/>
        <p:guide orient="horz" pos="267"/>
        <p:guide orient="horz" pos="4012"/>
        <p:guide orient="horz" pos="1759"/>
        <p:guide pos="231"/>
        <p:guide pos="5528"/>
        <p:guide pos="1311"/>
        <p:guide pos="2391"/>
        <p:guide pos="3471"/>
        <p:guide pos="4554"/>
        <p:guide pos="2776"/>
        <p:guide pos="2984"/>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80" d="100"/>
          <a:sy n="80" d="100"/>
        </p:scale>
        <p:origin x="1722"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g"/><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g"/><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DCC254-B2B7-4F50-8629-66BC47425554}" type="doc">
      <dgm:prSet loTypeId="urn:microsoft.com/office/officeart/2005/8/layout/hierarchy4" loCatId="list" qsTypeId="urn:microsoft.com/office/officeart/2005/8/quickstyle/simple2" qsCatId="simple" csTypeId="urn:microsoft.com/office/officeart/2005/8/colors/accent1_2" csCatId="accent1" phldr="1"/>
      <dgm:spPr/>
      <dgm:t>
        <a:bodyPr/>
        <a:lstStyle/>
        <a:p>
          <a:endParaRPr lang="en-US"/>
        </a:p>
      </dgm:t>
    </dgm:pt>
    <dgm:pt modelId="{B943CF0E-FB9D-4FEF-8967-AA05316EE85D}">
      <dgm:prSet phldrT="[Text]"/>
      <dgm:spPr/>
      <dgm:t>
        <a:bodyPr/>
        <a:lstStyle/>
        <a:p>
          <a:r>
            <a:rPr lang="en-US" dirty="0" smtClean="0"/>
            <a:t>Federal</a:t>
          </a:r>
        </a:p>
      </dgm:t>
    </dgm:pt>
    <dgm:pt modelId="{18FED95B-8470-4E5E-A478-533F55EBE3F6}" type="parTrans" cxnId="{26841AD0-5AA4-4FE8-B357-7EA304939733}">
      <dgm:prSet/>
      <dgm:spPr/>
      <dgm:t>
        <a:bodyPr/>
        <a:lstStyle/>
        <a:p>
          <a:endParaRPr lang="en-US"/>
        </a:p>
      </dgm:t>
    </dgm:pt>
    <dgm:pt modelId="{4ABAF1A9-1C75-41C6-A754-A6FE0A46FB75}" type="sibTrans" cxnId="{26841AD0-5AA4-4FE8-B357-7EA304939733}">
      <dgm:prSet/>
      <dgm:spPr/>
      <dgm:t>
        <a:bodyPr/>
        <a:lstStyle/>
        <a:p>
          <a:endParaRPr lang="en-US"/>
        </a:p>
      </dgm:t>
    </dgm:pt>
    <dgm:pt modelId="{76FE2096-5602-4CBF-97EF-7A62C9A65D16}">
      <dgm:prSet phldrT="[Text]"/>
      <dgm:spPr/>
      <dgm:t>
        <a:bodyPr/>
        <a:lstStyle/>
        <a:p>
          <a:r>
            <a:rPr lang="en-US" dirty="0" err="1" smtClean="0"/>
            <a:t>HIPAA</a:t>
          </a:r>
          <a:endParaRPr lang="en-US" dirty="0"/>
        </a:p>
      </dgm:t>
    </dgm:pt>
    <dgm:pt modelId="{976FE7D2-9413-48F3-B3D0-5642AC7E6AC8}" type="parTrans" cxnId="{35C0971E-05E2-4272-AF2A-BFBEED681C29}">
      <dgm:prSet/>
      <dgm:spPr/>
      <dgm:t>
        <a:bodyPr/>
        <a:lstStyle/>
        <a:p>
          <a:endParaRPr lang="en-US"/>
        </a:p>
      </dgm:t>
    </dgm:pt>
    <dgm:pt modelId="{F062E214-5DCD-4415-A40C-3700E2E276D8}" type="sibTrans" cxnId="{35C0971E-05E2-4272-AF2A-BFBEED681C29}">
      <dgm:prSet/>
      <dgm:spPr/>
      <dgm:t>
        <a:bodyPr/>
        <a:lstStyle/>
        <a:p>
          <a:endParaRPr lang="en-US"/>
        </a:p>
      </dgm:t>
    </dgm:pt>
    <dgm:pt modelId="{68F8364D-A762-4877-B8E5-BCB694646155}">
      <dgm:prSet phldrT="[Text]"/>
      <dgm:spPr/>
      <dgm:t>
        <a:bodyPr/>
        <a:lstStyle/>
        <a:p>
          <a:r>
            <a:rPr lang="en-US" dirty="0" smtClean="0"/>
            <a:t>State</a:t>
          </a:r>
          <a:endParaRPr lang="en-US" dirty="0"/>
        </a:p>
      </dgm:t>
    </dgm:pt>
    <dgm:pt modelId="{4D3F15BD-6A28-4540-8C53-640563AA1C4A}" type="parTrans" cxnId="{83585D8E-E79C-40DB-B22D-C79ED7CABD34}">
      <dgm:prSet/>
      <dgm:spPr/>
      <dgm:t>
        <a:bodyPr/>
        <a:lstStyle/>
        <a:p>
          <a:endParaRPr lang="en-US"/>
        </a:p>
      </dgm:t>
    </dgm:pt>
    <dgm:pt modelId="{78F42BCD-3511-4971-B060-7D51692F6B5D}" type="sibTrans" cxnId="{83585D8E-E79C-40DB-B22D-C79ED7CABD34}">
      <dgm:prSet/>
      <dgm:spPr/>
      <dgm:t>
        <a:bodyPr/>
        <a:lstStyle/>
        <a:p>
          <a:endParaRPr lang="en-US"/>
        </a:p>
      </dgm:t>
    </dgm:pt>
    <dgm:pt modelId="{F39D1D20-2ED0-4842-84BA-6CA8286140F6}">
      <dgm:prSet phldrT="[Text]"/>
      <dgm:spPr/>
      <dgm:t>
        <a:bodyPr/>
        <a:lstStyle/>
        <a:p>
          <a:r>
            <a:rPr lang="en-US" dirty="0" smtClean="0"/>
            <a:t>50 different data breach laws</a:t>
          </a:r>
          <a:endParaRPr lang="en-US" dirty="0"/>
        </a:p>
      </dgm:t>
    </dgm:pt>
    <dgm:pt modelId="{598052B0-A05C-4C72-9729-B49A9E0CBB4D}" type="parTrans" cxnId="{0965EE9C-E1F9-4EEC-B146-73B39F0B5588}">
      <dgm:prSet/>
      <dgm:spPr/>
      <dgm:t>
        <a:bodyPr/>
        <a:lstStyle/>
        <a:p>
          <a:endParaRPr lang="en-US"/>
        </a:p>
      </dgm:t>
    </dgm:pt>
    <dgm:pt modelId="{590A0DED-62EB-4D87-97A9-76E376D75D09}" type="sibTrans" cxnId="{0965EE9C-E1F9-4EEC-B146-73B39F0B5588}">
      <dgm:prSet/>
      <dgm:spPr/>
      <dgm:t>
        <a:bodyPr/>
        <a:lstStyle/>
        <a:p>
          <a:endParaRPr lang="en-US"/>
        </a:p>
      </dgm:t>
    </dgm:pt>
    <dgm:pt modelId="{EBB41AFC-E9AE-4BDF-86B4-725B90A51024}">
      <dgm:prSet phldrT="[Text]"/>
      <dgm:spPr/>
      <dgm:t>
        <a:bodyPr/>
        <a:lstStyle/>
        <a:p>
          <a:r>
            <a:rPr lang="en-US" dirty="0" smtClean="0"/>
            <a:t>Fair Credit Reporting Act</a:t>
          </a:r>
          <a:endParaRPr lang="en-US" dirty="0"/>
        </a:p>
      </dgm:t>
    </dgm:pt>
    <dgm:pt modelId="{6DD79369-2EDF-4919-988A-CE9E161C9CD5}" type="parTrans" cxnId="{447D72B4-29F9-4C72-8543-6CE41F3E43A8}">
      <dgm:prSet/>
      <dgm:spPr/>
      <dgm:t>
        <a:bodyPr/>
        <a:lstStyle/>
        <a:p>
          <a:endParaRPr lang="en-US"/>
        </a:p>
      </dgm:t>
    </dgm:pt>
    <dgm:pt modelId="{841FC968-FF99-470D-9191-74C951E2FA6B}" type="sibTrans" cxnId="{447D72B4-29F9-4C72-8543-6CE41F3E43A8}">
      <dgm:prSet/>
      <dgm:spPr/>
      <dgm:t>
        <a:bodyPr/>
        <a:lstStyle/>
        <a:p>
          <a:endParaRPr lang="en-US"/>
        </a:p>
      </dgm:t>
    </dgm:pt>
    <dgm:pt modelId="{7A32C0CC-2F33-48B9-AEE8-4E5FD1B2F02F}">
      <dgm:prSet phldrT="[Text]"/>
      <dgm:spPr/>
      <dgm:t>
        <a:bodyPr/>
        <a:lstStyle/>
        <a:p>
          <a:r>
            <a:rPr lang="en-US" dirty="0" err="1" smtClean="0"/>
            <a:t>HITECH</a:t>
          </a:r>
          <a:endParaRPr lang="en-US" dirty="0"/>
        </a:p>
      </dgm:t>
    </dgm:pt>
    <dgm:pt modelId="{021B28B2-215B-48A5-9054-E5D4A09ABF62}" type="parTrans" cxnId="{D8A5CBA8-5205-474F-817F-BF3641DAB1A3}">
      <dgm:prSet/>
      <dgm:spPr/>
      <dgm:t>
        <a:bodyPr/>
        <a:lstStyle/>
        <a:p>
          <a:endParaRPr lang="en-US"/>
        </a:p>
      </dgm:t>
    </dgm:pt>
    <dgm:pt modelId="{EBF0681B-9FA6-403C-931A-5C13BE1C7CDA}" type="sibTrans" cxnId="{D8A5CBA8-5205-474F-817F-BF3641DAB1A3}">
      <dgm:prSet/>
      <dgm:spPr/>
      <dgm:t>
        <a:bodyPr/>
        <a:lstStyle/>
        <a:p>
          <a:endParaRPr lang="en-US"/>
        </a:p>
      </dgm:t>
    </dgm:pt>
    <dgm:pt modelId="{D5015DED-76EF-46D3-A62C-16BC68FB9647}">
      <dgm:prSet phldrT="[Text]"/>
      <dgm:spPr>
        <a:solidFill>
          <a:srgbClr val="FFFF00"/>
        </a:solidFill>
      </dgm:spPr>
      <dgm:t>
        <a:bodyPr/>
        <a:lstStyle/>
        <a:p>
          <a:r>
            <a:rPr lang="en-US" b="1" dirty="0" smtClean="0">
              <a:solidFill>
                <a:schemeClr val="tx1">
                  <a:lumMod val="50000"/>
                </a:schemeClr>
              </a:solidFill>
            </a:rPr>
            <a:t>New consumer privacy laws (CA, NV)</a:t>
          </a:r>
          <a:endParaRPr lang="en-US" b="1" dirty="0">
            <a:solidFill>
              <a:schemeClr val="tx1">
                <a:lumMod val="50000"/>
              </a:schemeClr>
            </a:solidFill>
          </a:endParaRPr>
        </a:p>
      </dgm:t>
    </dgm:pt>
    <dgm:pt modelId="{57E29E3B-5E90-4937-8ADE-F061D6E94A08}" type="parTrans" cxnId="{F96FFC7E-AB21-4744-B79F-FE972D132970}">
      <dgm:prSet/>
      <dgm:spPr/>
      <dgm:t>
        <a:bodyPr/>
        <a:lstStyle/>
        <a:p>
          <a:endParaRPr lang="en-US"/>
        </a:p>
      </dgm:t>
    </dgm:pt>
    <dgm:pt modelId="{B8D75F3A-56CD-451A-A990-E8BD4D38CAF4}" type="sibTrans" cxnId="{F96FFC7E-AB21-4744-B79F-FE972D132970}">
      <dgm:prSet/>
      <dgm:spPr/>
      <dgm:t>
        <a:bodyPr/>
        <a:lstStyle/>
        <a:p>
          <a:endParaRPr lang="en-US"/>
        </a:p>
      </dgm:t>
    </dgm:pt>
    <dgm:pt modelId="{9AC45E0A-CF82-4A06-9AA9-2879E973922A}">
      <dgm:prSet phldrT="[Text]"/>
      <dgm:spPr/>
      <dgm:t>
        <a:bodyPr/>
        <a:lstStyle/>
        <a:p>
          <a:r>
            <a:rPr lang="en-US" dirty="0" smtClean="0"/>
            <a:t>Shine the Light (CA, NY)</a:t>
          </a:r>
          <a:endParaRPr lang="en-US" dirty="0"/>
        </a:p>
      </dgm:t>
    </dgm:pt>
    <dgm:pt modelId="{F673C27C-7CB5-4A01-9A56-57699A07DF2D}" type="parTrans" cxnId="{D2E4AE07-71DC-4E4F-8042-F44D3D27D231}">
      <dgm:prSet/>
      <dgm:spPr/>
      <dgm:t>
        <a:bodyPr/>
        <a:lstStyle/>
        <a:p>
          <a:endParaRPr lang="en-US"/>
        </a:p>
      </dgm:t>
    </dgm:pt>
    <dgm:pt modelId="{B31BEA42-7B59-4808-97E1-9F89B21CB543}" type="sibTrans" cxnId="{D2E4AE07-71DC-4E4F-8042-F44D3D27D231}">
      <dgm:prSet/>
      <dgm:spPr/>
      <dgm:t>
        <a:bodyPr/>
        <a:lstStyle/>
        <a:p>
          <a:endParaRPr lang="en-US"/>
        </a:p>
      </dgm:t>
    </dgm:pt>
    <dgm:pt modelId="{CCDCDED2-F755-47FF-9664-F67642233C8A}">
      <dgm:prSet phldrT="[Text]"/>
      <dgm:spPr/>
      <dgm:t>
        <a:bodyPr/>
        <a:lstStyle/>
        <a:p>
          <a:r>
            <a:rPr lang="en-US" dirty="0" smtClean="0"/>
            <a:t>Insurance privacy (CA, CT)</a:t>
          </a:r>
          <a:endParaRPr lang="en-US" dirty="0"/>
        </a:p>
      </dgm:t>
    </dgm:pt>
    <dgm:pt modelId="{755E85A7-FB61-40F6-9FE4-04DADA5CCCFF}" type="parTrans" cxnId="{EE825645-B20A-4776-AFC3-59A90056C864}">
      <dgm:prSet/>
      <dgm:spPr/>
      <dgm:t>
        <a:bodyPr/>
        <a:lstStyle/>
        <a:p>
          <a:endParaRPr lang="en-US"/>
        </a:p>
      </dgm:t>
    </dgm:pt>
    <dgm:pt modelId="{06A8C5F1-9E12-4743-826D-061655D7505D}" type="sibTrans" cxnId="{EE825645-B20A-4776-AFC3-59A90056C864}">
      <dgm:prSet/>
      <dgm:spPr/>
      <dgm:t>
        <a:bodyPr/>
        <a:lstStyle/>
        <a:p>
          <a:endParaRPr lang="en-US"/>
        </a:p>
      </dgm:t>
    </dgm:pt>
    <dgm:pt modelId="{267DBA6A-BB72-4155-B496-950C10A81284}">
      <dgm:prSet phldrT="[Text]"/>
      <dgm:spPr/>
      <dgm:t>
        <a:bodyPr/>
        <a:lstStyle/>
        <a:p>
          <a:r>
            <a:rPr lang="en-US" dirty="0" smtClean="0"/>
            <a:t>Cybersecurity specific (NY, CO)</a:t>
          </a:r>
          <a:endParaRPr lang="en-US" dirty="0"/>
        </a:p>
      </dgm:t>
    </dgm:pt>
    <dgm:pt modelId="{5D492D85-156C-44A2-B409-0C01F11C4ABF}" type="parTrans" cxnId="{AC1A4D2A-7B6D-4DF0-A6CE-8306AA3DAB32}">
      <dgm:prSet/>
      <dgm:spPr/>
      <dgm:t>
        <a:bodyPr/>
        <a:lstStyle/>
        <a:p>
          <a:endParaRPr lang="en-US"/>
        </a:p>
      </dgm:t>
    </dgm:pt>
    <dgm:pt modelId="{41FF8548-1D2C-46C3-A7D3-AAA4E3981C7B}" type="sibTrans" cxnId="{AC1A4D2A-7B6D-4DF0-A6CE-8306AA3DAB32}">
      <dgm:prSet/>
      <dgm:spPr/>
      <dgm:t>
        <a:bodyPr/>
        <a:lstStyle/>
        <a:p>
          <a:endParaRPr lang="en-US"/>
        </a:p>
      </dgm:t>
    </dgm:pt>
    <dgm:pt modelId="{BAFF593C-2711-4284-93C4-2C4B1A241E5A}">
      <dgm:prSet phldrT="[Text]"/>
      <dgm:spPr/>
      <dgm:t>
        <a:bodyPr/>
        <a:lstStyle/>
        <a:p>
          <a:r>
            <a:rPr lang="en-US" dirty="0" smtClean="0"/>
            <a:t>US Federal Healthcare Laws</a:t>
          </a:r>
          <a:endParaRPr lang="en-US" dirty="0"/>
        </a:p>
      </dgm:t>
    </dgm:pt>
    <dgm:pt modelId="{5B02B901-F48A-4DCB-84BB-D7BA977C4976}" type="parTrans" cxnId="{DAA1D9C9-815B-4D45-BA0E-993DE3D2C449}">
      <dgm:prSet/>
      <dgm:spPr/>
      <dgm:t>
        <a:bodyPr/>
        <a:lstStyle/>
        <a:p>
          <a:endParaRPr lang="en-US"/>
        </a:p>
      </dgm:t>
    </dgm:pt>
    <dgm:pt modelId="{7F1A06E1-B473-4122-9E10-3150F620E12F}" type="sibTrans" cxnId="{DAA1D9C9-815B-4D45-BA0E-993DE3D2C449}">
      <dgm:prSet/>
      <dgm:spPr/>
      <dgm:t>
        <a:bodyPr/>
        <a:lstStyle/>
        <a:p>
          <a:endParaRPr lang="en-US"/>
        </a:p>
      </dgm:t>
    </dgm:pt>
    <dgm:pt modelId="{4E30D435-D6FD-4AE4-861F-15AE62511CDC}">
      <dgm:prSet phldrT="[Text]"/>
      <dgm:spPr/>
      <dgm:t>
        <a:bodyPr/>
        <a:lstStyle/>
        <a:p>
          <a:r>
            <a:rPr lang="en-US" dirty="0" smtClean="0"/>
            <a:t>US Federal Financial Laws</a:t>
          </a:r>
          <a:endParaRPr lang="en-US" dirty="0"/>
        </a:p>
      </dgm:t>
    </dgm:pt>
    <dgm:pt modelId="{FBE7AC50-BD3E-4380-8A52-3C52D899149D}" type="parTrans" cxnId="{C3712BF4-6E12-444A-9163-0DE0E5C92D62}">
      <dgm:prSet/>
      <dgm:spPr/>
      <dgm:t>
        <a:bodyPr/>
        <a:lstStyle/>
        <a:p>
          <a:endParaRPr lang="en-US"/>
        </a:p>
      </dgm:t>
    </dgm:pt>
    <dgm:pt modelId="{49711A8E-CC14-4458-901F-1D22866E8B17}" type="sibTrans" cxnId="{C3712BF4-6E12-444A-9163-0DE0E5C92D62}">
      <dgm:prSet/>
      <dgm:spPr/>
      <dgm:t>
        <a:bodyPr/>
        <a:lstStyle/>
        <a:p>
          <a:endParaRPr lang="en-US"/>
        </a:p>
      </dgm:t>
    </dgm:pt>
    <dgm:pt modelId="{4107EE1B-ECB9-4C98-B9F1-7535F3EFC948}">
      <dgm:prSet phldrT="[Text]"/>
      <dgm:spPr/>
      <dgm:t>
        <a:bodyPr/>
        <a:lstStyle/>
        <a:p>
          <a:r>
            <a:rPr lang="en-US" dirty="0" err="1" smtClean="0"/>
            <a:t>GLBA</a:t>
          </a:r>
          <a:endParaRPr lang="en-US" dirty="0"/>
        </a:p>
      </dgm:t>
    </dgm:pt>
    <dgm:pt modelId="{DA4F50A4-25FD-4187-9BF0-CD82E9A66765}" type="parTrans" cxnId="{614B3718-DF2F-4883-9898-4C2C18105707}">
      <dgm:prSet/>
      <dgm:spPr/>
      <dgm:t>
        <a:bodyPr/>
        <a:lstStyle/>
        <a:p>
          <a:endParaRPr lang="en-US"/>
        </a:p>
      </dgm:t>
    </dgm:pt>
    <dgm:pt modelId="{1C80DFB3-25FF-4F48-B407-CC64E24622E1}" type="sibTrans" cxnId="{614B3718-DF2F-4883-9898-4C2C18105707}">
      <dgm:prSet/>
      <dgm:spPr/>
      <dgm:t>
        <a:bodyPr/>
        <a:lstStyle/>
        <a:p>
          <a:endParaRPr lang="en-US"/>
        </a:p>
      </dgm:t>
    </dgm:pt>
    <dgm:pt modelId="{9DEA2248-9FBE-4BFD-8301-57B4DFAA754C}">
      <dgm:prSet phldrT="[Text]"/>
      <dgm:spPr/>
      <dgm:t>
        <a:bodyPr/>
        <a:lstStyle/>
        <a:p>
          <a:r>
            <a:rPr lang="en-US" dirty="0" smtClean="0"/>
            <a:t>FTC Act</a:t>
          </a:r>
        </a:p>
      </dgm:t>
    </dgm:pt>
    <dgm:pt modelId="{2EEC702D-C76D-4164-A1DD-E6655173A4A9}" type="parTrans" cxnId="{0537A88F-4173-452D-8FD3-C49B3C14A6B9}">
      <dgm:prSet/>
      <dgm:spPr/>
      <dgm:t>
        <a:bodyPr/>
        <a:lstStyle/>
        <a:p>
          <a:endParaRPr lang="en-US"/>
        </a:p>
      </dgm:t>
    </dgm:pt>
    <dgm:pt modelId="{8F78A96B-BB12-4DCB-84C7-A93EA0BA6A4D}" type="sibTrans" cxnId="{0537A88F-4173-452D-8FD3-C49B3C14A6B9}">
      <dgm:prSet/>
      <dgm:spPr/>
      <dgm:t>
        <a:bodyPr/>
        <a:lstStyle/>
        <a:p>
          <a:endParaRPr lang="en-US"/>
        </a:p>
      </dgm:t>
    </dgm:pt>
    <dgm:pt modelId="{606AC432-D544-44DE-99EA-B7E3BC5BE0B4}">
      <dgm:prSet phldrT="[Text]"/>
      <dgm:spPr/>
      <dgm:t>
        <a:bodyPr/>
        <a:lstStyle/>
        <a:p>
          <a:r>
            <a:rPr lang="en-US" dirty="0" smtClean="0"/>
            <a:t>Biometric Privacy Laws (IL)</a:t>
          </a:r>
          <a:endParaRPr lang="en-US" dirty="0"/>
        </a:p>
      </dgm:t>
    </dgm:pt>
    <dgm:pt modelId="{875C7B21-A429-4EE6-AEB1-00DB2F56BFDA}" type="parTrans" cxnId="{BD612BEB-DBB4-4527-90A9-C3999DA1FBDA}">
      <dgm:prSet/>
      <dgm:spPr/>
      <dgm:t>
        <a:bodyPr/>
        <a:lstStyle/>
        <a:p>
          <a:endParaRPr lang="en-US"/>
        </a:p>
      </dgm:t>
    </dgm:pt>
    <dgm:pt modelId="{6A5C2CCA-2073-4206-9425-5B88CFF519C1}" type="sibTrans" cxnId="{BD612BEB-DBB4-4527-90A9-C3999DA1FBDA}">
      <dgm:prSet/>
      <dgm:spPr/>
      <dgm:t>
        <a:bodyPr/>
        <a:lstStyle/>
        <a:p>
          <a:endParaRPr lang="en-US"/>
        </a:p>
      </dgm:t>
    </dgm:pt>
    <dgm:pt modelId="{169A75E4-65F8-49EF-93C2-6ECE64F5C7D2}">
      <dgm:prSet phldrT="[Text]"/>
      <dgm:spPr/>
      <dgm:t>
        <a:bodyPr/>
        <a:lstStyle/>
        <a:p>
          <a:r>
            <a:rPr lang="en-US" dirty="0" smtClean="0"/>
            <a:t>Child online safety rules (CA)</a:t>
          </a:r>
          <a:endParaRPr lang="en-US" dirty="0"/>
        </a:p>
      </dgm:t>
    </dgm:pt>
    <dgm:pt modelId="{7B83331A-8A5B-484D-A1C8-BBE2DB69F7D9}" type="parTrans" cxnId="{F144781F-C1A5-4598-A162-AA1A0E3C7084}">
      <dgm:prSet/>
      <dgm:spPr/>
      <dgm:t>
        <a:bodyPr/>
        <a:lstStyle/>
        <a:p>
          <a:endParaRPr lang="en-US"/>
        </a:p>
      </dgm:t>
    </dgm:pt>
    <dgm:pt modelId="{81BB00D4-9EEC-480D-98CA-6FF6BD2BF628}" type="sibTrans" cxnId="{F144781F-C1A5-4598-A162-AA1A0E3C7084}">
      <dgm:prSet/>
      <dgm:spPr/>
      <dgm:t>
        <a:bodyPr/>
        <a:lstStyle/>
        <a:p>
          <a:endParaRPr lang="en-US"/>
        </a:p>
      </dgm:t>
    </dgm:pt>
    <dgm:pt modelId="{9CCEF0A6-112E-4B4B-86EF-6D41DB194C92}">
      <dgm:prSet phldrT="[Text]"/>
      <dgm:spPr/>
      <dgm:t>
        <a:bodyPr/>
        <a:lstStyle/>
        <a:p>
          <a:r>
            <a:rPr lang="en-US" dirty="0" smtClean="0"/>
            <a:t>Financial information (CA)</a:t>
          </a:r>
          <a:endParaRPr lang="en-US" dirty="0"/>
        </a:p>
      </dgm:t>
    </dgm:pt>
    <dgm:pt modelId="{FEC38846-9AB1-4A1C-B31E-93D5A718BF38}" type="parTrans" cxnId="{831A6646-DF1B-4F2B-A31B-459091601FA2}">
      <dgm:prSet/>
      <dgm:spPr/>
      <dgm:t>
        <a:bodyPr/>
        <a:lstStyle/>
        <a:p>
          <a:endParaRPr lang="en-US"/>
        </a:p>
      </dgm:t>
    </dgm:pt>
    <dgm:pt modelId="{52AE66DA-5342-43BF-BC01-6B15F852C852}" type="sibTrans" cxnId="{831A6646-DF1B-4F2B-A31B-459091601FA2}">
      <dgm:prSet/>
      <dgm:spPr/>
      <dgm:t>
        <a:bodyPr/>
        <a:lstStyle/>
        <a:p>
          <a:endParaRPr lang="en-US"/>
        </a:p>
      </dgm:t>
    </dgm:pt>
    <dgm:pt modelId="{9B6EAA74-2D34-4CFE-8A3A-5B8460FB775C}">
      <dgm:prSet phldrT="[Text]"/>
      <dgm:spPr/>
      <dgm:t>
        <a:bodyPr/>
        <a:lstStyle/>
        <a:p>
          <a:r>
            <a:rPr lang="en-US" dirty="0" smtClean="0"/>
            <a:t>Child online protections / Red Flag Rules</a:t>
          </a:r>
        </a:p>
      </dgm:t>
    </dgm:pt>
    <dgm:pt modelId="{D1F905CE-B585-41F0-A12E-C1089B67428A}" type="parTrans" cxnId="{3E371094-C44F-488A-99E2-1F92BE31048F}">
      <dgm:prSet/>
      <dgm:spPr/>
      <dgm:t>
        <a:bodyPr/>
        <a:lstStyle/>
        <a:p>
          <a:endParaRPr lang="en-US"/>
        </a:p>
      </dgm:t>
    </dgm:pt>
    <dgm:pt modelId="{70C59075-8429-4FD0-8146-B864A5E584AD}" type="sibTrans" cxnId="{3E371094-C44F-488A-99E2-1F92BE31048F}">
      <dgm:prSet/>
      <dgm:spPr/>
      <dgm:t>
        <a:bodyPr/>
        <a:lstStyle/>
        <a:p>
          <a:endParaRPr lang="en-US"/>
        </a:p>
      </dgm:t>
    </dgm:pt>
    <dgm:pt modelId="{1A524E88-6694-43F8-9195-5248BF206DD5}" type="pres">
      <dgm:prSet presAssocID="{E2DCC254-B2B7-4F50-8629-66BC47425554}" presName="Name0" presStyleCnt="0">
        <dgm:presLayoutVars>
          <dgm:chPref val="1"/>
          <dgm:dir/>
          <dgm:animOne val="branch"/>
          <dgm:animLvl val="lvl"/>
          <dgm:resizeHandles/>
        </dgm:presLayoutVars>
      </dgm:prSet>
      <dgm:spPr/>
      <dgm:t>
        <a:bodyPr/>
        <a:lstStyle/>
        <a:p>
          <a:endParaRPr lang="en-US"/>
        </a:p>
      </dgm:t>
    </dgm:pt>
    <dgm:pt modelId="{27DF2E9C-BC70-41CE-AD47-F1B1036B1045}" type="pres">
      <dgm:prSet presAssocID="{B943CF0E-FB9D-4FEF-8967-AA05316EE85D}" presName="vertOne" presStyleCnt="0"/>
      <dgm:spPr/>
    </dgm:pt>
    <dgm:pt modelId="{4A92258F-0E78-44A9-8A35-8F4BD4E23FEF}" type="pres">
      <dgm:prSet presAssocID="{B943CF0E-FB9D-4FEF-8967-AA05316EE85D}" presName="txOne" presStyleLbl="node0" presStyleIdx="0" presStyleCnt="2">
        <dgm:presLayoutVars>
          <dgm:chPref val="3"/>
        </dgm:presLayoutVars>
      </dgm:prSet>
      <dgm:spPr/>
      <dgm:t>
        <a:bodyPr/>
        <a:lstStyle/>
        <a:p>
          <a:endParaRPr lang="en-US"/>
        </a:p>
      </dgm:t>
    </dgm:pt>
    <dgm:pt modelId="{2B4BD2A0-02ED-4953-A142-76D54C39AADD}" type="pres">
      <dgm:prSet presAssocID="{B943CF0E-FB9D-4FEF-8967-AA05316EE85D}" presName="parTransOne" presStyleCnt="0"/>
      <dgm:spPr/>
    </dgm:pt>
    <dgm:pt modelId="{DE3B1E20-310E-4F7C-969D-81FCDF19A0B4}" type="pres">
      <dgm:prSet presAssocID="{B943CF0E-FB9D-4FEF-8967-AA05316EE85D}" presName="horzOne" presStyleCnt="0"/>
      <dgm:spPr/>
    </dgm:pt>
    <dgm:pt modelId="{740BABF4-5F0B-47D3-B4D5-6DC75B88B5B6}" type="pres">
      <dgm:prSet presAssocID="{9DEA2248-9FBE-4BFD-8301-57B4DFAA754C}" presName="vertTwo" presStyleCnt="0"/>
      <dgm:spPr/>
    </dgm:pt>
    <dgm:pt modelId="{852E0800-4DD5-41EB-AC99-D88D5B1DBF4E}" type="pres">
      <dgm:prSet presAssocID="{9DEA2248-9FBE-4BFD-8301-57B4DFAA754C}" presName="txTwo" presStyleLbl="node2" presStyleIdx="0" presStyleCnt="7">
        <dgm:presLayoutVars>
          <dgm:chPref val="3"/>
        </dgm:presLayoutVars>
      </dgm:prSet>
      <dgm:spPr/>
      <dgm:t>
        <a:bodyPr/>
        <a:lstStyle/>
        <a:p>
          <a:endParaRPr lang="en-US"/>
        </a:p>
      </dgm:t>
    </dgm:pt>
    <dgm:pt modelId="{8F83A519-FC7A-433B-997A-185F74974F88}" type="pres">
      <dgm:prSet presAssocID="{9DEA2248-9FBE-4BFD-8301-57B4DFAA754C}" presName="parTransTwo" presStyleCnt="0"/>
      <dgm:spPr/>
    </dgm:pt>
    <dgm:pt modelId="{18EB5C24-0F46-4DC8-8395-B5640BA6739F}" type="pres">
      <dgm:prSet presAssocID="{9DEA2248-9FBE-4BFD-8301-57B4DFAA754C}" presName="horzTwo" presStyleCnt="0"/>
      <dgm:spPr/>
    </dgm:pt>
    <dgm:pt modelId="{DA8C5E38-1C60-4DAB-BAF8-740A9E67C1F2}" type="pres">
      <dgm:prSet presAssocID="{9B6EAA74-2D34-4CFE-8A3A-5B8460FB775C}" presName="vertThree" presStyleCnt="0"/>
      <dgm:spPr/>
    </dgm:pt>
    <dgm:pt modelId="{1F541237-5E5E-450E-8E40-9A4068B388D5}" type="pres">
      <dgm:prSet presAssocID="{9B6EAA74-2D34-4CFE-8A3A-5B8460FB775C}" presName="txThree" presStyleLbl="node3" presStyleIdx="0" presStyleCnt="9">
        <dgm:presLayoutVars>
          <dgm:chPref val="3"/>
        </dgm:presLayoutVars>
      </dgm:prSet>
      <dgm:spPr/>
      <dgm:t>
        <a:bodyPr/>
        <a:lstStyle/>
        <a:p>
          <a:endParaRPr lang="en-US"/>
        </a:p>
      </dgm:t>
    </dgm:pt>
    <dgm:pt modelId="{02CC5C2E-5AF6-4B87-B5A2-20D58D2588C9}" type="pres">
      <dgm:prSet presAssocID="{9B6EAA74-2D34-4CFE-8A3A-5B8460FB775C}" presName="horzThree" presStyleCnt="0"/>
      <dgm:spPr/>
    </dgm:pt>
    <dgm:pt modelId="{FCFE7072-6785-407F-9DE5-B4332D9DAA57}" type="pres">
      <dgm:prSet presAssocID="{8F78A96B-BB12-4DCB-84C7-A93EA0BA6A4D}" presName="sibSpaceTwo" presStyleCnt="0"/>
      <dgm:spPr/>
    </dgm:pt>
    <dgm:pt modelId="{4229D2A1-E23B-41D6-A755-7D166CC0A5BD}" type="pres">
      <dgm:prSet presAssocID="{4E30D435-D6FD-4AE4-861F-15AE62511CDC}" presName="vertTwo" presStyleCnt="0"/>
      <dgm:spPr/>
    </dgm:pt>
    <dgm:pt modelId="{EDA7495E-76B7-45EB-AD3F-FC9E4B1C7F09}" type="pres">
      <dgm:prSet presAssocID="{4E30D435-D6FD-4AE4-861F-15AE62511CDC}" presName="txTwo" presStyleLbl="node2" presStyleIdx="1" presStyleCnt="7">
        <dgm:presLayoutVars>
          <dgm:chPref val="3"/>
        </dgm:presLayoutVars>
      </dgm:prSet>
      <dgm:spPr/>
      <dgm:t>
        <a:bodyPr/>
        <a:lstStyle/>
        <a:p>
          <a:endParaRPr lang="en-US"/>
        </a:p>
      </dgm:t>
    </dgm:pt>
    <dgm:pt modelId="{5814CA93-4B7F-492F-B151-B211BAACAEB0}" type="pres">
      <dgm:prSet presAssocID="{4E30D435-D6FD-4AE4-861F-15AE62511CDC}" presName="parTransTwo" presStyleCnt="0"/>
      <dgm:spPr/>
    </dgm:pt>
    <dgm:pt modelId="{9E2CED2A-C0DF-495F-B26E-A4348B54534E}" type="pres">
      <dgm:prSet presAssocID="{4E30D435-D6FD-4AE4-861F-15AE62511CDC}" presName="horzTwo" presStyleCnt="0"/>
      <dgm:spPr/>
    </dgm:pt>
    <dgm:pt modelId="{002D90B4-034E-42E7-9A88-84E14291AD3D}" type="pres">
      <dgm:prSet presAssocID="{EBB41AFC-E9AE-4BDF-86B4-725B90A51024}" presName="vertThree" presStyleCnt="0"/>
      <dgm:spPr/>
    </dgm:pt>
    <dgm:pt modelId="{40C50D0C-BF13-42B6-994D-0ED29C13420F}" type="pres">
      <dgm:prSet presAssocID="{EBB41AFC-E9AE-4BDF-86B4-725B90A51024}" presName="txThree" presStyleLbl="node3" presStyleIdx="1" presStyleCnt="9">
        <dgm:presLayoutVars>
          <dgm:chPref val="3"/>
        </dgm:presLayoutVars>
      </dgm:prSet>
      <dgm:spPr/>
      <dgm:t>
        <a:bodyPr/>
        <a:lstStyle/>
        <a:p>
          <a:endParaRPr lang="en-US"/>
        </a:p>
      </dgm:t>
    </dgm:pt>
    <dgm:pt modelId="{B10C602F-95BF-463C-ACB9-F73B28CDFF3A}" type="pres">
      <dgm:prSet presAssocID="{EBB41AFC-E9AE-4BDF-86B4-725B90A51024}" presName="horzThree" presStyleCnt="0"/>
      <dgm:spPr/>
    </dgm:pt>
    <dgm:pt modelId="{68B7B236-55E3-4A06-B914-AA8A49A5230E}" type="pres">
      <dgm:prSet presAssocID="{841FC968-FF99-470D-9191-74C951E2FA6B}" presName="sibSpaceThree" presStyleCnt="0"/>
      <dgm:spPr/>
    </dgm:pt>
    <dgm:pt modelId="{7DA262B6-BD36-4334-9DB5-9BE2C0E9E4EB}" type="pres">
      <dgm:prSet presAssocID="{4107EE1B-ECB9-4C98-B9F1-7535F3EFC948}" presName="vertThree" presStyleCnt="0"/>
      <dgm:spPr/>
    </dgm:pt>
    <dgm:pt modelId="{FC1A6536-C98E-4316-AC39-740256F2AF07}" type="pres">
      <dgm:prSet presAssocID="{4107EE1B-ECB9-4C98-B9F1-7535F3EFC948}" presName="txThree" presStyleLbl="node3" presStyleIdx="2" presStyleCnt="9">
        <dgm:presLayoutVars>
          <dgm:chPref val="3"/>
        </dgm:presLayoutVars>
      </dgm:prSet>
      <dgm:spPr/>
      <dgm:t>
        <a:bodyPr/>
        <a:lstStyle/>
        <a:p>
          <a:endParaRPr lang="en-US"/>
        </a:p>
      </dgm:t>
    </dgm:pt>
    <dgm:pt modelId="{6A878976-70F5-4DDC-BD1D-47FA6A0CC381}" type="pres">
      <dgm:prSet presAssocID="{4107EE1B-ECB9-4C98-B9F1-7535F3EFC948}" presName="horzThree" presStyleCnt="0"/>
      <dgm:spPr/>
    </dgm:pt>
    <dgm:pt modelId="{A995462E-584B-4D51-B992-4C7F6DEF8364}" type="pres">
      <dgm:prSet presAssocID="{49711A8E-CC14-4458-901F-1D22866E8B17}" presName="sibSpaceTwo" presStyleCnt="0"/>
      <dgm:spPr/>
    </dgm:pt>
    <dgm:pt modelId="{EC2D8DF9-1112-4B9C-9A46-461403DC76A0}" type="pres">
      <dgm:prSet presAssocID="{BAFF593C-2711-4284-93C4-2C4B1A241E5A}" presName="vertTwo" presStyleCnt="0"/>
      <dgm:spPr/>
    </dgm:pt>
    <dgm:pt modelId="{2B604550-C871-4C2F-81BE-71563CBE47DB}" type="pres">
      <dgm:prSet presAssocID="{BAFF593C-2711-4284-93C4-2C4B1A241E5A}" presName="txTwo" presStyleLbl="node2" presStyleIdx="2" presStyleCnt="7">
        <dgm:presLayoutVars>
          <dgm:chPref val="3"/>
        </dgm:presLayoutVars>
      </dgm:prSet>
      <dgm:spPr/>
      <dgm:t>
        <a:bodyPr/>
        <a:lstStyle/>
        <a:p>
          <a:endParaRPr lang="en-US"/>
        </a:p>
      </dgm:t>
    </dgm:pt>
    <dgm:pt modelId="{0BE8C189-5FA9-4001-B839-8234FAAED9D7}" type="pres">
      <dgm:prSet presAssocID="{BAFF593C-2711-4284-93C4-2C4B1A241E5A}" presName="parTransTwo" presStyleCnt="0"/>
      <dgm:spPr/>
    </dgm:pt>
    <dgm:pt modelId="{73A515C5-30CA-49FC-ACCB-B90A8C2C740D}" type="pres">
      <dgm:prSet presAssocID="{BAFF593C-2711-4284-93C4-2C4B1A241E5A}" presName="horzTwo" presStyleCnt="0"/>
      <dgm:spPr/>
    </dgm:pt>
    <dgm:pt modelId="{FA1CD88E-BF9B-46A4-B649-B01125531EEA}" type="pres">
      <dgm:prSet presAssocID="{76FE2096-5602-4CBF-97EF-7A62C9A65D16}" presName="vertThree" presStyleCnt="0"/>
      <dgm:spPr/>
    </dgm:pt>
    <dgm:pt modelId="{C657E336-F34E-4609-9DBA-31D9FC4575E4}" type="pres">
      <dgm:prSet presAssocID="{76FE2096-5602-4CBF-97EF-7A62C9A65D16}" presName="txThree" presStyleLbl="node3" presStyleIdx="3" presStyleCnt="9">
        <dgm:presLayoutVars>
          <dgm:chPref val="3"/>
        </dgm:presLayoutVars>
      </dgm:prSet>
      <dgm:spPr/>
      <dgm:t>
        <a:bodyPr/>
        <a:lstStyle/>
        <a:p>
          <a:endParaRPr lang="en-US"/>
        </a:p>
      </dgm:t>
    </dgm:pt>
    <dgm:pt modelId="{74D04CA2-D5DF-4CCA-9E70-13306C3DB2E5}" type="pres">
      <dgm:prSet presAssocID="{76FE2096-5602-4CBF-97EF-7A62C9A65D16}" presName="horzThree" presStyleCnt="0"/>
      <dgm:spPr/>
    </dgm:pt>
    <dgm:pt modelId="{CD9ED034-B023-4B0F-9B6B-9325803B196A}" type="pres">
      <dgm:prSet presAssocID="{F062E214-5DCD-4415-A40C-3700E2E276D8}" presName="sibSpaceThree" presStyleCnt="0"/>
      <dgm:spPr/>
    </dgm:pt>
    <dgm:pt modelId="{7EB4B9FB-0019-4F8F-B945-73AE8615C47D}" type="pres">
      <dgm:prSet presAssocID="{7A32C0CC-2F33-48B9-AEE8-4E5FD1B2F02F}" presName="vertThree" presStyleCnt="0"/>
      <dgm:spPr/>
    </dgm:pt>
    <dgm:pt modelId="{964D671B-0466-4E8F-A1F5-F790086E7375}" type="pres">
      <dgm:prSet presAssocID="{7A32C0CC-2F33-48B9-AEE8-4E5FD1B2F02F}" presName="txThree" presStyleLbl="node3" presStyleIdx="4" presStyleCnt="9">
        <dgm:presLayoutVars>
          <dgm:chPref val="3"/>
        </dgm:presLayoutVars>
      </dgm:prSet>
      <dgm:spPr/>
      <dgm:t>
        <a:bodyPr/>
        <a:lstStyle/>
        <a:p>
          <a:endParaRPr lang="en-US"/>
        </a:p>
      </dgm:t>
    </dgm:pt>
    <dgm:pt modelId="{50227FC7-182F-4BD8-86AA-3501D0B9CCD2}" type="pres">
      <dgm:prSet presAssocID="{7A32C0CC-2F33-48B9-AEE8-4E5FD1B2F02F}" presName="horzThree" presStyleCnt="0"/>
      <dgm:spPr/>
    </dgm:pt>
    <dgm:pt modelId="{7B67B257-3B8A-4289-9217-B3D4A644B13B}" type="pres">
      <dgm:prSet presAssocID="{4ABAF1A9-1C75-41C6-A754-A6FE0A46FB75}" presName="sibSpaceOne" presStyleCnt="0"/>
      <dgm:spPr/>
    </dgm:pt>
    <dgm:pt modelId="{D6E6C7E3-EE33-4E69-98F3-AAC81C07CF93}" type="pres">
      <dgm:prSet presAssocID="{68F8364D-A762-4877-B8E5-BCB694646155}" presName="vertOne" presStyleCnt="0"/>
      <dgm:spPr/>
    </dgm:pt>
    <dgm:pt modelId="{D23484F0-B572-4EA5-9D43-DCB933517970}" type="pres">
      <dgm:prSet presAssocID="{68F8364D-A762-4877-B8E5-BCB694646155}" presName="txOne" presStyleLbl="node0" presStyleIdx="1" presStyleCnt="2">
        <dgm:presLayoutVars>
          <dgm:chPref val="3"/>
        </dgm:presLayoutVars>
      </dgm:prSet>
      <dgm:spPr/>
      <dgm:t>
        <a:bodyPr/>
        <a:lstStyle/>
        <a:p>
          <a:endParaRPr lang="en-US"/>
        </a:p>
      </dgm:t>
    </dgm:pt>
    <dgm:pt modelId="{996C3FA7-99A5-4D0A-A154-FCA88CAB0BB2}" type="pres">
      <dgm:prSet presAssocID="{68F8364D-A762-4877-B8E5-BCB694646155}" presName="parTransOne" presStyleCnt="0"/>
      <dgm:spPr/>
    </dgm:pt>
    <dgm:pt modelId="{9D19EE88-9634-47EE-9B5E-0754C37D4BEB}" type="pres">
      <dgm:prSet presAssocID="{68F8364D-A762-4877-B8E5-BCB694646155}" presName="horzOne" presStyleCnt="0"/>
      <dgm:spPr/>
    </dgm:pt>
    <dgm:pt modelId="{E88FEEEE-CB61-4CF2-B41B-D9F12FDB83CB}" type="pres">
      <dgm:prSet presAssocID="{F39D1D20-2ED0-4842-84BA-6CA8286140F6}" presName="vertTwo" presStyleCnt="0"/>
      <dgm:spPr/>
    </dgm:pt>
    <dgm:pt modelId="{49ABB63C-F7E3-4B48-9166-101A1AF0F58C}" type="pres">
      <dgm:prSet presAssocID="{F39D1D20-2ED0-4842-84BA-6CA8286140F6}" presName="txTwo" presStyleLbl="node2" presStyleIdx="3" presStyleCnt="7">
        <dgm:presLayoutVars>
          <dgm:chPref val="3"/>
        </dgm:presLayoutVars>
      </dgm:prSet>
      <dgm:spPr/>
      <dgm:t>
        <a:bodyPr/>
        <a:lstStyle/>
        <a:p>
          <a:endParaRPr lang="en-US"/>
        </a:p>
      </dgm:t>
    </dgm:pt>
    <dgm:pt modelId="{68C7DE10-6644-4775-8657-AB83D2D8ECFC}" type="pres">
      <dgm:prSet presAssocID="{F39D1D20-2ED0-4842-84BA-6CA8286140F6}" presName="parTransTwo" presStyleCnt="0"/>
      <dgm:spPr/>
    </dgm:pt>
    <dgm:pt modelId="{ADD6053B-8B58-46E5-B1EB-E943EA2EB0B7}" type="pres">
      <dgm:prSet presAssocID="{F39D1D20-2ED0-4842-84BA-6CA8286140F6}" presName="horzTwo" presStyleCnt="0"/>
      <dgm:spPr/>
    </dgm:pt>
    <dgm:pt modelId="{2E73A247-55DC-4D72-B795-707F5B3FCCE1}" type="pres">
      <dgm:prSet presAssocID="{169A75E4-65F8-49EF-93C2-6ECE64F5C7D2}" presName="vertThree" presStyleCnt="0"/>
      <dgm:spPr/>
    </dgm:pt>
    <dgm:pt modelId="{AB293854-6B9C-411C-981F-0760BA605B1F}" type="pres">
      <dgm:prSet presAssocID="{169A75E4-65F8-49EF-93C2-6ECE64F5C7D2}" presName="txThree" presStyleLbl="node3" presStyleIdx="5" presStyleCnt="9">
        <dgm:presLayoutVars>
          <dgm:chPref val="3"/>
        </dgm:presLayoutVars>
      </dgm:prSet>
      <dgm:spPr/>
      <dgm:t>
        <a:bodyPr/>
        <a:lstStyle/>
        <a:p>
          <a:endParaRPr lang="en-US"/>
        </a:p>
      </dgm:t>
    </dgm:pt>
    <dgm:pt modelId="{9855F8A4-9F2B-4DAA-808F-40D55BFBB7BA}" type="pres">
      <dgm:prSet presAssocID="{169A75E4-65F8-49EF-93C2-6ECE64F5C7D2}" presName="horzThree" presStyleCnt="0"/>
      <dgm:spPr/>
    </dgm:pt>
    <dgm:pt modelId="{495D0F41-1191-4061-B5D3-AAECBFDE63DA}" type="pres">
      <dgm:prSet presAssocID="{590A0DED-62EB-4D87-97A9-76E376D75D09}" presName="sibSpaceTwo" presStyleCnt="0"/>
      <dgm:spPr/>
    </dgm:pt>
    <dgm:pt modelId="{0F5C5CC4-C64B-48BE-BE07-C0D88C446C78}" type="pres">
      <dgm:prSet presAssocID="{D5015DED-76EF-46D3-A62C-16BC68FB9647}" presName="vertTwo" presStyleCnt="0"/>
      <dgm:spPr/>
    </dgm:pt>
    <dgm:pt modelId="{EE9F6EDF-24E3-47BD-8A44-49548027D8D8}" type="pres">
      <dgm:prSet presAssocID="{D5015DED-76EF-46D3-A62C-16BC68FB9647}" presName="txTwo" presStyleLbl="node2" presStyleIdx="4" presStyleCnt="7">
        <dgm:presLayoutVars>
          <dgm:chPref val="3"/>
        </dgm:presLayoutVars>
      </dgm:prSet>
      <dgm:spPr/>
      <dgm:t>
        <a:bodyPr/>
        <a:lstStyle/>
        <a:p>
          <a:endParaRPr lang="en-US"/>
        </a:p>
      </dgm:t>
    </dgm:pt>
    <dgm:pt modelId="{07581BEA-B0A6-408F-88EF-D6C968975CE9}" type="pres">
      <dgm:prSet presAssocID="{D5015DED-76EF-46D3-A62C-16BC68FB9647}" presName="parTransTwo" presStyleCnt="0"/>
      <dgm:spPr/>
    </dgm:pt>
    <dgm:pt modelId="{D82D9D28-4455-4C1A-ABE5-1E127D0E5CD6}" type="pres">
      <dgm:prSet presAssocID="{D5015DED-76EF-46D3-A62C-16BC68FB9647}" presName="horzTwo" presStyleCnt="0"/>
      <dgm:spPr/>
    </dgm:pt>
    <dgm:pt modelId="{C83A4331-157D-4310-BF90-C4EA47972D97}" type="pres">
      <dgm:prSet presAssocID="{606AC432-D544-44DE-99EA-B7E3BC5BE0B4}" presName="vertThree" presStyleCnt="0"/>
      <dgm:spPr/>
    </dgm:pt>
    <dgm:pt modelId="{8940C1F3-F1E3-4EFD-B983-F8D11B758025}" type="pres">
      <dgm:prSet presAssocID="{606AC432-D544-44DE-99EA-B7E3BC5BE0B4}" presName="txThree" presStyleLbl="node3" presStyleIdx="6" presStyleCnt="9">
        <dgm:presLayoutVars>
          <dgm:chPref val="3"/>
        </dgm:presLayoutVars>
      </dgm:prSet>
      <dgm:spPr/>
      <dgm:t>
        <a:bodyPr/>
        <a:lstStyle/>
        <a:p>
          <a:endParaRPr lang="en-US"/>
        </a:p>
      </dgm:t>
    </dgm:pt>
    <dgm:pt modelId="{1FC50E54-393A-474D-9D38-E52639173C29}" type="pres">
      <dgm:prSet presAssocID="{606AC432-D544-44DE-99EA-B7E3BC5BE0B4}" presName="horzThree" presStyleCnt="0"/>
      <dgm:spPr/>
    </dgm:pt>
    <dgm:pt modelId="{CCC7C8FE-6942-4FB9-966A-B3588742F776}" type="pres">
      <dgm:prSet presAssocID="{B8D75F3A-56CD-451A-A990-E8BD4D38CAF4}" presName="sibSpaceTwo" presStyleCnt="0"/>
      <dgm:spPr/>
    </dgm:pt>
    <dgm:pt modelId="{E52DB685-3A44-49FC-9F73-663CEDFD9B79}" type="pres">
      <dgm:prSet presAssocID="{9AC45E0A-CF82-4A06-9AA9-2879E973922A}" presName="vertTwo" presStyleCnt="0"/>
      <dgm:spPr/>
    </dgm:pt>
    <dgm:pt modelId="{4F2FDDEF-D1AB-46F7-B9B5-916148B7DC76}" type="pres">
      <dgm:prSet presAssocID="{9AC45E0A-CF82-4A06-9AA9-2879E973922A}" presName="txTwo" presStyleLbl="node2" presStyleIdx="5" presStyleCnt="7">
        <dgm:presLayoutVars>
          <dgm:chPref val="3"/>
        </dgm:presLayoutVars>
      </dgm:prSet>
      <dgm:spPr/>
      <dgm:t>
        <a:bodyPr/>
        <a:lstStyle/>
        <a:p>
          <a:endParaRPr lang="en-US"/>
        </a:p>
      </dgm:t>
    </dgm:pt>
    <dgm:pt modelId="{C4462DA1-66B7-4123-B276-8FBFBB58ECAF}" type="pres">
      <dgm:prSet presAssocID="{9AC45E0A-CF82-4A06-9AA9-2879E973922A}" presName="parTransTwo" presStyleCnt="0"/>
      <dgm:spPr/>
    </dgm:pt>
    <dgm:pt modelId="{D523A2A9-1015-4733-81B4-AF8B45AD0E70}" type="pres">
      <dgm:prSet presAssocID="{9AC45E0A-CF82-4A06-9AA9-2879E973922A}" presName="horzTwo" presStyleCnt="0"/>
      <dgm:spPr/>
    </dgm:pt>
    <dgm:pt modelId="{D5AC9809-DA0F-4C07-99D6-999DC0134FB7}" type="pres">
      <dgm:prSet presAssocID="{CCDCDED2-F755-47FF-9664-F67642233C8A}" presName="vertThree" presStyleCnt="0"/>
      <dgm:spPr/>
    </dgm:pt>
    <dgm:pt modelId="{3695889B-7DA5-4D72-8595-DC9B92CA87C9}" type="pres">
      <dgm:prSet presAssocID="{CCDCDED2-F755-47FF-9664-F67642233C8A}" presName="txThree" presStyleLbl="node3" presStyleIdx="7" presStyleCnt="9">
        <dgm:presLayoutVars>
          <dgm:chPref val="3"/>
        </dgm:presLayoutVars>
      </dgm:prSet>
      <dgm:spPr/>
      <dgm:t>
        <a:bodyPr/>
        <a:lstStyle/>
        <a:p>
          <a:endParaRPr lang="en-US"/>
        </a:p>
      </dgm:t>
    </dgm:pt>
    <dgm:pt modelId="{634B2F64-7C66-4D73-B764-5E82674AE914}" type="pres">
      <dgm:prSet presAssocID="{CCDCDED2-F755-47FF-9664-F67642233C8A}" presName="horzThree" presStyleCnt="0"/>
      <dgm:spPr/>
    </dgm:pt>
    <dgm:pt modelId="{0E3A89F5-EAFF-439A-8585-3CA0FEDA5117}" type="pres">
      <dgm:prSet presAssocID="{B31BEA42-7B59-4808-97E1-9F89B21CB543}" presName="sibSpaceTwo" presStyleCnt="0"/>
      <dgm:spPr/>
    </dgm:pt>
    <dgm:pt modelId="{6FFAD636-6E4C-4B3E-91D5-01C10AD8463D}" type="pres">
      <dgm:prSet presAssocID="{267DBA6A-BB72-4155-B496-950C10A81284}" presName="vertTwo" presStyleCnt="0"/>
      <dgm:spPr/>
    </dgm:pt>
    <dgm:pt modelId="{4116FC19-68BA-42BC-AD22-1D8F18D64E0D}" type="pres">
      <dgm:prSet presAssocID="{267DBA6A-BB72-4155-B496-950C10A81284}" presName="txTwo" presStyleLbl="node2" presStyleIdx="6" presStyleCnt="7">
        <dgm:presLayoutVars>
          <dgm:chPref val="3"/>
        </dgm:presLayoutVars>
      </dgm:prSet>
      <dgm:spPr/>
      <dgm:t>
        <a:bodyPr/>
        <a:lstStyle/>
        <a:p>
          <a:endParaRPr lang="en-US"/>
        </a:p>
      </dgm:t>
    </dgm:pt>
    <dgm:pt modelId="{842F6854-6200-4814-BBD2-48AC022068C5}" type="pres">
      <dgm:prSet presAssocID="{267DBA6A-BB72-4155-B496-950C10A81284}" presName="parTransTwo" presStyleCnt="0"/>
      <dgm:spPr/>
    </dgm:pt>
    <dgm:pt modelId="{22887BB8-EEB3-408C-BB15-1CFDBF83D973}" type="pres">
      <dgm:prSet presAssocID="{267DBA6A-BB72-4155-B496-950C10A81284}" presName="horzTwo" presStyleCnt="0"/>
      <dgm:spPr/>
    </dgm:pt>
    <dgm:pt modelId="{5BCB7847-16E7-4120-900F-5E5D8947D937}" type="pres">
      <dgm:prSet presAssocID="{9CCEF0A6-112E-4B4B-86EF-6D41DB194C92}" presName="vertThree" presStyleCnt="0"/>
      <dgm:spPr/>
    </dgm:pt>
    <dgm:pt modelId="{E2FE0EF3-5DEC-496D-8404-2E8C52F6474E}" type="pres">
      <dgm:prSet presAssocID="{9CCEF0A6-112E-4B4B-86EF-6D41DB194C92}" presName="txThree" presStyleLbl="node3" presStyleIdx="8" presStyleCnt="9">
        <dgm:presLayoutVars>
          <dgm:chPref val="3"/>
        </dgm:presLayoutVars>
      </dgm:prSet>
      <dgm:spPr/>
      <dgm:t>
        <a:bodyPr/>
        <a:lstStyle/>
        <a:p>
          <a:endParaRPr lang="en-US"/>
        </a:p>
      </dgm:t>
    </dgm:pt>
    <dgm:pt modelId="{9448B9D8-6414-48B3-A0BA-17CAEA6967A1}" type="pres">
      <dgm:prSet presAssocID="{9CCEF0A6-112E-4B4B-86EF-6D41DB194C92}" presName="horzThree" presStyleCnt="0"/>
      <dgm:spPr/>
    </dgm:pt>
  </dgm:ptLst>
  <dgm:cxnLst>
    <dgm:cxn modelId="{F06ED016-8747-431D-A4F6-B945075E7964}" type="presOf" srcId="{68F8364D-A762-4877-B8E5-BCB694646155}" destId="{D23484F0-B572-4EA5-9D43-DCB933517970}" srcOrd="0" destOrd="0" presId="urn:microsoft.com/office/officeart/2005/8/layout/hierarchy4"/>
    <dgm:cxn modelId="{26841AD0-5AA4-4FE8-B357-7EA304939733}" srcId="{E2DCC254-B2B7-4F50-8629-66BC47425554}" destId="{B943CF0E-FB9D-4FEF-8967-AA05316EE85D}" srcOrd="0" destOrd="0" parTransId="{18FED95B-8470-4E5E-A478-533F55EBE3F6}" sibTransId="{4ABAF1A9-1C75-41C6-A754-A6FE0A46FB75}"/>
    <dgm:cxn modelId="{3E371094-C44F-488A-99E2-1F92BE31048F}" srcId="{9DEA2248-9FBE-4BFD-8301-57B4DFAA754C}" destId="{9B6EAA74-2D34-4CFE-8A3A-5B8460FB775C}" srcOrd="0" destOrd="0" parTransId="{D1F905CE-B585-41F0-A12E-C1089B67428A}" sibTransId="{70C59075-8429-4FD0-8146-B864A5E584AD}"/>
    <dgm:cxn modelId="{4C58139C-0343-404A-B442-9FEA937AA56B}" type="presOf" srcId="{B943CF0E-FB9D-4FEF-8967-AA05316EE85D}" destId="{4A92258F-0E78-44A9-8A35-8F4BD4E23FEF}" srcOrd="0" destOrd="0" presId="urn:microsoft.com/office/officeart/2005/8/layout/hierarchy4"/>
    <dgm:cxn modelId="{D2E4AE07-71DC-4E4F-8042-F44D3D27D231}" srcId="{68F8364D-A762-4877-B8E5-BCB694646155}" destId="{9AC45E0A-CF82-4A06-9AA9-2879E973922A}" srcOrd="2" destOrd="0" parTransId="{F673C27C-7CB5-4A01-9A56-57699A07DF2D}" sibTransId="{B31BEA42-7B59-4808-97E1-9F89B21CB543}"/>
    <dgm:cxn modelId="{0E924606-7981-4503-B8E5-660A2D896141}" type="presOf" srcId="{7A32C0CC-2F33-48B9-AEE8-4E5FD1B2F02F}" destId="{964D671B-0466-4E8F-A1F5-F790086E7375}" srcOrd="0" destOrd="0" presId="urn:microsoft.com/office/officeart/2005/8/layout/hierarchy4"/>
    <dgm:cxn modelId="{C3712BF4-6E12-444A-9163-0DE0E5C92D62}" srcId="{B943CF0E-FB9D-4FEF-8967-AA05316EE85D}" destId="{4E30D435-D6FD-4AE4-861F-15AE62511CDC}" srcOrd="1" destOrd="0" parTransId="{FBE7AC50-BD3E-4380-8A52-3C52D899149D}" sibTransId="{49711A8E-CC14-4458-901F-1D22866E8B17}"/>
    <dgm:cxn modelId="{F022812B-C417-4C0D-9D68-6F6ECAE0A9EC}" type="presOf" srcId="{BAFF593C-2711-4284-93C4-2C4B1A241E5A}" destId="{2B604550-C871-4C2F-81BE-71563CBE47DB}" srcOrd="0" destOrd="0" presId="urn:microsoft.com/office/officeart/2005/8/layout/hierarchy4"/>
    <dgm:cxn modelId="{547088D3-EF80-4EFC-8075-FA1C7B542A62}" type="presOf" srcId="{9B6EAA74-2D34-4CFE-8A3A-5B8460FB775C}" destId="{1F541237-5E5E-450E-8E40-9A4068B388D5}" srcOrd="0" destOrd="0" presId="urn:microsoft.com/office/officeart/2005/8/layout/hierarchy4"/>
    <dgm:cxn modelId="{6AC50025-F4C7-4146-B3CF-B4685C832553}" type="presOf" srcId="{F39D1D20-2ED0-4842-84BA-6CA8286140F6}" destId="{49ABB63C-F7E3-4B48-9166-101A1AF0F58C}" srcOrd="0" destOrd="0" presId="urn:microsoft.com/office/officeart/2005/8/layout/hierarchy4"/>
    <dgm:cxn modelId="{492CBBAD-233E-466C-BF90-76E68058031B}" type="presOf" srcId="{9AC45E0A-CF82-4A06-9AA9-2879E973922A}" destId="{4F2FDDEF-D1AB-46F7-B9B5-916148B7DC76}" srcOrd="0" destOrd="0" presId="urn:microsoft.com/office/officeart/2005/8/layout/hierarchy4"/>
    <dgm:cxn modelId="{614B3718-DF2F-4883-9898-4C2C18105707}" srcId="{4E30D435-D6FD-4AE4-861F-15AE62511CDC}" destId="{4107EE1B-ECB9-4C98-B9F1-7535F3EFC948}" srcOrd="1" destOrd="0" parTransId="{DA4F50A4-25FD-4187-9BF0-CD82E9A66765}" sibTransId="{1C80DFB3-25FF-4F48-B407-CC64E24622E1}"/>
    <dgm:cxn modelId="{E4E3F911-A6AD-40B9-9DF1-68C07087388D}" type="presOf" srcId="{EBB41AFC-E9AE-4BDF-86B4-725B90A51024}" destId="{40C50D0C-BF13-42B6-994D-0ED29C13420F}" srcOrd="0" destOrd="0" presId="urn:microsoft.com/office/officeart/2005/8/layout/hierarchy4"/>
    <dgm:cxn modelId="{AC1A4D2A-7B6D-4DF0-A6CE-8306AA3DAB32}" srcId="{68F8364D-A762-4877-B8E5-BCB694646155}" destId="{267DBA6A-BB72-4155-B496-950C10A81284}" srcOrd="3" destOrd="0" parTransId="{5D492D85-156C-44A2-B409-0C01F11C4ABF}" sibTransId="{41FF8548-1D2C-46C3-A7D3-AAA4E3981C7B}"/>
    <dgm:cxn modelId="{0965EE9C-E1F9-4EEC-B146-73B39F0B5588}" srcId="{68F8364D-A762-4877-B8E5-BCB694646155}" destId="{F39D1D20-2ED0-4842-84BA-6CA8286140F6}" srcOrd="0" destOrd="0" parTransId="{598052B0-A05C-4C72-9729-B49A9E0CBB4D}" sibTransId="{590A0DED-62EB-4D87-97A9-76E376D75D09}"/>
    <dgm:cxn modelId="{0537A88F-4173-452D-8FD3-C49B3C14A6B9}" srcId="{B943CF0E-FB9D-4FEF-8967-AA05316EE85D}" destId="{9DEA2248-9FBE-4BFD-8301-57B4DFAA754C}" srcOrd="0" destOrd="0" parTransId="{2EEC702D-C76D-4164-A1DD-E6655173A4A9}" sibTransId="{8F78A96B-BB12-4DCB-84C7-A93EA0BA6A4D}"/>
    <dgm:cxn modelId="{35C0971E-05E2-4272-AF2A-BFBEED681C29}" srcId="{BAFF593C-2711-4284-93C4-2C4B1A241E5A}" destId="{76FE2096-5602-4CBF-97EF-7A62C9A65D16}" srcOrd="0" destOrd="0" parTransId="{976FE7D2-9413-48F3-B3D0-5642AC7E6AC8}" sibTransId="{F062E214-5DCD-4415-A40C-3700E2E276D8}"/>
    <dgm:cxn modelId="{DAA1D9C9-815B-4D45-BA0E-993DE3D2C449}" srcId="{B943CF0E-FB9D-4FEF-8967-AA05316EE85D}" destId="{BAFF593C-2711-4284-93C4-2C4B1A241E5A}" srcOrd="2" destOrd="0" parTransId="{5B02B901-F48A-4DCB-84BB-D7BA977C4976}" sibTransId="{7F1A06E1-B473-4122-9E10-3150F620E12F}"/>
    <dgm:cxn modelId="{8433370E-C424-4949-A43C-24BF34ED4ADA}" type="presOf" srcId="{9CCEF0A6-112E-4B4B-86EF-6D41DB194C92}" destId="{E2FE0EF3-5DEC-496D-8404-2E8C52F6474E}" srcOrd="0" destOrd="0" presId="urn:microsoft.com/office/officeart/2005/8/layout/hierarchy4"/>
    <dgm:cxn modelId="{BD612BEB-DBB4-4527-90A9-C3999DA1FBDA}" srcId="{D5015DED-76EF-46D3-A62C-16BC68FB9647}" destId="{606AC432-D544-44DE-99EA-B7E3BC5BE0B4}" srcOrd="0" destOrd="0" parTransId="{875C7B21-A429-4EE6-AEB1-00DB2F56BFDA}" sibTransId="{6A5C2CCA-2073-4206-9425-5B88CFF519C1}"/>
    <dgm:cxn modelId="{AE4E30B6-0A0D-43A9-9A17-C892E6369D16}" type="presOf" srcId="{4E30D435-D6FD-4AE4-861F-15AE62511CDC}" destId="{EDA7495E-76B7-45EB-AD3F-FC9E4B1C7F09}" srcOrd="0" destOrd="0" presId="urn:microsoft.com/office/officeart/2005/8/layout/hierarchy4"/>
    <dgm:cxn modelId="{F3404B67-3B02-47DF-B58A-1D079C25B825}" type="presOf" srcId="{267DBA6A-BB72-4155-B496-950C10A81284}" destId="{4116FC19-68BA-42BC-AD22-1D8F18D64E0D}" srcOrd="0" destOrd="0" presId="urn:microsoft.com/office/officeart/2005/8/layout/hierarchy4"/>
    <dgm:cxn modelId="{447D72B4-29F9-4C72-8543-6CE41F3E43A8}" srcId="{4E30D435-D6FD-4AE4-861F-15AE62511CDC}" destId="{EBB41AFC-E9AE-4BDF-86B4-725B90A51024}" srcOrd="0" destOrd="0" parTransId="{6DD79369-2EDF-4919-988A-CE9E161C9CD5}" sibTransId="{841FC968-FF99-470D-9191-74C951E2FA6B}"/>
    <dgm:cxn modelId="{55235D38-C7FE-4B91-885B-21464DA80256}" type="presOf" srcId="{E2DCC254-B2B7-4F50-8629-66BC47425554}" destId="{1A524E88-6694-43F8-9195-5248BF206DD5}" srcOrd="0" destOrd="0" presId="urn:microsoft.com/office/officeart/2005/8/layout/hierarchy4"/>
    <dgm:cxn modelId="{F144781F-C1A5-4598-A162-AA1A0E3C7084}" srcId="{F39D1D20-2ED0-4842-84BA-6CA8286140F6}" destId="{169A75E4-65F8-49EF-93C2-6ECE64F5C7D2}" srcOrd="0" destOrd="0" parTransId="{7B83331A-8A5B-484D-A1C8-BBE2DB69F7D9}" sibTransId="{81BB00D4-9EEC-480D-98CA-6FF6BD2BF628}"/>
    <dgm:cxn modelId="{D420FA67-9E5A-473A-B6A8-93332E1807CA}" type="presOf" srcId="{169A75E4-65F8-49EF-93C2-6ECE64F5C7D2}" destId="{AB293854-6B9C-411C-981F-0760BA605B1F}" srcOrd="0" destOrd="0" presId="urn:microsoft.com/office/officeart/2005/8/layout/hierarchy4"/>
    <dgm:cxn modelId="{F96FFC7E-AB21-4744-B79F-FE972D132970}" srcId="{68F8364D-A762-4877-B8E5-BCB694646155}" destId="{D5015DED-76EF-46D3-A62C-16BC68FB9647}" srcOrd="1" destOrd="0" parTransId="{57E29E3B-5E90-4937-8ADE-F061D6E94A08}" sibTransId="{B8D75F3A-56CD-451A-A990-E8BD4D38CAF4}"/>
    <dgm:cxn modelId="{92337AC1-899F-4DA6-8B25-F140EF33DD00}" type="presOf" srcId="{CCDCDED2-F755-47FF-9664-F67642233C8A}" destId="{3695889B-7DA5-4D72-8595-DC9B92CA87C9}" srcOrd="0" destOrd="0" presId="urn:microsoft.com/office/officeart/2005/8/layout/hierarchy4"/>
    <dgm:cxn modelId="{D8A5CBA8-5205-474F-817F-BF3641DAB1A3}" srcId="{BAFF593C-2711-4284-93C4-2C4B1A241E5A}" destId="{7A32C0CC-2F33-48B9-AEE8-4E5FD1B2F02F}" srcOrd="1" destOrd="0" parTransId="{021B28B2-215B-48A5-9054-E5D4A09ABF62}" sibTransId="{EBF0681B-9FA6-403C-931A-5C13BE1C7CDA}"/>
    <dgm:cxn modelId="{3FC1670F-D9CE-4F56-B897-381A12C67B0B}" type="presOf" srcId="{9DEA2248-9FBE-4BFD-8301-57B4DFAA754C}" destId="{852E0800-4DD5-41EB-AC99-D88D5B1DBF4E}" srcOrd="0" destOrd="0" presId="urn:microsoft.com/office/officeart/2005/8/layout/hierarchy4"/>
    <dgm:cxn modelId="{06987F23-001D-4D3C-9529-662919B3E477}" type="presOf" srcId="{D5015DED-76EF-46D3-A62C-16BC68FB9647}" destId="{EE9F6EDF-24E3-47BD-8A44-49548027D8D8}" srcOrd="0" destOrd="0" presId="urn:microsoft.com/office/officeart/2005/8/layout/hierarchy4"/>
    <dgm:cxn modelId="{831A6646-DF1B-4F2B-A31B-459091601FA2}" srcId="{267DBA6A-BB72-4155-B496-950C10A81284}" destId="{9CCEF0A6-112E-4B4B-86EF-6D41DB194C92}" srcOrd="0" destOrd="0" parTransId="{FEC38846-9AB1-4A1C-B31E-93D5A718BF38}" sibTransId="{52AE66DA-5342-43BF-BC01-6B15F852C852}"/>
    <dgm:cxn modelId="{52E3304B-C0A5-426C-968D-9E0DDF1BD963}" type="presOf" srcId="{4107EE1B-ECB9-4C98-B9F1-7535F3EFC948}" destId="{FC1A6536-C98E-4316-AC39-740256F2AF07}" srcOrd="0" destOrd="0" presId="urn:microsoft.com/office/officeart/2005/8/layout/hierarchy4"/>
    <dgm:cxn modelId="{4E816A9E-C177-4677-BDB3-6C3A1EB3CBE1}" type="presOf" srcId="{606AC432-D544-44DE-99EA-B7E3BC5BE0B4}" destId="{8940C1F3-F1E3-4EFD-B983-F8D11B758025}" srcOrd="0" destOrd="0" presId="urn:microsoft.com/office/officeart/2005/8/layout/hierarchy4"/>
    <dgm:cxn modelId="{40872EB1-4FD7-4B70-BCD9-6A36CC1ED429}" type="presOf" srcId="{76FE2096-5602-4CBF-97EF-7A62C9A65D16}" destId="{C657E336-F34E-4609-9DBA-31D9FC4575E4}" srcOrd="0" destOrd="0" presId="urn:microsoft.com/office/officeart/2005/8/layout/hierarchy4"/>
    <dgm:cxn modelId="{83585D8E-E79C-40DB-B22D-C79ED7CABD34}" srcId="{E2DCC254-B2B7-4F50-8629-66BC47425554}" destId="{68F8364D-A762-4877-B8E5-BCB694646155}" srcOrd="1" destOrd="0" parTransId="{4D3F15BD-6A28-4540-8C53-640563AA1C4A}" sibTransId="{78F42BCD-3511-4971-B060-7D51692F6B5D}"/>
    <dgm:cxn modelId="{EE825645-B20A-4776-AFC3-59A90056C864}" srcId="{9AC45E0A-CF82-4A06-9AA9-2879E973922A}" destId="{CCDCDED2-F755-47FF-9664-F67642233C8A}" srcOrd="0" destOrd="0" parTransId="{755E85A7-FB61-40F6-9FE4-04DADA5CCCFF}" sibTransId="{06A8C5F1-9E12-4743-826D-061655D7505D}"/>
    <dgm:cxn modelId="{B449AD9B-D969-4863-B6A9-907E76CD0F9A}" type="presParOf" srcId="{1A524E88-6694-43F8-9195-5248BF206DD5}" destId="{27DF2E9C-BC70-41CE-AD47-F1B1036B1045}" srcOrd="0" destOrd="0" presId="urn:microsoft.com/office/officeart/2005/8/layout/hierarchy4"/>
    <dgm:cxn modelId="{6686A0E5-DA8E-477F-98D2-6F5E2ADEB06A}" type="presParOf" srcId="{27DF2E9C-BC70-41CE-AD47-F1B1036B1045}" destId="{4A92258F-0E78-44A9-8A35-8F4BD4E23FEF}" srcOrd="0" destOrd="0" presId="urn:microsoft.com/office/officeart/2005/8/layout/hierarchy4"/>
    <dgm:cxn modelId="{C213529F-5135-488F-82FB-DA85DBF0265F}" type="presParOf" srcId="{27DF2E9C-BC70-41CE-AD47-F1B1036B1045}" destId="{2B4BD2A0-02ED-4953-A142-76D54C39AADD}" srcOrd="1" destOrd="0" presId="urn:microsoft.com/office/officeart/2005/8/layout/hierarchy4"/>
    <dgm:cxn modelId="{04A8E451-E6D4-4076-94C8-5B3C7C5ED074}" type="presParOf" srcId="{27DF2E9C-BC70-41CE-AD47-F1B1036B1045}" destId="{DE3B1E20-310E-4F7C-969D-81FCDF19A0B4}" srcOrd="2" destOrd="0" presId="urn:microsoft.com/office/officeart/2005/8/layout/hierarchy4"/>
    <dgm:cxn modelId="{020DC949-44F7-4037-B143-53D50025567B}" type="presParOf" srcId="{DE3B1E20-310E-4F7C-969D-81FCDF19A0B4}" destId="{740BABF4-5F0B-47D3-B4D5-6DC75B88B5B6}" srcOrd="0" destOrd="0" presId="urn:microsoft.com/office/officeart/2005/8/layout/hierarchy4"/>
    <dgm:cxn modelId="{D8C4920A-4CA7-4DE3-8927-0ED42680AD79}" type="presParOf" srcId="{740BABF4-5F0B-47D3-B4D5-6DC75B88B5B6}" destId="{852E0800-4DD5-41EB-AC99-D88D5B1DBF4E}" srcOrd="0" destOrd="0" presId="urn:microsoft.com/office/officeart/2005/8/layout/hierarchy4"/>
    <dgm:cxn modelId="{D74C5852-E6B9-41A0-BA71-E80D0E6A2A4B}" type="presParOf" srcId="{740BABF4-5F0B-47D3-B4D5-6DC75B88B5B6}" destId="{8F83A519-FC7A-433B-997A-185F74974F88}" srcOrd="1" destOrd="0" presId="urn:microsoft.com/office/officeart/2005/8/layout/hierarchy4"/>
    <dgm:cxn modelId="{B04B9887-4D33-4E89-ADB2-B87100A2B2F4}" type="presParOf" srcId="{740BABF4-5F0B-47D3-B4D5-6DC75B88B5B6}" destId="{18EB5C24-0F46-4DC8-8395-B5640BA6739F}" srcOrd="2" destOrd="0" presId="urn:microsoft.com/office/officeart/2005/8/layout/hierarchy4"/>
    <dgm:cxn modelId="{0A40ED57-0A69-4F81-9A65-DEA25ABB4897}" type="presParOf" srcId="{18EB5C24-0F46-4DC8-8395-B5640BA6739F}" destId="{DA8C5E38-1C60-4DAB-BAF8-740A9E67C1F2}" srcOrd="0" destOrd="0" presId="urn:microsoft.com/office/officeart/2005/8/layout/hierarchy4"/>
    <dgm:cxn modelId="{6AC20B3B-C8A3-4BEB-8C7E-1F9B81DF4DE6}" type="presParOf" srcId="{DA8C5E38-1C60-4DAB-BAF8-740A9E67C1F2}" destId="{1F541237-5E5E-450E-8E40-9A4068B388D5}" srcOrd="0" destOrd="0" presId="urn:microsoft.com/office/officeart/2005/8/layout/hierarchy4"/>
    <dgm:cxn modelId="{AE57AAAF-1126-4740-BA49-3A15E516206A}" type="presParOf" srcId="{DA8C5E38-1C60-4DAB-BAF8-740A9E67C1F2}" destId="{02CC5C2E-5AF6-4B87-B5A2-20D58D2588C9}" srcOrd="1" destOrd="0" presId="urn:microsoft.com/office/officeart/2005/8/layout/hierarchy4"/>
    <dgm:cxn modelId="{9FBC9C89-071D-4655-ADD1-27E03A1B14CE}" type="presParOf" srcId="{DE3B1E20-310E-4F7C-969D-81FCDF19A0B4}" destId="{FCFE7072-6785-407F-9DE5-B4332D9DAA57}" srcOrd="1" destOrd="0" presId="urn:microsoft.com/office/officeart/2005/8/layout/hierarchy4"/>
    <dgm:cxn modelId="{6FD17ADE-3292-4FF3-87C8-29E0339EFEDB}" type="presParOf" srcId="{DE3B1E20-310E-4F7C-969D-81FCDF19A0B4}" destId="{4229D2A1-E23B-41D6-A755-7D166CC0A5BD}" srcOrd="2" destOrd="0" presId="urn:microsoft.com/office/officeart/2005/8/layout/hierarchy4"/>
    <dgm:cxn modelId="{4E773BBB-41B1-4582-BFC8-8E6AA7C231FC}" type="presParOf" srcId="{4229D2A1-E23B-41D6-A755-7D166CC0A5BD}" destId="{EDA7495E-76B7-45EB-AD3F-FC9E4B1C7F09}" srcOrd="0" destOrd="0" presId="urn:microsoft.com/office/officeart/2005/8/layout/hierarchy4"/>
    <dgm:cxn modelId="{B7FE20B8-9325-463E-80DD-8E0B937D2050}" type="presParOf" srcId="{4229D2A1-E23B-41D6-A755-7D166CC0A5BD}" destId="{5814CA93-4B7F-492F-B151-B211BAACAEB0}" srcOrd="1" destOrd="0" presId="urn:microsoft.com/office/officeart/2005/8/layout/hierarchy4"/>
    <dgm:cxn modelId="{D8DAC432-6646-408D-B091-97BA7CD92BA2}" type="presParOf" srcId="{4229D2A1-E23B-41D6-A755-7D166CC0A5BD}" destId="{9E2CED2A-C0DF-495F-B26E-A4348B54534E}" srcOrd="2" destOrd="0" presId="urn:microsoft.com/office/officeart/2005/8/layout/hierarchy4"/>
    <dgm:cxn modelId="{44846252-8882-463E-8E1E-E02565E9E565}" type="presParOf" srcId="{9E2CED2A-C0DF-495F-B26E-A4348B54534E}" destId="{002D90B4-034E-42E7-9A88-84E14291AD3D}" srcOrd="0" destOrd="0" presId="urn:microsoft.com/office/officeart/2005/8/layout/hierarchy4"/>
    <dgm:cxn modelId="{433E7C24-2284-4B45-94D7-E862C1D65718}" type="presParOf" srcId="{002D90B4-034E-42E7-9A88-84E14291AD3D}" destId="{40C50D0C-BF13-42B6-994D-0ED29C13420F}" srcOrd="0" destOrd="0" presId="urn:microsoft.com/office/officeart/2005/8/layout/hierarchy4"/>
    <dgm:cxn modelId="{69772102-9744-470B-911C-1C68239052FE}" type="presParOf" srcId="{002D90B4-034E-42E7-9A88-84E14291AD3D}" destId="{B10C602F-95BF-463C-ACB9-F73B28CDFF3A}" srcOrd="1" destOrd="0" presId="urn:microsoft.com/office/officeart/2005/8/layout/hierarchy4"/>
    <dgm:cxn modelId="{A6D4B8E9-F97F-446B-8B61-2770A0FEE5D8}" type="presParOf" srcId="{9E2CED2A-C0DF-495F-B26E-A4348B54534E}" destId="{68B7B236-55E3-4A06-B914-AA8A49A5230E}" srcOrd="1" destOrd="0" presId="urn:microsoft.com/office/officeart/2005/8/layout/hierarchy4"/>
    <dgm:cxn modelId="{AE7641BC-F63E-49E2-9C09-8DCBC6347863}" type="presParOf" srcId="{9E2CED2A-C0DF-495F-B26E-A4348B54534E}" destId="{7DA262B6-BD36-4334-9DB5-9BE2C0E9E4EB}" srcOrd="2" destOrd="0" presId="urn:microsoft.com/office/officeart/2005/8/layout/hierarchy4"/>
    <dgm:cxn modelId="{D296798E-945D-4D4D-9A01-B9F38D4E6BA7}" type="presParOf" srcId="{7DA262B6-BD36-4334-9DB5-9BE2C0E9E4EB}" destId="{FC1A6536-C98E-4316-AC39-740256F2AF07}" srcOrd="0" destOrd="0" presId="urn:microsoft.com/office/officeart/2005/8/layout/hierarchy4"/>
    <dgm:cxn modelId="{2E0C7C04-4DC2-4414-9CDB-4BD6497604ED}" type="presParOf" srcId="{7DA262B6-BD36-4334-9DB5-9BE2C0E9E4EB}" destId="{6A878976-70F5-4DDC-BD1D-47FA6A0CC381}" srcOrd="1" destOrd="0" presId="urn:microsoft.com/office/officeart/2005/8/layout/hierarchy4"/>
    <dgm:cxn modelId="{1B151C9A-88CF-4D79-9898-477E4E7253DF}" type="presParOf" srcId="{DE3B1E20-310E-4F7C-969D-81FCDF19A0B4}" destId="{A995462E-584B-4D51-B992-4C7F6DEF8364}" srcOrd="3" destOrd="0" presId="urn:microsoft.com/office/officeart/2005/8/layout/hierarchy4"/>
    <dgm:cxn modelId="{37122764-B990-481A-BBE7-7EA5923B4596}" type="presParOf" srcId="{DE3B1E20-310E-4F7C-969D-81FCDF19A0B4}" destId="{EC2D8DF9-1112-4B9C-9A46-461403DC76A0}" srcOrd="4" destOrd="0" presId="urn:microsoft.com/office/officeart/2005/8/layout/hierarchy4"/>
    <dgm:cxn modelId="{40388ECA-942A-4AEE-B237-2F622560C56D}" type="presParOf" srcId="{EC2D8DF9-1112-4B9C-9A46-461403DC76A0}" destId="{2B604550-C871-4C2F-81BE-71563CBE47DB}" srcOrd="0" destOrd="0" presId="urn:microsoft.com/office/officeart/2005/8/layout/hierarchy4"/>
    <dgm:cxn modelId="{1AF92868-D761-4DBF-B9D5-F93CAA266AE8}" type="presParOf" srcId="{EC2D8DF9-1112-4B9C-9A46-461403DC76A0}" destId="{0BE8C189-5FA9-4001-B839-8234FAAED9D7}" srcOrd="1" destOrd="0" presId="urn:microsoft.com/office/officeart/2005/8/layout/hierarchy4"/>
    <dgm:cxn modelId="{E39698E5-B3C3-48A3-9813-44C4A347FC9B}" type="presParOf" srcId="{EC2D8DF9-1112-4B9C-9A46-461403DC76A0}" destId="{73A515C5-30CA-49FC-ACCB-B90A8C2C740D}" srcOrd="2" destOrd="0" presId="urn:microsoft.com/office/officeart/2005/8/layout/hierarchy4"/>
    <dgm:cxn modelId="{9C998E65-4640-4003-9AFF-1A02865F8996}" type="presParOf" srcId="{73A515C5-30CA-49FC-ACCB-B90A8C2C740D}" destId="{FA1CD88E-BF9B-46A4-B649-B01125531EEA}" srcOrd="0" destOrd="0" presId="urn:microsoft.com/office/officeart/2005/8/layout/hierarchy4"/>
    <dgm:cxn modelId="{21C8E24C-F3C1-4E4A-BD81-D87657201142}" type="presParOf" srcId="{FA1CD88E-BF9B-46A4-B649-B01125531EEA}" destId="{C657E336-F34E-4609-9DBA-31D9FC4575E4}" srcOrd="0" destOrd="0" presId="urn:microsoft.com/office/officeart/2005/8/layout/hierarchy4"/>
    <dgm:cxn modelId="{722C8630-3CBA-4BAB-ACAD-33BEF7BCDB1B}" type="presParOf" srcId="{FA1CD88E-BF9B-46A4-B649-B01125531EEA}" destId="{74D04CA2-D5DF-4CCA-9E70-13306C3DB2E5}" srcOrd="1" destOrd="0" presId="urn:microsoft.com/office/officeart/2005/8/layout/hierarchy4"/>
    <dgm:cxn modelId="{F8D12C44-5E28-4459-985C-922381C956CF}" type="presParOf" srcId="{73A515C5-30CA-49FC-ACCB-B90A8C2C740D}" destId="{CD9ED034-B023-4B0F-9B6B-9325803B196A}" srcOrd="1" destOrd="0" presId="urn:microsoft.com/office/officeart/2005/8/layout/hierarchy4"/>
    <dgm:cxn modelId="{FAEE4936-617D-4B71-8B0E-450962B165D8}" type="presParOf" srcId="{73A515C5-30CA-49FC-ACCB-B90A8C2C740D}" destId="{7EB4B9FB-0019-4F8F-B945-73AE8615C47D}" srcOrd="2" destOrd="0" presId="urn:microsoft.com/office/officeart/2005/8/layout/hierarchy4"/>
    <dgm:cxn modelId="{06C11F0E-427C-4B18-90C4-2E731353B346}" type="presParOf" srcId="{7EB4B9FB-0019-4F8F-B945-73AE8615C47D}" destId="{964D671B-0466-4E8F-A1F5-F790086E7375}" srcOrd="0" destOrd="0" presId="urn:microsoft.com/office/officeart/2005/8/layout/hierarchy4"/>
    <dgm:cxn modelId="{4A75DC44-D0F3-45E4-AD8B-ED3DB913CF83}" type="presParOf" srcId="{7EB4B9FB-0019-4F8F-B945-73AE8615C47D}" destId="{50227FC7-182F-4BD8-86AA-3501D0B9CCD2}" srcOrd="1" destOrd="0" presId="urn:microsoft.com/office/officeart/2005/8/layout/hierarchy4"/>
    <dgm:cxn modelId="{8A826520-FEE2-42A8-9383-57D302BE5F17}" type="presParOf" srcId="{1A524E88-6694-43F8-9195-5248BF206DD5}" destId="{7B67B257-3B8A-4289-9217-B3D4A644B13B}" srcOrd="1" destOrd="0" presId="urn:microsoft.com/office/officeart/2005/8/layout/hierarchy4"/>
    <dgm:cxn modelId="{05403359-3DD4-4E5B-A5F1-82E30E9E8197}" type="presParOf" srcId="{1A524E88-6694-43F8-9195-5248BF206DD5}" destId="{D6E6C7E3-EE33-4E69-98F3-AAC81C07CF93}" srcOrd="2" destOrd="0" presId="urn:microsoft.com/office/officeart/2005/8/layout/hierarchy4"/>
    <dgm:cxn modelId="{E1311E61-01AF-4FBD-9847-F3FECC9B000C}" type="presParOf" srcId="{D6E6C7E3-EE33-4E69-98F3-AAC81C07CF93}" destId="{D23484F0-B572-4EA5-9D43-DCB933517970}" srcOrd="0" destOrd="0" presId="urn:microsoft.com/office/officeart/2005/8/layout/hierarchy4"/>
    <dgm:cxn modelId="{E13A09BC-BF49-4D2A-98D6-887D0C35A48A}" type="presParOf" srcId="{D6E6C7E3-EE33-4E69-98F3-AAC81C07CF93}" destId="{996C3FA7-99A5-4D0A-A154-FCA88CAB0BB2}" srcOrd="1" destOrd="0" presId="urn:microsoft.com/office/officeart/2005/8/layout/hierarchy4"/>
    <dgm:cxn modelId="{416300CE-18B5-4E4E-B7B3-B620342886B6}" type="presParOf" srcId="{D6E6C7E3-EE33-4E69-98F3-AAC81C07CF93}" destId="{9D19EE88-9634-47EE-9B5E-0754C37D4BEB}" srcOrd="2" destOrd="0" presId="urn:microsoft.com/office/officeart/2005/8/layout/hierarchy4"/>
    <dgm:cxn modelId="{562A1596-C62A-4995-8526-3D595C08A33A}" type="presParOf" srcId="{9D19EE88-9634-47EE-9B5E-0754C37D4BEB}" destId="{E88FEEEE-CB61-4CF2-B41B-D9F12FDB83CB}" srcOrd="0" destOrd="0" presId="urn:microsoft.com/office/officeart/2005/8/layout/hierarchy4"/>
    <dgm:cxn modelId="{15797F5D-11DB-47DF-93BB-721CBB91418C}" type="presParOf" srcId="{E88FEEEE-CB61-4CF2-B41B-D9F12FDB83CB}" destId="{49ABB63C-F7E3-4B48-9166-101A1AF0F58C}" srcOrd="0" destOrd="0" presId="urn:microsoft.com/office/officeart/2005/8/layout/hierarchy4"/>
    <dgm:cxn modelId="{E35E1030-D0F4-4381-8474-4450609B63F4}" type="presParOf" srcId="{E88FEEEE-CB61-4CF2-B41B-D9F12FDB83CB}" destId="{68C7DE10-6644-4775-8657-AB83D2D8ECFC}" srcOrd="1" destOrd="0" presId="urn:microsoft.com/office/officeart/2005/8/layout/hierarchy4"/>
    <dgm:cxn modelId="{FCE3F2B5-37F2-425C-BB2D-1BBDDFCC6FED}" type="presParOf" srcId="{E88FEEEE-CB61-4CF2-B41B-D9F12FDB83CB}" destId="{ADD6053B-8B58-46E5-B1EB-E943EA2EB0B7}" srcOrd="2" destOrd="0" presId="urn:microsoft.com/office/officeart/2005/8/layout/hierarchy4"/>
    <dgm:cxn modelId="{83E269E3-ECC2-40A5-84C8-538F9DE6D3B4}" type="presParOf" srcId="{ADD6053B-8B58-46E5-B1EB-E943EA2EB0B7}" destId="{2E73A247-55DC-4D72-B795-707F5B3FCCE1}" srcOrd="0" destOrd="0" presId="urn:microsoft.com/office/officeart/2005/8/layout/hierarchy4"/>
    <dgm:cxn modelId="{49ACB6D8-AFA4-494E-9596-7BDDB3100D96}" type="presParOf" srcId="{2E73A247-55DC-4D72-B795-707F5B3FCCE1}" destId="{AB293854-6B9C-411C-981F-0760BA605B1F}" srcOrd="0" destOrd="0" presId="urn:microsoft.com/office/officeart/2005/8/layout/hierarchy4"/>
    <dgm:cxn modelId="{3FFD057F-01CC-4513-8F08-BB12CB877B91}" type="presParOf" srcId="{2E73A247-55DC-4D72-B795-707F5B3FCCE1}" destId="{9855F8A4-9F2B-4DAA-808F-40D55BFBB7BA}" srcOrd="1" destOrd="0" presId="urn:microsoft.com/office/officeart/2005/8/layout/hierarchy4"/>
    <dgm:cxn modelId="{61307490-0D43-4AE2-87F7-0635EE9ACD0C}" type="presParOf" srcId="{9D19EE88-9634-47EE-9B5E-0754C37D4BEB}" destId="{495D0F41-1191-4061-B5D3-AAECBFDE63DA}" srcOrd="1" destOrd="0" presId="urn:microsoft.com/office/officeart/2005/8/layout/hierarchy4"/>
    <dgm:cxn modelId="{D029DB76-922E-4646-B7BB-C2DEFFD80091}" type="presParOf" srcId="{9D19EE88-9634-47EE-9B5E-0754C37D4BEB}" destId="{0F5C5CC4-C64B-48BE-BE07-C0D88C446C78}" srcOrd="2" destOrd="0" presId="urn:microsoft.com/office/officeart/2005/8/layout/hierarchy4"/>
    <dgm:cxn modelId="{2C90A7F2-16FB-487C-B11C-8C815DC98520}" type="presParOf" srcId="{0F5C5CC4-C64B-48BE-BE07-C0D88C446C78}" destId="{EE9F6EDF-24E3-47BD-8A44-49548027D8D8}" srcOrd="0" destOrd="0" presId="urn:microsoft.com/office/officeart/2005/8/layout/hierarchy4"/>
    <dgm:cxn modelId="{4B739713-1B24-4E96-9B70-B3EF43E2C703}" type="presParOf" srcId="{0F5C5CC4-C64B-48BE-BE07-C0D88C446C78}" destId="{07581BEA-B0A6-408F-88EF-D6C968975CE9}" srcOrd="1" destOrd="0" presId="urn:microsoft.com/office/officeart/2005/8/layout/hierarchy4"/>
    <dgm:cxn modelId="{84063C66-CA1D-4C29-841E-B70C231D8644}" type="presParOf" srcId="{0F5C5CC4-C64B-48BE-BE07-C0D88C446C78}" destId="{D82D9D28-4455-4C1A-ABE5-1E127D0E5CD6}" srcOrd="2" destOrd="0" presId="urn:microsoft.com/office/officeart/2005/8/layout/hierarchy4"/>
    <dgm:cxn modelId="{E703156E-B392-4EAE-9C3A-357C9B7F72B7}" type="presParOf" srcId="{D82D9D28-4455-4C1A-ABE5-1E127D0E5CD6}" destId="{C83A4331-157D-4310-BF90-C4EA47972D97}" srcOrd="0" destOrd="0" presId="urn:microsoft.com/office/officeart/2005/8/layout/hierarchy4"/>
    <dgm:cxn modelId="{23721AED-CA72-43AE-9F9A-D6FD6EE26938}" type="presParOf" srcId="{C83A4331-157D-4310-BF90-C4EA47972D97}" destId="{8940C1F3-F1E3-4EFD-B983-F8D11B758025}" srcOrd="0" destOrd="0" presId="urn:microsoft.com/office/officeart/2005/8/layout/hierarchy4"/>
    <dgm:cxn modelId="{2467CEBB-0F5C-4A2F-A174-74EEE550BBDB}" type="presParOf" srcId="{C83A4331-157D-4310-BF90-C4EA47972D97}" destId="{1FC50E54-393A-474D-9D38-E52639173C29}" srcOrd="1" destOrd="0" presId="urn:microsoft.com/office/officeart/2005/8/layout/hierarchy4"/>
    <dgm:cxn modelId="{F24D49B6-5375-4C61-8BDA-2176204DBD3A}" type="presParOf" srcId="{9D19EE88-9634-47EE-9B5E-0754C37D4BEB}" destId="{CCC7C8FE-6942-4FB9-966A-B3588742F776}" srcOrd="3" destOrd="0" presId="urn:microsoft.com/office/officeart/2005/8/layout/hierarchy4"/>
    <dgm:cxn modelId="{E508920C-74CD-47AD-81FC-19540A1928E8}" type="presParOf" srcId="{9D19EE88-9634-47EE-9B5E-0754C37D4BEB}" destId="{E52DB685-3A44-49FC-9F73-663CEDFD9B79}" srcOrd="4" destOrd="0" presId="urn:microsoft.com/office/officeart/2005/8/layout/hierarchy4"/>
    <dgm:cxn modelId="{27C3B854-18F2-4395-BCA7-A3EF6BA74F1F}" type="presParOf" srcId="{E52DB685-3A44-49FC-9F73-663CEDFD9B79}" destId="{4F2FDDEF-D1AB-46F7-B9B5-916148B7DC76}" srcOrd="0" destOrd="0" presId="urn:microsoft.com/office/officeart/2005/8/layout/hierarchy4"/>
    <dgm:cxn modelId="{982C55D2-166B-47CA-BCF4-A1E8588F8208}" type="presParOf" srcId="{E52DB685-3A44-49FC-9F73-663CEDFD9B79}" destId="{C4462DA1-66B7-4123-B276-8FBFBB58ECAF}" srcOrd="1" destOrd="0" presId="urn:microsoft.com/office/officeart/2005/8/layout/hierarchy4"/>
    <dgm:cxn modelId="{81C1F499-BFC0-4930-8539-E155742D7B1F}" type="presParOf" srcId="{E52DB685-3A44-49FC-9F73-663CEDFD9B79}" destId="{D523A2A9-1015-4733-81B4-AF8B45AD0E70}" srcOrd="2" destOrd="0" presId="urn:microsoft.com/office/officeart/2005/8/layout/hierarchy4"/>
    <dgm:cxn modelId="{AC8C04DD-CF87-4676-A699-8CEFCD30C211}" type="presParOf" srcId="{D523A2A9-1015-4733-81B4-AF8B45AD0E70}" destId="{D5AC9809-DA0F-4C07-99D6-999DC0134FB7}" srcOrd="0" destOrd="0" presId="urn:microsoft.com/office/officeart/2005/8/layout/hierarchy4"/>
    <dgm:cxn modelId="{B32A3B42-23D2-4EC0-B292-84B6D1C37C17}" type="presParOf" srcId="{D5AC9809-DA0F-4C07-99D6-999DC0134FB7}" destId="{3695889B-7DA5-4D72-8595-DC9B92CA87C9}" srcOrd="0" destOrd="0" presId="urn:microsoft.com/office/officeart/2005/8/layout/hierarchy4"/>
    <dgm:cxn modelId="{AFB57C69-7BDA-4D38-8A1D-6AABCABCDE02}" type="presParOf" srcId="{D5AC9809-DA0F-4C07-99D6-999DC0134FB7}" destId="{634B2F64-7C66-4D73-B764-5E82674AE914}" srcOrd="1" destOrd="0" presId="urn:microsoft.com/office/officeart/2005/8/layout/hierarchy4"/>
    <dgm:cxn modelId="{7B9C3E2B-1BF9-4F87-BB35-B282A01EF73B}" type="presParOf" srcId="{9D19EE88-9634-47EE-9B5E-0754C37D4BEB}" destId="{0E3A89F5-EAFF-439A-8585-3CA0FEDA5117}" srcOrd="5" destOrd="0" presId="urn:microsoft.com/office/officeart/2005/8/layout/hierarchy4"/>
    <dgm:cxn modelId="{D08EA4E7-A6F6-427C-8911-2ED6F77264FF}" type="presParOf" srcId="{9D19EE88-9634-47EE-9B5E-0754C37D4BEB}" destId="{6FFAD636-6E4C-4B3E-91D5-01C10AD8463D}" srcOrd="6" destOrd="0" presId="urn:microsoft.com/office/officeart/2005/8/layout/hierarchy4"/>
    <dgm:cxn modelId="{17B5505C-9A02-4F7C-8066-8017AE50662E}" type="presParOf" srcId="{6FFAD636-6E4C-4B3E-91D5-01C10AD8463D}" destId="{4116FC19-68BA-42BC-AD22-1D8F18D64E0D}" srcOrd="0" destOrd="0" presId="urn:microsoft.com/office/officeart/2005/8/layout/hierarchy4"/>
    <dgm:cxn modelId="{B62329EB-7EA7-4FBD-BB8E-E0FB7F02A900}" type="presParOf" srcId="{6FFAD636-6E4C-4B3E-91D5-01C10AD8463D}" destId="{842F6854-6200-4814-BBD2-48AC022068C5}" srcOrd="1" destOrd="0" presId="urn:microsoft.com/office/officeart/2005/8/layout/hierarchy4"/>
    <dgm:cxn modelId="{7262EE38-C31C-4A9D-8C5A-49B9A6E2B8A2}" type="presParOf" srcId="{6FFAD636-6E4C-4B3E-91D5-01C10AD8463D}" destId="{22887BB8-EEB3-408C-BB15-1CFDBF83D973}" srcOrd="2" destOrd="0" presId="urn:microsoft.com/office/officeart/2005/8/layout/hierarchy4"/>
    <dgm:cxn modelId="{AEF7CFB1-82E9-4DBC-8CF6-E85F0BFE0F67}" type="presParOf" srcId="{22887BB8-EEB3-408C-BB15-1CFDBF83D973}" destId="{5BCB7847-16E7-4120-900F-5E5D8947D937}" srcOrd="0" destOrd="0" presId="urn:microsoft.com/office/officeart/2005/8/layout/hierarchy4"/>
    <dgm:cxn modelId="{6B9B6EE0-488B-48E5-A3C8-E5763A31D1DC}" type="presParOf" srcId="{5BCB7847-16E7-4120-900F-5E5D8947D937}" destId="{E2FE0EF3-5DEC-496D-8404-2E8C52F6474E}" srcOrd="0" destOrd="0" presId="urn:microsoft.com/office/officeart/2005/8/layout/hierarchy4"/>
    <dgm:cxn modelId="{3F299722-3DDF-4940-B5C0-AA5FB76C05A2}" type="presParOf" srcId="{5BCB7847-16E7-4120-900F-5E5D8947D937}" destId="{9448B9D8-6414-48B3-A0BA-17CAEA6967A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C439EF-A18F-478F-AD38-31A0DDF9B0C4}" type="doc">
      <dgm:prSet loTypeId="urn:microsoft.com/office/officeart/2005/8/layout/pList1" loCatId="list" qsTypeId="urn:microsoft.com/office/officeart/2005/8/quickstyle/simple5" qsCatId="simple" csTypeId="urn:microsoft.com/office/officeart/2005/8/colors/accent1_2" csCatId="accent1" phldr="1"/>
      <dgm:spPr/>
    </dgm:pt>
    <dgm:pt modelId="{86DF5DA0-7C03-4E89-8258-AD87EECF0683}">
      <dgm:prSet phldrT="[Text]"/>
      <dgm:spPr/>
      <dgm:t>
        <a:bodyPr/>
        <a:lstStyle/>
        <a:p>
          <a:r>
            <a:rPr lang="en-US" dirty="0" smtClean="0"/>
            <a:t>Signed on </a:t>
          </a:r>
          <a:r>
            <a:rPr lang="en-US" b="1" dirty="0" smtClean="0">
              <a:solidFill>
                <a:schemeClr val="tx2"/>
              </a:solidFill>
            </a:rPr>
            <a:t>6/28/18</a:t>
          </a:r>
          <a:r>
            <a:rPr lang="en-US" dirty="0" smtClean="0"/>
            <a:t>, amended </a:t>
          </a:r>
          <a:r>
            <a:rPr lang="en-US" b="1" dirty="0" smtClean="0">
              <a:solidFill>
                <a:schemeClr val="tx2"/>
              </a:solidFill>
            </a:rPr>
            <a:t>9/23/18 and 10/11/19</a:t>
          </a:r>
          <a:r>
            <a:rPr lang="en-US" dirty="0" smtClean="0"/>
            <a:t> </a:t>
          </a:r>
          <a:endParaRPr lang="en-US" dirty="0"/>
        </a:p>
      </dgm:t>
    </dgm:pt>
    <dgm:pt modelId="{F461F80B-5C6B-4D2C-87C4-4CD498540F0B}" type="parTrans" cxnId="{6DC0DBD2-13AC-4F71-85EF-42D35C778423}">
      <dgm:prSet/>
      <dgm:spPr/>
      <dgm:t>
        <a:bodyPr/>
        <a:lstStyle/>
        <a:p>
          <a:endParaRPr lang="en-US"/>
        </a:p>
      </dgm:t>
    </dgm:pt>
    <dgm:pt modelId="{712F823F-382E-4B89-8F65-8B22E738A722}" type="sibTrans" cxnId="{6DC0DBD2-13AC-4F71-85EF-42D35C778423}">
      <dgm:prSet/>
      <dgm:spPr/>
      <dgm:t>
        <a:bodyPr/>
        <a:lstStyle/>
        <a:p>
          <a:endParaRPr lang="en-US"/>
        </a:p>
      </dgm:t>
    </dgm:pt>
    <dgm:pt modelId="{8F94F729-F397-4CE1-97BE-05236F83E356}">
      <dgm:prSet phldrT="[Text]"/>
      <dgm:spPr/>
      <dgm:t>
        <a:bodyPr/>
        <a:lstStyle/>
        <a:p>
          <a:r>
            <a:rPr lang="en-US" dirty="0" smtClean="0"/>
            <a:t>AG released 3 versions of regulations in </a:t>
          </a:r>
          <a:r>
            <a:rPr lang="en-US" b="1" dirty="0" smtClean="0">
              <a:solidFill>
                <a:srgbClr val="7030A0"/>
              </a:solidFill>
            </a:rPr>
            <a:t>10/19</a:t>
          </a:r>
          <a:r>
            <a:rPr lang="en-US" dirty="0" smtClean="0"/>
            <a:t>, </a:t>
          </a:r>
          <a:r>
            <a:rPr lang="en-US" b="1" dirty="0" smtClean="0">
              <a:solidFill>
                <a:srgbClr val="7030A0"/>
              </a:solidFill>
            </a:rPr>
            <a:t>2/20</a:t>
          </a:r>
          <a:r>
            <a:rPr lang="en-US" dirty="0" smtClean="0"/>
            <a:t>, and </a:t>
          </a:r>
          <a:r>
            <a:rPr lang="en-US" b="1" dirty="0" smtClean="0">
              <a:solidFill>
                <a:srgbClr val="7030A0"/>
              </a:solidFill>
            </a:rPr>
            <a:t>3/20 </a:t>
          </a:r>
          <a:endParaRPr lang="en-US" b="1" dirty="0">
            <a:solidFill>
              <a:srgbClr val="7030A0"/>
            </a:solidFill>
          </a:endParaRPr>
        </a:p>
      </dgm:t>
    </dgm:pt>
    <dgm:pt modelId="{1498397F-5A59-4B89-ADA4-CDD83A5B056E}" type="parTrans" cxnId="{5EDC4960-1575-497E-BE20-E8C2B9F4D108}">
      <dgm:prSet/>
      <dgm:spPr/>
      <dgm:t>
        <a:bodyPr/>
        <a:lstStyle/>
        <a:p>
          <a:endParaRPr lang="en-US"/>
        </a:p>
      </dgm:t>
    </dgm:pt>
    <dgm:pt modelId="{5F224C3E-2587-4890-8876-448B70CD1788}" type="sibTrans" cxnId="{5EDC4960-1575-497E-BE20-E8C2B9F4D108}">
      <dgm:prSet/>
      <dgm:spPr/>
      <dgm:t>
        <a:bodyPr/>
        <a:lstStyle/>
        <a:p>
          <a:endParaRPr lang="en-US"/>
        </a:p>
      </dgm:t>
    </dgm:pt>
    <dgm:pt modelId="{9B55B113-C461-47F3-B24E-D5F9830E5FDD}">
      <dgm:prSet phldrT="[Text]"/>
      <dgm:spPr/>
      <dgm:t>
        <a:bodyPr/>
        <a:lstStyle/>
        <a:p>
          <a:r>
            <a:rPr lang="en-US" dirty="0" smtClean="0"/>
            <a:t>AG submitted final regulations on </a:t>
          </a:r>
          <a:r>
            <a:rPr lang="en-US" b="1" dirty="0" smtClean="0">
              <a:solidFill>
                <a:srgbClr val="7030A0"/>
              </a:solidFill>
            </a:rPr>
            <a:t>6/1/20 </a:t>
          </a:r>
          <a:r>
            <a:rPr lang="en-US" dirty="0" smtClean="0"/>
            <a:t>to </a:t>
          </a:r>
          <a:r>
            <a:rPr lang="en-US" dirty="0" err="1" smtClean="0"/>
            <a:t>OAL</a:t>
          </a:r>
          <a:r>
            <a:rPr lang="en-US" dirty="0" smtClean="0"/>
            <a:t>, pending review</a:t>
          </a:r>
          <a:endParaRPr lang="en-US" dirty="0"/>
        </a:p>
      </dgm:t>
    </dgm:pt>
    <dgm:pt modelId="{251FCC27-FC09-4672-B10C-F5B770C5A055}" type="parTrans" cxnId="{357379CF-2024-4933-8111-E2BDDC74796F}">
      <dgm:prSet/>
      <dgm:spPr/>
      <dgm:t>
        <a:bodyPr/>
        <a:lstStyle/>
        <a:p>
          <a:endParaRPr lang="en-US"/>
        </a:p>
      </dgm:t>
    </dgm:pt>
    <dgm:pt modelId="{AF333020-E901-4089-B2A2-0EC9C6078EA5}" type="sibTrans" cxnId="{357379CF-2024-4933-8111-E2BDDC74796F}">
      <dgm:prSet/>
      <dgm:spPr/>
      <dgm:t>
        <a:bodyPr/>
        <a:lstStyle/>
        <a:p>
          <a:endParaRPr lang="en-US"/>
        </a:p>
      </dgm:t>
    </dgm:pt>
    <dgm:pt modelId="{27C83359-172A-4FB6-BDFF-DFC3380DDE78}">
      <dgm:prSet phldrT="[Text]"/>
      <dgm:spPr/>
      <dgm:t>
        <a:bodyPr/>
        <a:lstStyle/>
        <a:p>
          <a:r>
            <a:rPr lang="en-US" dirty="0" smtClean="0"/>
            <a:t>California Privacy Rights Act (</a:t>
          </a:r>
          <a:r>
            <a:rPr lang="en-US" dirty="0" err="1" smtClean="0"/>
            <a:t>CPRA</a:t>
          </a:r>
          <a:r>
            <a:rPr lang="en-US" dirty="0" smtClean="0"/>
            <a:t>) for </a:t>
          </a:r>
          <a:r>
            <a:rPr lang="en-US" b="1" dirty="0" smtClean="0">
              <a:solidFill>
                <a:srgbClr val="7030A0"/>
              </a:solidFill>
            </a:rPr>
            <a:t>11/20</a:t>
          </a:r>
          <a:r>
            <a:rPr lang="en-US" dirty="0" smtClean="0"/>
            <a:t> ballot</a:t>
          </a:r>
          <a:endParaRPr lang="en-US" dirty="0"/>
        </a:p>
      </dgm:t>
    </dgm:pt>
    <dgm:pt modelId="{5BD34B96-32F9-49C9-96B8-E7BBE1D6271B}" type="parTrans" cxnId="{08DEE4BC-9836-47A2-A185-0E6B0DA93DA2}">
      <dgm:prSet/>
      <dgm:spPr/>
      <dgm:t>
        <a:bodyPr/>
        <a:lstStyle/>
        <a:p>
          <a:endParaRPr lang="en-US"/>
        </a:p>
      </dgm:t>
    </dgm:pt>
    <dgm:pt modelId="{A2A10B23-9E34-45AC-9FC9-32A03230827C}" type="sibTrans" cxnId="{08DEE4BC-9836-47A2-A185-0E6B0DA93DA2}">
      <dgm:prSet/>
      <dgm:spPr/>
      <dgm:t>
        <a:bodyPr/>
        <a:lstStyle/>
        <a:p>
          <a:endParaRPr lang="en-US"/>
        </a:p>
      </dgm:t>
    </dgm:pt>
    <dgm:pt modelId="{E8C93935-749C-421A-B7FF-87616D9D58A7}">
      <dgm:prSet phldrT="[Text]"/>
      <dgm:spPr/>
      <dgm:t>
        <a:bodyPr/>
        <a:lstStyle/>
        <a:p>
          <a:r>
            <a:rPr lang="en-US" dirty="0" smtClean="0"/>
            <a:t>Additional CCPA amendments pending</a:t>
          </a:r>
          <a:endParaRPr lang="en-US" dirty="0"/>
        </a:p>
      </dgm:t>
    </dgm:pt>
    <dgm:pt modelId="{D055213E-DC04-494B-BC93-296E3F05DC20}" type="parTrans" cxnId="{6A04634F-2E36-45C2-B548-74F01CABF8E7}">
      <dgm:prSet/>
      <dgm:spPr/>
      <dgm:t>
        <a:bodyPr/>
        <a:lstStyle/>
        <a:p>
          <a:endParaRPr lang="en-US"/>
        </a:p>
      </dgm:t>
    </dgm:pt>
    <dgm:pt modelId="{BF32BF58-C3AE-4C78-8B25-DF659D71A38D}" type="sibTrans" cxnId="{6A04634F-2E36-45C2-B548-74F01CABF8E7}">
      <dgm:prSet/>
      <dgm:spPr/>
      <dgm:t>
        <a:bodyPr/>
        <a:lstStyle/>
        <a:p>
          <a:endParaRPr lang="en-US"/>
        </a:p>
      </dgm:t>
    </dgm:pt>
    <dgm:pt modelId="{B51C0848-297B-4993-B9E9-920177F7ACC2}">
      <dgm:prSet phldrT="[Text]"/>
      <dgm:spPr/>
      <dgm:t>
        <a:bodyPr/>
        <a:lstStyle/>
        <a:p>
          <a:r>
            <a:rPr lang="en-US" dirty="0" smtClean="0"/>
            <a:t>Federal discussions / CCPA copycat laws</a:t>
          </a:r>
          <a:endParaRPr lang="en-US" dirty="0"/>
        </a:p>
      </dgm:t>
    </dgm:pt>
    <dgm:pt modelId="{CC3710BA-F35A-45E3-804F-194B30F6D662}" type="parTrans" cxnId="{EC3395BE-D3E3-4E3B-A374-0F0B0334C562}">
      <dgm:prSet/>
      <dgm:spPr/>
      <dgm:t>
        <a:bodyPr/>
        <a:lstStyle/>
        <a:p>
          <a:endParaRPr lang="en-US"/>
        </a:p>
      </dgm:t>
    </dgm:pt>
    <dgm:pt modelId="{01949990-B0C9-4961-AC25-34B480314895}" type="sibTrans" cxnId="{EC3395BE-D3E3-4E3B-A374-0F0B0334C562}">
      <dgm:prSet/>
      <dgm:spPr/>
      <dgm:t>
        <a:bodyPr/>
        <a:lstStyle/>
        <a:p>
          <a:endParaRPr lang="en-US"/>
        </a:p>
      </dgm:t>
    </dgm:pt>
    <dgm:pt modelId="{E8CE88AD-E5D9-440B-940A-E485146672CA}" type="pres">
      <dgm:prSet presAssocID="{01C439EF-A18F-478F-AD38-31A0DDF9B0C4}" presName="Name0" presStyleCnt="0">
        <dgm:presLayoutVars>
          <dgm:dir/>
          <dgm:resizeHandles val="exact"/>
        </dgm:presLayoutVars>
      </dgm:prSet>
      <dgm:spPr/>
    </dgm:pt>
    <dgm:pt modelId="{2E0CDA43-EEFD-486D-8C0F-4EA77ED5642A}" type="pres">
      <dgm:prSet presAssocID="{86DF5DA0-7C03-4E89-8258-AD87EECF0683}" presName="compNode" presStyleCnt="0"/>
      <dgm:spPr/>
    </dgm:pt>
    <dgm:pt modelId="{36BAC8F4-EF4D-4805-AE64-6961AAB5C20B}" type="pres">
      <dgm:prSet presAssocID="{86DF5DA0-7C03-4E89-8258-AD87EECF0683}" presName="pict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pt>
    <dgm:pt modelId="{05FD336D-5C91-4911-B093-E6FA6B1859A3}" type="pres">
      <dgm:prSet presAssocID="{86DF5DA0-7C03-4E89-8258-AD87EECF0683}" presName="textRect" presStyleLbl="revTx" presStyleIdx="0" presStyleCnt="6">
        <dgm:presLayoutVars>
          <dgm:bulletEnabled val="1"/>
        </dgm:presLayoutVars>
      </dgm:prSet>
      <dgm:spPr/>
      <dgm:t>
        <a:bodyPr/>
        <a:lstStyle/>
        <a:p>
          <a:endParaRPr lang="en-US"/>
        </a:p>
      </dgm:t>
    </dgm:pt>
    <dgm:pt modelId="{9EA23BCE-78E5-4A72-9BB6-B09CA6155A6B}" type="pres">
      <dgm:prSet presAssocID="{712F823F-382E-4B89-8F65-8B22E738A722}" presName="sibTrans" presStyleLbl="sibTrans2D1" presStyleIdx="0" presStyleCnt="0"/>
      <dgm:spPr/>
      <dgm:t>
        <a:bodyPr/>
        <a:lstStyle/>
        <a:p>
          <a:endParaRPr lang="en-US"/>
        </a:p>
      </dgm:t>
    </dgm:pt>
    <dgm:pt modelId="{C8710095-117B-4596-9CAA-3B8F994EB736}" type="pres">
      <dgm:prSet presAssocID="{8F94F729-F397-4CE1-97BE-05236F83E356}" presName="compNode" presStyleCnt="0"/>
      <dgm:spPr/>
    </dgm:pt>
    <dgm:pt modelId="{8811461A-6B73-4225-9E75-BD76325564AA}" type="pres">
      <dgm:prSet presAssocID="{8F94F729-F397-4CE1-97BE-05236F83E356}" presName="pictRect" presStyleLbl="nod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3050B8D0-E3C4-43A7-9B01-746A8F1B9917}" type="pres">
      <dgm:prSet presAssocID="{8F94F729-F397-4CE1-97BE-05236F83E356}" presName="textRect" presStyleLbl="revTx" presStyleIdx="1" presStyleCnt="6">
        <dgm:presLayoutVars>
          <dgm:bulletEnabled val="1"/>
        </dgm:presLayoutVars>
      </dgm:prSet>
      <dgm:spPr/>
      <dgm:t>
        <a:bodyPr/>
        <a:lstStyle/>
        <a:p>
          <a:endParaRPr lang="en-US"/>
        </a:p>
      </dgm:t>
    </dgm:pt>
    <dgm:pt modelId="{D714A97D-F7FA-491A-9456-E21B9FC5E1C9}" type="pres">
      <dgm:prSet presAssocID="{5F224C3E-2587-4890-8876-448B70CD1788}" presName="sibTrans" presStyleLbl="sibTrans2D1" presStyleIdx="0" presStyleCnt="0"/>
      <dgm:spPr/>
      <dgm:t>
        <a:bodyPr/>
        <a:lstStyle/>
        <a:p>
          <a:endParaRPr lang="en-US"/>
        </a:p>
      </dgm:t>
    </dgm:pt>
    <dgm:pt modelId="{E93C3431-D5CD-4412-96F8-289B6C40040F}" type="pres">
      <dgm:prSet presAssocID="{9B55B113-C461-47F3-B24E-D5F9830E5FDD}" presName="compNode" presStyleCnt="0"/>
      <dgm:spPr/>
    </dgm:pt>
    <dgm:pt modelId="{B5749CBD-869D-45E4-BD00-FFB1062F9B3C}" type="pres">
      <dgm:prSet presAssocID="{9B55B113-C461-47F3-B24E-D5F9830E5FDD}" presName="pict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 modelId="{864107F9-9AED-40C0-BC0D-6502386F2E6F}" type="pres">
      <dgm:prSet presAssocID="{9B55B113-C461-47F3-B24E-D5F9830E5FDD}" presName="textRect" presStyleLbl="revTx" presStyleIdx="2" presStyleCnt="6">
        <dgm:presLayoutVars>
          <dgm:bulletEnabled val="1"/>
        </dgm:presLayoutVars>
      </dgm:prSet>
      <dgm:spPr/>
      <dgm:t>
        <a:bodyPr/>
        <a:lstStyle/>
        <a:p>
          <a:endParaRPr lang="en-US"/>
        </a:p>
      </dgm:t>
    </dgm:pt>
    <dgm:pt modelId="{C61CB292-04D8-4902-9369-9C90133FE988}" type="pres">
      <dgm:prSet presAssocID="{AF333020-E901-4089-B2A2-0EC9C6078EA5}" presName="sibTrans" presStyleLbl="sibTrans2D1" presStyleIdx="0" presStyleCnt="0"/>
      <dgm:spPr/>
      <dgm:t>
        <a:bodyPr/>
        <a:lstStyle/>
        <a:p>
          <a:endParaRPr lang="en-US"/>
        </a:p>
      </dgm:t>
    </dgm:pt>
    <dgm:pt modelId="{226F4A64-AF92-4D26-9D99-624130FDC211}" type="pres">
      <dgm:prSet presAssocID="{27C83359-172A-4FB6-BDFF-DFC3380DDE78}" presName="compNode" presStyleCnt="0"/>
      <dgm:spPr/>
    </dgm:pt>
    <dgm:pt modelId="{73BF4B6D-EB1A-42C3-81DB-E4B5A531A2AE}" type="pres">
      <dgm:prSet presAssocID="{27C83359-172A-4FB6-BDFF-DFC3380DDE78}" presName="pictRect" presStyleLbl="nod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dgm:spPr>
    </dgm:pt>
    <dgm:pt modelId="{EF14A132-F5BE-443C-94D4-4720972F9CA9}" type="pres">
      <dgm:prSet presAssocID="{27C83359-172A-4FB6-BDFF-DFC3380DDE78}" presName="textRect" presStyleLbl="revTx" presStyleIdx="3" presStyleCnt="6">
        <dgm:presLayoutVars>
          <dgm:bulletEnabled val="1"/>
        </dgm:presLayoutVars>
      </dgm:prSet>
      <dgm:spPr/>
      <dgm:t>
        <a:bodyPr/>
        <a:lstStyle/>
        <a:p>
          <a:endParaRPr lang="en-US"/>
        </a:p>
      </dgm:t>
    </dgm:pt>
    <dgm:pt modelId="{7A3C95AB-09BF-4834-A553-31E5FF30C29A}" type="pres">
      <dgm:prSet presAssocID="{A2A10B23-9E34-45AC-9FC9-32A03230827C}" presName="sibTrans" presStyleLbl="sibTrans2D1" presStyleIdx="0" presStyleCnt="0"/>
      <dgm:spPr/>
      <dgm:t>
        <a:bodyPr/>
        <a:lstStyle/>
        <a:p>
          <a:endParaRPr lang="en-US"/>
        </a:p>
      </dgm:t>
    </dgm:pt>
    <dgm:pt modelId="{164324F2-980D-4ACD-89C5-A12306FF942C}" type="pres">
      <dgm:prSet presAssocID="{E8C93935-749C-421A-B7FF-87616D9D58A7}" presName="compNode" presStyleCnt="0"/>
      <dgm:spPr/>
    </dgm:pt>
    <dgm:pt modelId="{7CDD2433-799A-40A2-AFEC-9BB5B06DDE7D}" type="pres">
      <dgm:prSet presAssocID="{E8C93935-749C-421A-B7FF-87616D9D58A7}" presName="pictRect" presStyleLbl="nod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11000" r="-11000"/>
          </a:stretch>
        </a:blipFill>
      </dgm:spPr>
    </dgm:pt>
    <dgm:pt modelId="{F92C055B-C8D3-4E4A-A0E7-51E2719519FC}" type="pres">
      <dgm:prSet presAssocID="{E8C93935-749C-421A-B7FF-87616D9D58A7}" presName="textRect" presStyleLbl="revTx" presStyleIdx="4" presStyleCnt="6">
        <dgm:presLayoutVars>
          <dgm:bulletEnabled val="1"/>
        </dgm:presLayoutVars>
      </dgm:prSet>
      <dgm:spPr/>
      <dgm:t>
        <a:bodyPr/>
        <a:lstStyle/>
        <a:p>
          <a:endParaRPr lang="en-US"/>
        </a:p>
      </dgm:t>
    </dgm:pt>
    <dgm:pt modelId="{7087F548-DC4F-4779-97FD-C47895D83131}" type="pres">
      <dgm:prSet presAssocID="{BF32BF58-C3AE-4C78-8B25-DF659D71A38D}" presName="sibTrans" presStyleLbl="sibTrans2D1" presStyleIdx="0" presStyleCnt="0"/>
      <dgm:spPr/>
      <dgm:t>
        <a:bodyPr/>
        <a:lstStyle/>
        <a:p>
          <a:endParaRPr lang="en-US"/>
        </a:p>
      </dgm:t>
    </dgm:pt>
    <dgm:pt modelId="{BC04D8A4-D150-407A-9401-45AD54991719}" type="pres">
      <dgm:prSet presAssocID="{B51C0848-297B-4993-B9E9-920177F7ACC2}" presName="compNode" presStyleCnt="0"/>
      <dgm:spPr/>
    </dgm:pt>
    <dgm:pt modelId="{8FEEF0BD-BC3E-42BC-ADAD-8400210EE00B}" type="pres">
      <dgm:prSet presAssocID="{B51C0848-297B-4993-B9E9-920177F7ACC2}" presName="pictRect" presStyleLbl="nod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dgm:spPr>
    </dgm:pt>
    <dgm:pt modelId="{5898EC2A-2009-4529-9723-3A4E44A9C995}" type="pres">
      <dgm:prSet presAssocID="{B51C0848-297B-4993-B9E9-920177F7ACC2}" presName="textRect" presStyleLbl="revTx" presStyleIdx="5" presStyleCnt="6">
        <dgm:presLayoutVars>
          <dgm:bulletEnabled val="1"/>
        </dgm:presLayoutVars>
      </dgm:prSet>
      <dgm:spPr/>
      <dgm:t>
        <a:bodyPr/>
        <a:lstStyle/>
        <a:p>
          <a:endParaRPr lang="en-US"/>
        </a:p>
      </dgm:t>
    </dgm:pt>
  </dgm:ptLst>
  <dgm:cxnLst>
    <dgm:cxn modelId="{357379CF-2024-4933-8111-E2BDDC74796F}" srcId="{01C439EF-A18F-478F-AD38-31A0DDF9B0C4}" destId="{9B55B113-C461-47F3-B24E-D5F9830E5FDD}" srcOrd="2" destOrd="0" parTransId="{251FCC27-FC09-4672-B10C-F5B770C5A055}" sibTransId="{AF333020-E901-4089-B2A2-0EC9C6078EA5}"/>
    <dgm:cxn modelId="{74649941-8293-4E60-A089-48987A2E8A44}" type="presOf" srcId="{27C83359-172A-4FB6-BDFF-DFC3380DDE78}" destId="{EF14A132-F5BE-443C-94D4-4720972F9CA9}" srcOrd="0" destOrd="0" presId="urn:microsoft.com/office/officeart/2005/8/layout/pList1"/>
    <dgm:cxn modelId="{54E1DF33-8E05-493C-8780-04DF625890B2}" type="presOf" srcId="{9B55B113-C461-47F3-B24E-D5F9830E5FDD}" destId="{864107F9-9AED-40C0-BC0D-6502386F2E6F}" srcOrd="0" destOrd="0" presId="urn:microsoft.com/office/officeart/2005/8/layout/pList1"/>
    <dgm:cxn modelId="{5C7D3D17-05E1-46FF-8FA4-CD77F0ADEF32}" type="presOf" srcId="{5F224C3E-2587-4890-8876-448B70CD1788}" destId="{D714A97D-F7FA-491A-9456-E21B9FC5E1C9}" srcOrd="0" destOrd="0" presId="urn:microsoft.com/office/officeart/2005/8/layout/pList1"/>
    <dgm:cxn modelId="{5BE6DC82-1184-4FF3-A620-46CE82137762}" type="presOf" srcId="{86DF5DA0-7C03-4E89-8258-AD87EECF0683}" destId="{05FD336D-5C91-4911-B093-E6FA6B1859A3}" srcOrd="0" destOrd="0" presId="urn:microsoft.com/office/officeart/2005/8/layout/pList1"/>
    <dgm:cxn modelId="{6DC0DBD2-13AC-4F71-85EF-42D35C778423}" srcId="{01C439EF-A18F-478F-AD38-31A0DDF9B0C4}" destId="{86DF5DA0-7C03-4E89-8258-AD87EECF0683}" srcOrd="0" destOrd="0" parTransId="{F461F80B-5C6B-4D2C-87C4-4CD498540F0B}" sibTransId="{712F823F-382E-4B89-8F65-8B22E738A722}"/>
    <dgm:cxn modelId="{4897C247-266F-4B7D-A609-A5E1BD03AF53}" type="presOf" srcId="{B51C0848-297B-4993-B9E9-920177F7ACC2}" destId="{5898EC2A-2009-4529-9723-3A4E44A9C995}" srcOrd="0" destOrd="0" presId="urn:microsoft.com/office/officeart/2005/8/layout/pList1"/>
    <dgm:cxn modelId="{E77DB605-6B0B-4501-AE91-B667EEC37AC8}" type="presOf" srcId="{AF333020-E901-4089-B2A2-0EC9C6078EA5}" destId="{C61CB292-04D8-4902-9369-9C90133FE988}" srcOrd="0" destOrd="0" presId="urn:microsoft.com/office/officeart/2005/8/layout/pList1"/>
    <dgm:cxn modelId="{EC3395BE-D3E3-4E3B-A374-0F0B0334C562}" srcId="{01C439EF-A18F-478F-AD38-31A0DDF9B0C4}" destId="{B51C0848-297B-4993-B9E9-920177F7ACC2}" srcOrd="5" destOrd="0" parTransId="{CC3710BA-F35A-45E3-804F-194B30F6D662}" sibTransId="{01949990-B0C9-4961-AC25-34B480314895}"/>
    <dgm:cxn modelId="{0B041357-7C3E-4B68-B528-FF89C58D4EFF}" type="presOf" srcId="{A2A10B23-9E34-45AC-9FC9-32A03230827C}" destId="{7A3C95AB-09BF-4834-A553-31E5FF30C29A}" srcOrd="0" destOrd="0" presId="urn:microsoft.com/office/officeart/2005/8/layout/pList1"/>
    <dgm:cxn modelId="{4FE39250-BE0F-4051-9804-DD74484D8D19}" type="presOf" srcId="{8F94F729-F397-4CE1-97BE-05236F83E356}" destId="{3050B8D0-E3C4-43A7-9B01-746A8F1B9917}" srcOrd="0" destOrd="0" presId="urn:microsoft.com/office/officeart/2005/8/layout/pList1"/>
    <dgm:cxn modelId="{C13C20BD-319D-445D-9ADF-351DC875FE60}" type="presOf" srcId="{E8C93935-749C-421A-B7FF-87616D9D58A7}" destId="{F92C055B-C8D3-4E4A-A0E7-51E2719519FC}" srcOrd="0" destOrd="0" presId="urn:microsoft.com/office/officeart/2005/8/layout/pList1"/>
    <dgm:cxn modelId="{D4AB1A40-07C4-4635-8DD4-E4CC886EB94D}" type="presOf" srcId="{BF32BF58-C3AE-4C78-8B25-DF659D71A38D}" destId="{7087F548-DC4F-4779-97FD-C47895D83131}" srcOrd="0" destOrd="0" presId="urn:microsoft.com/office/officeart/2005/8/layout/pList1"/>
    <dgm:cxn modelId="{5EDC4960-1575-497E-BE20-E8C2B9F4D108}" srcId="{01C439EF-A18F-478F-AD38-31A0DDF9B0C4}" destId="{8F94F729-F397-4CE1-97BE-05236F83E356}" srcOrd="1" destOrd="0" parTransId="{1498397F-5A59-4B89-ADA4-CDD83A5B056E}" sibTransId="{5F224C3E-2587-4890-8876-448B70CD1788}"/>
    <dgm:cxn modelId="{6A04634F-2E36-45C2-B548-74F01CABF8E7}" srcId="{01C439EF-A18F-478F-AD38-31A0DDF9B0C4}" destId="{E8C93935-749C-421A-B7FF-87616D9D58A7}" srcOrd="4" destOrd="0" parTransId="{D055213E-DC04-494B-BC93-296E3F05DC20}" sibTransId="{BF32BF58-C3AE-4C78-8B25-DF659D71A38D}"/>
    <dgm:cxn modelId="{6D59C024-AAC5-48D6-9460-B20A09F1D722}" type="presOf" srcId="{712F823F-382E-4B89-8F65-8B22E738A722}" destId="{9EA23BCE-78E5-4A72-9BB6-B09CA6155A6B}" srcOrd="0" destOrd="0" presId="urn:microsoft.com/office/officeart/2005/8/layout/pList1"/>
    <dgm:cxn modelId="{08DEE4BC-9836-47A2-A185-0E6B0DA93DA2}" srcId="{01C439EF-A18F-478F-AD38-31A0DDF9B0C4}" destId="{27C83359-172A-4FB6-BDFF-DFC3380DDE78}" srcOrd="3" destOrd="0" parTransId="{5BD34B96-32F9-49C9-96B8-E7BBE1D6271B}" sibTransId="{A2A10B23-9E34-45AC-9FC9-32A03230827C}"/>
    <dgm:cxn modelId="{088205F1-2A71-408A-8126-6EA041330C6B}" type="presOf" srcId="{01C439EF-A18F-478F-AD38-31A0DDF9B0C4}" destId="{E8CE88AD-E5D9-440B-940A-E485146672CA}" srcOrd="0" destOrd="0" presId="urn:microsoft.com/office/officeart/2005/8/layout/pList1"/>
    <dgm:cxn modelId="{C4C10689-EDAC-4252-8DE1-1A217CB36882}" type="presParOf" srcId="{E8CE88AD-E5D9-440B-940A-E485146672CA}" destId="{2E0CDA43-EEFD-486D-8C0F-4EA77ED5642A}" srcOrd="0" destOrd="0" presId="urn:microsoft.com/office/officeart/2005/8/layout/pList1"/>
    <dgm:cxn modelId="{1F4B6DE5-23A1-4063-A6DA-8A8C652B5608}" type="presParOf" srcId="{2E0CDA43-EEFD-486D-8C0F-4EA77ED5642A}" destId="{36BAC8F4-EF4D-4805-AE64-6961AAB5C20B}" srcOrd="0" destOrd="0" presId="urn:microsoft.com/office/officeart/2005/8/layout/pList1"/>
    <dgm:cxn modelId="{B6A7B3DB-AF57-4BD2-AA3E-BDEF5A3C16DC}" type="presParOf" srcId="{2E0CDA43-EEFD-486D-8C0F-4EA77ED5642A}" destId="{05FD336D-5C91-4911-B093-E6FA6B1859A3}" srcOrd="1" destOrd="0" presId="urn:microsoft.com/office/officeart/2005/8/layout/pList1"/>
    <dgm:cxn modelId="{511EA5B8-5A5A-4D3D-9006-15548B738177}" type="presParOf" srcId="{E8CE88AD-E5D9-440B-940A-E485146672CA}" destId="{9EA23BCE-78E5-4A72-9BB6-B09CA6155A6B}" srcOrd="1" destOrd="0" presId="urn:microsoft.com/office/officeart/2005/8/layout/pList1"/>
    <dgm:cxn modelId="{406B4B19-CE92-4214-A9E0-5E8380B35D61}" type="presParOf" srcId="{E8CE88AD-E5D9-440B-940A-E485146672CA}" destId="{C8710095-117B-4596-9CAA-3B8F994EB736}" srcOrd="2" destOrd="0" presId="urn:microsoft.com/office/officeart/2005/8/layout/pList1"/>
    <dgm:cxn modelId="{EA75FBBD-714E-4737-B946-0901B1AE2225}" type="presParOf" srcId="{C8710095-117B-4596-9CAA-3B8F994EB736}" destId="{8811461A-6B73-4225-9E75-BD76325564AA}" srcOrd="0" destOrd="0" presId="urn:microsoft.com/office/officeart/2005/8/layout/pList1"/>
    <dgm:cxn modelId="{9BC0F730-1CC0-488F-A78D-D9543995DA10}" type="presParOf" srcId="{C8710095-117B-4596-9CAA-3B8F994EB736}" destId="{3050B8D0-E3C4-43A7-9B01-746A8F1B9917}" srcOrd="1" destOrd="0" presId="urn:microsoft.com/office/officeart/2005/8/layout/pList1"/>
    <dgm:cxn modelId="{1B2153A3-40AD-4378-A15D-AE4B0D31A428}" type="presParOf" srcId="{E8CE88AD-E5D9-440B-940A-E485146672CA}" destId="{D714A97D-F7FA-491A-9456-E21B9FC5E1C9}" srcOrd="3" destOrd="0" presId="urn:microsoft.com/office/officeart/2005/8/layout/pList1"/>
    <dgm:cxn modelId="{16275DB5-4E43-4ACA-B0FA-60F6BB7BBD6E}" type="presParOf" srcId="{E8CE88AD-E5D9-440B-940A-E485146672CA}" destId="{E93C3431-D5CD-4412-96F8-289B6C40040F}" srcOrd="4" destOrd="0" presId="urn:microsoft.com/office/officeart/2005/8/layout/pList1"/>
    <dgm:cxn modelId="{03972D62-895F-4908-9DCD-3260A2D95571}" type="presParOf" srcId="{E93C3431-D5CD-4412-96F8-289B6C40040F}" destId="{B5749CBD-869D-45E4-BD00-FFB1062F9B3C}" srcOrd="0" destOrd="0" presId="urn:microsoft.com/office/officeart/2005/8/layout/pList1"/>
    <dgm:cxn modelId="{7C48FA31-9144-42FD-8DAA-51A4EA49E5F3}" type="presParOf" srcId="{E93C3431-D5CD-4412-96F8-289B6C40040F}" destId="{864107F9-9AED-40C0-BC0D-6502386F2E6F}" srcOrd="1" destOrd="0" presId="urn:microsoft.com/office/officeart/2005/8/layout/pList1"/>
    <dgm:cxn modelId="{74D635FD-6BD7-4EAF-9721-34C44964B273}" type="presParOf" srcId="{E8CE88AD-E5D9-440B-940A-E485146672CA}" destId="{C61CB292-04D8-4902-9369-9C90133FE988}" srcOrd="5" destOrd="0" presId="urn:microsoft.com/office/officeart/2005/8/layout/pList1"/>
    <dgm:cxn modelId="{579756AF-BF8A-4AE3-B0B1-630700046AA0}" type="presParOf" srcId="{E8CE88AD-E5D9-440B-940A-E485146672CA}" destId="{226F4A64-AF92-4D26-9D99-624130FDC211}" srcOrd="6" destOrd="0" presId="urn:microsoft.com/office/officeart/2005/8/layout/pList1"/>
    <dgm:cxn modelId="{8356BC5D-4229-4A92-B097-EA10C8F73A8D}" type="presParOf" srcId="{226F4A64-AF92-4D26-9D99-624130FDC211}" destId="{73BF4B6D-EB1A-42C3-81DB-E4B5A531A2AE}" srcOrd="0" destOrd="0" presId="urn:microsoft.com/office/officeart/2005/8/layout/pList1"/>
    <dgm:cxn modelId="{3788406F-099C-48A8-B00A-DDEE93850EA8}" type="presParOf" srcId="{226F4A64-AF92-4D26-9D99-624130FDC211}" destId="{EF14A132-F5BE-443C-94D4-4720972F9CA9}" srcOrd="1" destOrd="0" presId="urn:microsoft.com/office/officeart/2005/8/layout/pList1"/>
    <dgm:cxn modelId="{FD2F516B-B89E-4C6D-90E7-6E2C5D54CF75}" type="presParOf" srcId="{E8CE88AD-E5D9-440B-940A-E485146672CA}" destId="{7A3C95AB-09BF-4834-A553-31E5FF30C29A}" srcOrd="7" destOrd="0" presId="urn:microsoft.com/office/officeart/2005/8/layout/pList1"/>
    <dgm:cxn modelId="{22BED833-28EB-4A2B-AB8E-C16EAB75C99B}" type="presParOf" srcId="{E8CE88AD-E5D9-440B-940A-E485146672CA}" destId="{164324F2-980D-4ACD-89C5-A12306FF942C}" srcOrd="8" destOrd="0" presId="urn:microsoft.com/office/officeart/2005/8/layout/pList1"/>
    <dgm:cxn modelId="{603ECF0E-BCC2-4BD8-BF68-ABB0A7994706}" type="presParOf" srcId="{164324F2-980D-4ACD-89C5-A12306FF942C}" destId="{7CDD2433-799A-40A2-AFEC-9BB5B06DDE7D}" srcOrd="0" destOrd="0" presId="urn:microsoft.com/office/officeart/2005/8/layout/pList1"/>
    <dgm:cxn modelId="{B3BC168E-1C77-49FA-A04B-1EA662956A01}" type="presParOf" srcId="{164324F2-980D-4ACD-89C5-A12306FF942C}" destId="{F92C055B-C8D3-4E4A-A0E7-51E2719519FC}" srcOrd="1" destOrd="0" presId="urn:microsoft.com/office/officeart/2005/8/layout/pList1"/>
    <dgm:cxn modelId="{EB720DC2-1A7B-4898-9061-2EE5F403AE38}" type="presParOf" srcId="{E8CE88AD-E5D9-440B-940A-E485146672CA}" destId="{7087F548-DC4F-4779-97FD-C47895D83131}" srcOrd="9" destOrd="0" presId="urn:microsoft.com/office/officeart/2005/8/layout/pList1"/>
    <dgm:cxn modelId="{9DD3403F-847F-4B2E-8243-850823C0B6C3}" type="presParOf" srcId="{E8CE88AD-E5D9-440B-940A-E485146672CA}" destId="{BC04D8A4-D150-407A-9401-45AD54991719}" srcOrd="10" destOrd="0" presId="urn:microsoft.com/office/officeart/2005/8/layout/pList1"/>
    <dgm:cxn modelId="{5CFD28F4-70E2-4811-87A6-BFEA38B497EE}" type="presParOf" srcId="{BC04D8A4-D150-407A-9401-45AD54991719}" destId="{8FEEF0BD-BC3E-42BC-ADAD-8400210EE00B}" srcOrd="0" destOrd="0" presId="urn:microsoft.com/office/officeart/2005/8/layout/pList1"/>
    <dgm:cxn modelId="{3497AD07-EF97-44FC-8E54-F2795E1489E4}" type="presParOf" srcId="{BC04D8A4-D150-407A-9401-45AD54991719}" destId="{5898EC2A-2009-4529-9723-3A4E44A9C995}"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2258F-0E78-44A9-8A35-8F4BD4E23FEF}">
      <dsp:nvSpPr>
        <dsp:cNvPr id="0" name=""/>
        <dsp:cNvSpPr/>
      </dsp:nvSpPr>
      <dsp:spPr>
        <a:xfrm>
          <a:off x="4906" y="452"/>
          <a:ext cx="4595089"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Federal</a:t>
          </a:r>
        </a:p>
      </dsp:txBody>
      <dsp:txXfrm>
        <a:off x="38357" y="33903"/>
        <a:ext cx="4528187" cy="1075184"/>
      </dsp:txXfrm>
    </dsp:sp>
    <dsp:sp modelId="{852E0800-4DD5-41EB-AC99-D88D5B1DBF4E}">
      <dsp:nvSpPr>
        <dsp:cNvPr id="0" name=""/>
        <dsp:cNvSpPr/>
      </dsp:nvSpPr>
      <dsp:spPr>
        <a:xfrm>
          <a:off x="4906" y="1288251"/>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FTC Act</a:t>
          </a:r>
        </a:p>
      </dsp:txBody>
      <dsp:txXfrm>
        <a:off x="30532" y="1313877"/>
        <a:ext cx="823669" cy="1090834"/>
      </dsp:txXfrm>
    </dsp:sp>
    <dsp:sp modelId="{1F541237-5E5E-450E-8E40-9A4068B388D5}">
      <dsp:nvSpPr>
        <dsp:cNvPr id="0" name=""/>
        <dsp:cNvSpPr/>
      </dsp:nvSpPr>
      <dsp:spPr>
        <a:xfrm>
          <a:off x="4906" y="2576050"/>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Child online protections / Red Flag Rules</a:t>
          </a:r>
        </a:p>
      </dsp:txBody>
      <dsp:txXfrm>
        <a:off x="30532" y="2601676"/>
        <a:ext cx="823669" cy="1090834"/>
      </dsp:txXfrm>
    </dsp:sp>
    <dsp:sp modelId="{EDA7495E-76B7-45EB-AD3F-FC9E4B1C7F09}">
      <dsp:nvSpPr>
        <dsp:cNvPr id="0" name=""/>
        <dsp:cNvSpPr/>
      </dsp:nvSpPr>
      <dsp:spPr>
        <a:xfrm>
          <a:off x="953321" y="1288251"/>
          <a:ext cx="1786590"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US Federal Financial Laws</a:t>
          </a:r>
          <a:endParaRPr lang="en-US" sz="900" kern="1200" dirty="0"/>
        </a:p>
      </dsp:txBody>
      <dsp:txXfrm>
        <a:off x="986772" y="1321702"/>
        <a:ext cx="1719688" cy="1075184"/>
      </dsp:txXfrm>
    </dsp:sp>
    <dsp:sp modelId="{40C50D0C-BF13-42B6-994D-0ED29C13420F}">
      <dsp:nvSpPr>
        <dsp:cNvPr id="0" name=""/>
        <dsp:cNvSpPr/>
      </dsp:nvSpPr>
      <dsp:spPr>
        <a:xfrm>
          <a:off x="953321" y="2576050"/>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Fair Credit Reporting Act</a:t>
          </a:r>
          <a:endParaRPr lang="en-US" sz="900" kern="1200" dirty="0"/>
        </a:p>
      </dsp:txBody>
      <dsp:txXfrm>
        <a:off x="978947" y="2601676"/>
        <a:ext cx="823669" cy="1090834"/>
      </dsp:txXfrm>
    </dsp:sp>
    <dsp:sp modelId="{FC1A6536-C98E-4316-AC39-740256F2AF07}">
      <dsp:nvSpPr>
        <dsp:cNvPr id="0" name=""/>
        <dsp:cNvSpPr/>
      </dsp:nvSpPr>
      <dsp:spPr>
        <a:xfrm>
          <a:off x="1864990" y="2576050"/>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err="1" smtClean="0"/>
            <a:t>GLBA</a:t>
          </a:r>
          <a:endParaRPr lang="en-US" sz="900" kern="1200" dirty="0"/>
        </a:p>
      </dsp:txBody>
      <dsp:txXfrm>
        <a:off x="1890616" y="2601676"/>
        <a:ext cx="823669" cy="1090834"/>
      </dsp:txXfrm>
    </dsp:sp>
    <dsp:sp modelId="{2B604550-C871-4C2F-81BE-71563CBE47DB}">
      <dsp:nvSpPr>
        <dsp:cNvPr id="0" name=""/>
        <dsp:cNvSpPr/>
      </dsp:nvSpPr>
      <dsp:spPr>
        <a:xfrm>
          <a:off x="2813405" y="1288251"/>
          <a:ext cx="1786590"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US Federal Healthcare Laws</a:t>
          </a:r>
          <a:endParaRPr lang="en-US" sz="900" kern="1200" dirty="0"/>
        </a:p>
      </dsp:txBody>
      <dsp:txXfrm>
        <a:off x="2846856" y="1321702"/>
        <a:ext cx="1719688" cy="1075184"/>
      </dsp:txXfrm>
    </dsp:sp>
    <dsp:sp modelId="{C657E336-F34E-4609-9DBA-31D9FC4575E4}">
      <dsp:nvSpPr>
        <dsp:cNvPr id="0" name=""/>
        <dsp:cNvSpPr/>
      </dsp:nvSpPr>
      <dsp:spPr>
        <a:xfrm>
          <a:off x="2813405" y="2576050"/>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err="1" smtClean="0"/>
            <a:t>HIPAA</a:t>
          </a:r>
          <a:endParaRPr lang="en-US" sz="900" kern="1200" dirty="0"/>
        </a:p>
      </dsp:txBody>
      <dsp:txXfrm>
        <a:off x="2839031" y="2601676"/>
        <a:ext cx="823669" cy="1090834"/>
      </dsp:txXfrm>
    </dsp:sp>
    <dsp:sp modelId="{964D671B-0466-4E8F-A1F5-F790086E7375}">
      <dsp:nvSpPr>
        <dsp:cNvPr id="0" name=""/>
        <dsp:cNvSpPr/>
      </dsp:nvSpPr>
      <dsp:spPr>
        <a:xfrm>
          <a:off x="3725074" y="2576050"/>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err="1" smtClean="0"/>
            <a:t>HITECH</a:t>
          </a:r>
          <a:endParaRPr lang="en-US" sz="900" kern="1200" dirty="0"/>
        </a:p>
      </dsp:txBody>
      <dsp:txXfrm>
        <a:off x="3750700" y="2601676"/>
        <a:ext cx="823669" cy="1090834"/>
      </dsp:txXfrm>
    </dsp:sp>
    <dsp:sp modelId="{D23484F0-B572-4EA5-9D43-DCB933517970}">
      <dsp:nvSpPr>
        <dsp:cNvPr id="0" name=""/>
        <dsp:cNvSpPr/>
      </dsp:nvSpPr>
      <dsp:spPr>
        <a:xfrm>
          <a:off x="4746982" y="452"/>
          <a:ext cx="3720167"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State</a:t>
          </a:r>
          <a:endParaRPr lang="en-US" sz="5100" kern="1200" dirty="0"/>
        </a:p>
      </dsp:txBody>
      <dsp:txXfrm>
        <a:off x="4780433" y="33903"/>
        <a:ext cx="3653265" cy="1075184"/>
      </dsp:txXfrm>
    </dsp:sp>
    <dsp:sp modelId="{49ABB63C-F7E3-4B48-9166-101A1AF0F58C}">
      <dsp:nvSpPr>
        <dsp:cNvPr id="0" name=""/>
        <dsp:cNvSpPr/>
      </dsp:nvSpPr>
      <dsp:spPr>
        <a:xfrm>
          <a:off x="4746982" y="1288251"/>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50 different data breach laws</a:t>
          </a:r>
          <a:endParaRPr lang="en-US" sz="900" kern="1200" dirty="0"/>
        </a:p>
      </dsp:txBody>
      <dsp:txXfrm>
        <a:off x="4772608" y="1313877"/>
        <a:ext cx="823669" cy="1090834"/>
      </dsp:txXfrm>
    </dsp:sp>
    <dsp:sp modelId="{AB293854-6B9C-411C-981F-0760BA605B1F}">
      <dsp:nvSpPr>
        <dsp:cNvPr id="0" name=""/>
        <dsp:cNvSpPr/>
      </dsp:nvSpPr>
      <dsp:spPr>
        <a:xfrm>
          <a:off x="4746982" y="2576050"/>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Child online safety rules (CA)</a:t>
          </a:r>
          <a:endParaRPr lang="en-US" sz="900" kern="1200" dirty="0"/>
        </a:p>
      </dsp:txBody>
      <dsp:txXfrm>
        <a:off x="4772608" y="2601676"/>
        <a:ext cx="823669" cy="1090834"/>
      </dsp:txXfrm>
    </dsp:sp>
    <dsp:sp modelId="{EE9F6EDF-24E3-47BD-8A44-49548027D8D8}">
      <dsp:nvSpPr>
        <dsp:cNvPr id="0" name=""/>
        <dsp:cNvSpPr/>
      </dsp:nvSpPr>
      <dsp:spPr>
        <a:xfrm>
          <a:off x="5695398" y="1288251"/>
          <a:ext cx="874921" cy="1142086"/>
        </a:xfrm>
        <a:prstGeom prst="roundRect">
          <a:avLst>
            <a:gd name="adj" fmla="val 10000"/>
          </a:avLst>
        </a:prstGeom>
        <a:solidFill>
          <a:srgbClr val="FFFF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lumMod val="50000"/>
                </a:schemeClr>
              </a:solidFill>
            </a:rPr>
            <a:t>New consumer privacy laws (CA, NV)</a:t>
          </a:r>
          <a:endParaRPr lang="en-US" sz="900" b="1" kern="1200" dirty="0">
            <a:solidFill>
              <a:schemeClr val="tx1">
                <a:lumMod val="50000"/>
              </a:schemeClr>
            </a:solidFill>
          </a:endParaRPr>
        </a:p>
      </dsp:txBody>
      <dsp:txXfrm>
        <a:off x="5721024" y="1313877"/>
        <a:ext cx="823669" cy="1090834"/>
      </dsp:txXfrm>
    </dsp:sp>
    <dsp:sp modelId="{8940C1F3-F1E3-4EFD-B983-F8D11B758025}">
      <dsp:nvSpPr>
        <dsp:cNvPr id="0" name=""/>
        <dsp:cNvSpPr/>
      </dsp:nvSpPr>
      <dsp:spPr>
        <a:xfrm>
          <a:off x="5695398" y="2576050"/>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Biometric Privacy Laws (IL)</a:t>
          </a:r>
          <a:endParaRPr lang="en-US" sz="900" kern="1200" dirty="0"/>
        </a:p>
      </dsp:txBody>
      <dsp:txXfrm>
        <a:off x="5721024" y="2601676"/>
        <a:ext cx="823669" cy="1090834"/>
      </dsp:txXfrm>
    </dsp:sp>
    <dsp:sp modelId="{4F2FDDEF-D1AB-46F7-B9B5-916148B7DC76}">
      <dsp:nvSpPr>
        <dsp:cNvPr id="0" name=""/>
        <dsp:cNvSpPr/>
      </dsp:nvSpPr>
      <dsp:spPr>
        <a:xfrm>
          <a:off x="6643813" y="1288251"/>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Shine the Light (CA, NY)</a:t>
          </a:r>
          <a:endParaRPr lang="en-US" sz="900" kern="1200" dirty="0"/>
        </a:p>
      </dsp:txBody>
      <dsp:txXfrm>
        <a:off x="6669439" y="1313877"/>
        <a:ext cx="823669" cy="1090834"/>
      </dsp:txXfrm>
    </dsp:sp>
    <dsp:sp modelId="{3695889B-7DA5-4D72-8595-DC9B92CA87C9}">
      <dsp:nvSpPr>
        <dsp:cNvPr id="0" name=""/>
        <dsp:cNvSpPr/>
      </dsp:nvSpPr>
      <dsp:spPr>
        <a:xfrm>
          <a:off x="6643813" y="2576050"/>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Insurance privacy (CA, CT)</a:t>
          </a:r>
          <a:endParaRPr lang="en-US" sz="900" kern="1200" dirty="0"/>
        </a:p>
      </dsp:txBody>
      <dsp:txXfrm>
        <a:off x="6669439" y="2601676"/>
        <a:ext cx="823669" cy="1090834"/>
      </dsp:txXfrm>
    </dsp:sp>
    <dsp:sp modelId="{4116FC19-68BA-42BC-AD22-1D8F18D64E0D}">
      <dsp:nvSpPr>
        <dsp:cNvPr id="0" name=""/>
        <dsp:cNvSpPr/>
      </dsp:nvSpPr>
      <dsp:spPr>
        <a:xfrm>
          <a:off x="7592228" y="1288251"/>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Cybersecurity specific (NY, CO)</a:t>
          </a:r>
          <a:endParaRPr lang="en-US" sz="900" kern="1200" dirty="0"/>
        </a:p>
      </dsp:txBody>
      <dsp:txXfrm>
        <a:off x="7617854" y="1313877"/>
        <a:ext cx="823669" cy="1090834"/>
      </dsp:txXfrm>
    </dsp:sp>
    <dsp:sp modelId="{E2FE0EF3-5DEC-496D-8404-2E8C52F6474E}">
      <dsp:nvSpPr>
        <dsp:cNvPr id="0" name=""/>
        <dsp:cNvSpPr/>
      </dsp:nvSpPr>
      <dsp:spPr>
        <a:xfrm>
          <a:off x="7592228" y="2576050"/>
          <a:ext cx="874921" cy="114208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Financial information (CA)</a:t>
          </a:r>
          <a:endParaRPr lang="en-US" sz="900" kern="1200" dirty="0"/>
        </a:p>
      </dsp:txBody>
      <dsp:txXfrm>
        <a:off x="7617854" y="2601676"/>
        <a:ext cx="823669" cy="1090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AC8F4-EF4D-4805-AE64-6961AAB5C20B}">
      <dsp:nvSpPr>
        <dsp:cNvPr id="0" name=""/>
        <dsp:cNvSpPr/>
      </dsp:nvSpPr>
      <dsp:spPr>
        <a:xfrm>
          <a:off x="727586" y="4351"/>
          <a:ext cx="2259824" cy="155701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5FD336D-5C91-4911-B093-E6FA6B1859A3}">
      <dsp:nvSpPr>
        <dsp:cNvPr id="0" name=""/>
        <dsp:cNvSpPr/>
      </dsp:nvSpPr>
      <dsp:spPr>
        <a:xfrm>
          <a:off x="727586" y="1561370"/>
          <a:ext cx="2259824" cy="83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Signed on </a:t>
          </a:r>
          <a:r>
            <a:rPr lang="en-US" sz="1500" b="1" kern="1200" dirty="0" smtClean="0">
              <a:solidFill>
                <a:schemeClr val="tx2"/>
              </a:solidFill>
            </a:rPr>
            <a:t>6/28/18</a:t>
          </a:r>
          <a:r>
            <a:rPr lang="en-US" sz="1500" kern="1200" dirty="0" smtClean="0"/>
            <a:t>, amended </a:t>
          </a:r>
          <a:r>
            <a:rPr lang="en-US" sz="1500" b="1" kern="1200" dirty="0" smtClean="0">
              <a:solidFill>
                <a:schemeClr val="tx2"/>
              </a:solidFill>
            </a:rPr>
            <a:t>9/23/18 and 10/11/19</a:t>
          </a:r>
          <a:r>
            <a:rPr lang="en-US" sz="1500" kern="1200" dirty="0" smtClean="0"/>
            <a:t> </a:t>
          </a:r>
          <a:endParaRPr lang="en-US" sz="1500" kern="1200" dirty="0"/>
        </a:p>
      </dsp:txBody>
      <dsp:txXfrm>
        <a:off x="727586" y="1561370"/>
        <a:ext cx="2259824" cy="838394"/>
      </dsp:txXfrm>
    </dsp:sp>
    <dsp:sp modelId="{8811461A-6B73-4225-9E75-BD76325564AA}">
      <dsp:nvSpPr>
        <dsp:cNvPr id="0" name=""/>
        <dsp:cNvSpPr/>
      </dsp:nvSpPr>
      <dsp:spPr>
        <a:xfrm>
          <a:off x="3213487" y="4351"/>
          <a:ext cx="2259824" cy="1557018"/>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050B8D0-E3C4-43A7-9B01-746A8F1B9917}">
      <dsp:nvSpPr>
        <dsp:cNvPr id="0" name=""/>
        <dsp:cNvSpPr/>
      </dsp:nvSpPr>
      <dsp:spPr>
        <a:xfrm>
          <a:off x="3213487" y="1561370"/>
          <a:ext cx="2259824" cy="83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AG released 3 versions of regulations in </a:t>
          </a:r>
          <a:r>
            <a:rPr lang="en-US" sz="1500" b="1" kern="1200" dirty="0" smtClean="0">
              <a:solidFill>
                <a:srgbClr val="7030A0"/>
              </a:solidFill>
            </a:rPr>
            <a:t>10/19</a:t>
          </a:r>
          <a:r>
            <a:rPr lang="en-US" sz="1500" kern="1200" dirty="0" smtClean="0"/>
            <a:t>, </a:t>
          </a:r>
          <a:r>
            <a:rPr lang="en-US" sz="1500" b="1" kern="1200" dirty="0" smtClean="0">
              <a:solidFill>
                <a:srgbClr val="7030A0"/>
              </a:solidFill>
            </a:rPr>
            <a:t>2/20</a:t>
          </a:r>
          <a:r>
            <a:rPr lang="en-US" sz="1500" kern="1200" dirty="0" smtClean="0"/>
            <a:t>, and </a:t>
          </a:r>
          <a:r>
            <a:rPr lang="en-US" sz="1500" b="1" kern="1200" dirty="0" smtClean="0">
              <a:solidFill>
                <a:srgbClr val="7030A0"/>
              </a:solidFill>
            </a:rPr>
            <a:t>3/20 </a:t>
          </a:r>
          <a:endParaRPr lang="en-US" sz="1500" b="1" kern="1200" dirty="0">
            <a:solidFill>
              <a:srgbClr val="7030A0"/>
            </a:solidFill>
          </a:endParaRPr>
        </a:p>
      </dsp:txBody>
      <dsp:txXfrm>
        <a:off x="3213487" y="1561370"/>
        <a:ext cx="2259824" cy="838394"/>
      </dsp:txXfrm>
    </dsp:sp>
    <dsp:sp modelId="{B5749CBD-869D-45E4-BD00-FFB1062F9B3C}">
      <dsp:nvSpPr>
        <dsp:cNvPr id="0" name=""/>
        <dsp:cNvSpPr/>
      </dsp:nvSpPr>
      <dsp:spPr>
        <a:xfrm>
          <a:off x="5699389" y="4351"/>
          <a:ext cx="2259824" cy="1557018"/>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64107F9-9AED-40C0-BC0D-6502386F2E6F}">
      <dsp:nvSpPr>
        <dsp:cNvPr id="0" name=""/>
        <dsp:cNvSpPr/>
      </dsp:nvSpPr>
      <dsp:spPr>
        <a:xfrm>
          <a:off x="5699389" y="1561370"/>
          <a:ext cx="2259824" cy="83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AG submitted final regulations on </a:t>
          </a:r>
          <a:r>
            <a:rPr lang="en-US" sz="1500" b="1" kern="1200" dirty="0" smtClean="0">
              <a:solidFill>
                <a:srgbClr val="7030A0"/>
              </a:solidFill>
            </a:rPr>
            <a:t>6/1/20 </a:t>
          </a:r>
          <a:r>
            <a:rPr lang="en-US" sz="1500" kern="1200" dirty="0" smtClean="0"/>
            <a:t>to </a:t>
          </a:r>
          <a:r>
            <a:rPr lang="en-US" sz="1500" kern="1200" dirty="0" err="1" smtClean="0"/>
            <a:t>OAL</a:t>
          </a:r>
          <a:r>
            <a:rPr lang="en-US" sz="1500" kern="1200" dirty="0" smtClean="0"/>
            <a:t>, pending review</a:t>
          </a:r>
          <a:endParaRPr lang="en-US" sz="1500" kern="1200" dirty="0"/>
        </a:p>
      </dsp:txBody>
      <dsp:txXfrm>
        <a:off x="5699389" y="1561370"/>
        <a:ext cx="2259824" cy="838394"/>
      </dsp:txXfrm>
    </dsp:sp>
    <dsp:sp modelId="{73BF4B6D-EB1A-42C3-81DB-E4B5A531A2AE}">
      <dsp:nvSpPr>
        <dsp:cNvPr id="0" name=""/>
        <dsp:cNvSpPr/>
      </dsp:nvSpPr>
      <dsp:spPr>
        <a:xfrm>
          <a:off x="727586" y="2625747"/>
          <a:ext cx="2259824" cy="1557018"/>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F14A132-F5BE-443C-94D4-4720972F9CA9}">
      <dsp:nvSpPr>
        <dsp:cNvPr id="0" name=""/>
        <dsp:cNvSpPr/>
      </dsp:nvSpPr>
      <dsp:spPr>
        <a:xfrm>
          <a:off x="727586" y="4182766"/>
          <a:ext cx="2259824" cy="83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California Privacy Rights Act (</a:t>
          </a:r>
          <a:r>
            <a:rPr lang="en-US" sz="1500" kern="1200" dirty="0" err="1" smtClean="0"/>
            <a:t>CPRA</a:t>
          </a:r>
          <a:r>
            <a:rPr lang="en-US" sz="1500" kern="1200" dirty="0" smtClean="0"/>
            <a:t>) for </a:t>
          </a:r>
          <a:r>
            <a:rPr lang="en-US" sz="1500" b="1" kern="1200" dirty="0" smtClean="0">
              <a:solidFill>
                <a:srgbClr val="7030A0"/>
              </a:solidFill>
            </a:rPr>
            <a:t>11/20</a:t>
          </a:r>
          <a:r>
            <a:rPr lang="en-US" sz="1500" kern="1200" dirty="0" smtClean="0"/>
            <a:t> ballot</a:t>
          </a:r>
          <a:endParaRPr lang="en-US" sz="1500" kern="1200" dirty="0"/>
        </a:p>
      </dsp:txBody>
      <dsp:txXfrm>
        <a:off x="727586" y="4182766"/>
        <a:ext cx="2259824" cy="838394"/>
      </dsp:txXfrm>
    </dsp:sp>
    <dsp:sp modelId="{7CDD2433-799A-40A2-AFEC-9BB5B06DDE7D}">
      <dsp:nvSpPr>
        <dsp:cNvPr id="0" name=""/>
        <dsp:cNvSpPr/>
      </dsp:nvSpPr>
      <dsp:spPr>
        <a:xfrm>
          <a:off x="3213487" y="2625747"/>
          <a:ext cx="2259824" cy="1557018"/>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1000" r="-11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92C055B-C8D3-4E4A-A0E7-51E2719519FC}">
      <dsp:nvSpPr>
        <dsp:cNvPr id="0" name=""/>
        <dsp:cNvSpPr/>
      </dsp:nvSpPr>
      <dsp:spPr>
        <a:xfrm>
          <a:off x="3213487" y="4182766"/>
          <a:ext cx="2259824" cy="83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Additional CCPA amendments pending</a:t>
          </a:r>
          <a:endParaRPr lang="en-US" sz="1500" kern="1200" dirty="0"/>
        </a:p>
      </dsp:txBody>
      <dsp:txXfrm>
        <a:off x="3213487" y="4182766"/>
        <a:ext cx="2259824" cy="838394"/>
      </dsp:txXfrm>
    </dsp:sp>
    <dsp:sp modelId="{8FEEF0BD-BC3E-42BC-ADAD-8400210EE00B}">
      <dsp:nvSpPr>
        <dsp:cNvPr id="0" name=""/>
        <dsp:cNvSpPr/>
      </dsp:nvSpPr>
      <dsp:spPr>
        <a:xfrm>
          <a:off x="5699389" y="2625747"/>
          <a:ext cx="2259824" cy="1557018"/>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898EC2A-2009-4529-9723-3A4E44A9C995}">
      <dsp:nvSpPr>
        <dsp:cNvPr id="0" name=""/>
        <dsp:cNvSpPr/>
      </dsp:nvSpPr>
      <dsp:spPr>
        <a:xfrm>
          <a:off x="5699389" y="4182766"/>
          <a:ext cx="2259824" cy="83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Federal discussions / CCPA copycat laws</a:t>
          </a:r>
          <a:endParaRPr lang="en-US" sz="1500" kern="1200" dirty="0"/>
        </a:p>
      </dsp:txBody>
      <dsp:txXfrm>
        <a:off x="5699389" y="4182766"/>
        <a:ext cx="2259824" cy="8383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327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560" tIns="47780" rIns="95560" bIns="47780" rtlCol="0"/>
          <a:lstStyle>
            <a:lvl1pPr algn="l">
              <a:defRPr sz="1300"/>
            </a:lvl1pPr>
          </a:lstStyle>
          <a:p>
            <a:endParaRPr lang="en-US" dirty="0"/>
          </a:p>
        </p:txBody>
      </p:sp>
      <p:sp>
        <p:nvSpPr>
          <p:cNvPr id="3" name="Date Placeholder 2"/>
          <p:cNvSpPr>
            <a:spLocks noGrp="1"/>
          </p:cNvSpPr>
          <p:nvPr>
            <p:ph type="dt" idx="1"/>
          </p:nvPr>
        </p:nvSpPr>
        <p:spPr>
          <a:xfrm>
            <a:off x="4143588" y="0"/>
            <a:ext cx="3169920" cy="480060"/>
          </a:xfrm>
          <a:prstGeom prst="rect">
            <a:avLst/>
          </a:prstGeom>
        </p:spPr>
        <p:txBody>
          <a:bodyPr vert="horz" lIns="95560" tIns="47780" rIns="95560" bIns="47780" rtlCol="0"/>
          <a:lstStyle>
            <a:lvl1pPr algn="r">
              <a:defRPr sz="1300"/>
            </a:lvl1pPr>
          </a:lstStyle>
          <a:p>
            <a:fld id="{D77633BE-0766-4701-97A4-87960AEAA15B}" type="datetimeFigureOut">
              <a:rPr lang="en-US" smtClean="0"/>
              <a:t>6/24/2020</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sp>
      <p:sp>
        <p:nvSpPr>
          <p:cNvPr id="5" name="Notes Placeholder 4"/>
          <p:cNvSpPr>
            <a:spLocks noGrp="1"/>
          </p:cNvSpPr>
          <p:nvPr>
            <p:ph type="body" sz="quarter" idx="3"/>
          </p:nvPr>
        </p:nvSpPr>
        <p:spPr>
          <a:xfrm>
            <a:off x="731521" y="4560571"/>
            <a:ext cx="5852160" cy="4320540"/>
          </a:xfrm>
          <a:prstGeom prst="rect">
            <a:avLst/>
          </a:prstGeom>
        </p:spPr>
        <p:txBody>
          <a:bodyPr vert="horz" lIns="95560" tIns="47780" rIns="95560" bIns="477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560" tIns="47780" rIns="95560" bIns="47780"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5560" tIns="47780" rIns="95560" bIns="47780" rtlCol="0" anchor="b"/>
          <a:lstStyle>
            <a:lvl1pPr algn="r">
              <a:defRPr sz="1300"/>
            </a:lvl1pPr>
          </a:lstStyle>
          <a:p>
            <a:fld id="{A2B71D9D-C59C-46A3-89DC-993D8C59CBB9}" type="slidenum">
              <a:rPr lang="en-US" smtClean="0"/>
              <a:t>‹#›</a:t>
            </a:fld>
            <a:endParaRPr lang="en-US" dirty="0"/>
          </a:p>
        </p:txBody>
      </p:sp>
    </p:spTree>
    <p:extLst>
      <p:ext uri="{BB962C8B-B14F-4D97-AF65-F5344CB8AC3E}">
        <p14:creationId xmlns:p14="http://schemas.microsoft.com/office/powerpoint/2010/main" val="973442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B71D9D-C59C-46A3-89DC-993D8C59CBB9}" type="slidenum">
              <a:rPr lang="en-US" smtClean="0"/>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to highlight</a:t>
            </a:r>
            <a:r>
              <a:rPr lang="en-US" dirty="0" smtClean="0"/>
              <a:t>:</a:t>
            </a:r>
          </a:p>
          <a:p>
            <a:endParaRPr lang="en-US" dirty="0" smtClean="0"/>
          </a:p>
          <a:p>
            <a:pPr marL="171438" indent="-171438">
              <a:buFont typeface="Arial" panose="020B0604020202020204" pitchFamily="34" charset="0"/>
              <a:buChar char="•"/>
            </a:pPr>
            <a:r>
              <a:rPr lang="en-US" dirty="0" smtClean="0"/>
              <a:t>For-profits only. Non-profits are excluded. </a:t>
            </a:r>
          </a:p>
          <a:p>
            <a:endParaRPr lang="en-US" dirty="0" smtClean="0"/>
          </a:p>
          <a:p>
            <a:pPr marL="171438" indent="-171438">
              <a:buFont typeface="Arial" panose="020B0604020202020204" pitchFamily="34" charset="0"/>
              <a:buChar char="•"/>
            </a:pPr>
            <a:r>
              <a:rPr lang="en-US" dirty="0" smtClean="0"/>
              <a:t>Need to collect or determine</a:t>
            </a:r>
            <a:r>
              <a:rPr lang="en-US" baseline="0" dirty="0" smtClean="0"/>
              <a:t> the “purposes and means of the processing” of personal information. Unclear what “purposes and means of the processing” will be defined to mean.</a:t>
            </a:r>
          </a:p>
          <a:p>
            <a:endParaRPr lang="en-US" baseline="0" dirty="0" smtClean="0"/>
          </a:p>
          <a:p>
            <a:pPr marL="171438" indent="-171438">
              <a:buFont typeface="Arial" panose="020B0604020202020204" pitchFamily="34" charset="0"/>
              <a:buChar char="•"/>
            </a:pPr>
            <a:r>
              <a:rPr lang="en-US" baseline="0" dirty="0" smtClean="0"/>
              <a:t>Need to conduct business in California. Unclear what “conducts business in California” will be defined to mean. But likely jurisdictional / minimum contacts analysis.</a:t>
            </a:r>
          </a:p>
          <a:p>
            <a:endParaRPr lang="en-US" baseline="0" dirty="0" smtClean="0"/>
          </a:p>
          <a:p>
            <a:pPr marL="171438" indent="-171438">
              <a:buFont typeface="Arial" panose="020B0604020202020204" pitchFamily="34" charset="0"/>
              <a:buChar char="•"/>
            </a:pPr>
            <a:r>
              <a:rPr lang="en-US" baseline="0" dirty="0" smtClean="0"/>
              <a:t>Must satisfy one of the following three thresholds:</a:t>
            </a:r>
          </a:p>
          <a:p>
            <a:endParaRPr lang="en-US" baseline="0" dirty="0" smtClean="0"/>
          </a:p>
          <a:p>
            <a:pPr marL="628606" lvl="1" indent="-171438">
              <a:buFont typeface="Arial" panose="020B0604020202020204" pitchFamily="34" charset="0"/>
              <a:buChar char="•"/>
            </a:pPr>
            <a:r>
              <a:rPr lang="en-US" b="1" baseline="0" dirty="0" smtClean="0"/>
              <a:t>Gross Revenue </a:t>
            </a:r>
            <a:r>
              <a:rPr lang="en-US" baseline="0" dirty="0" smtClean="0"/>
              <a:t>- Straightforward</a:t>
            </a:r>
          </a:p>
          <a:p>
            <a:pPr marL="628606" lvl="1" indent="-171438">
              <a:buFont typeface="Arial" panose="020B0604020202020204" pitchFamily="34" charset="0"/>
              <a:buChar char="•"/>
            </a:pPr>
            <a:r>
              <a:rPr lang="en-US" b="1" baseline="0" dirty="0" smtClean="0"/>
              <a:t>Collection Threshold </a:t>
            </a:r>
            <a:r>
              <a:rPr lang="en-US" baseline="0" dirty="0" smtClean="0"/>
              <a:t>- This breaks down to 137 unique website visitors per year because personal information is defined as IP address</a:t>
            </a:r>
          </a:p>
          <a:p>
            <a:pPr marL="628606" lvl="1" indent="-171438">
              <a:buFont typeface="Arial" panose="020B0604020202020204" pitchFamily="34" charset="0"/>
              <a:buChar char="•"/>
            </a:pPr>
            <a:r>
              <a:rPr lang="en-US" b="1" baseline="0" dirty="0" smtClean="0"/>
              <a:t>Sale Threshold </a:t>
            </a:r>
            <a:r>
              <a:rPr lang="en-US" baseline="0" dirty="0" smtClean="0"/>
              <a:t>- The definition of “sale” is broader than monetary exchange, so keep an eye on this.</a:t>
            </a:r>
            <a:endParaRPr lang="en-US" dirty="0" smtClean="0"/>
          </a:p>
          <a:p>
            <a:endParaRPr lang="en-US" dirty="0" smtClean="0"/>
          </a:p>
          <a:p>
            <a:pPr marL="171438" indent="-17143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4143588" y="9119474"/>
            <a:ext cx="3169920" cy="480060"/>
          </a:xfrm>
          <a:prstGeom prst="rect">
            <a:avLst/>
          </a:prstGeom>
        </p:spPr>
        <p:txBody>
          <a:bodyPr lIns="91433" tIns="45717" rIns="91433" bIns="45717"/>
          <a:lstStyle/>
          <a:p>
            <a:fld id="{A2B71D9D-C59C-46A3-89DC-993D8C59CBB9}" type="slidenum">
              <a:rPr lang="en-US" smtClean="0"/>
              <a:pPr/>
              <a:t>9</a:t>
            </a:fld>
            <a:endParaRPr lang="en-US"/>
          </a:p>
        </p:txBody>
      </p:sp>
    </p:spTree>
    <p:extLst>
      <p:ext uri="{BB962C8B-B14F-4D97-AF65-F5344CB8AC3E}">
        <p14:creationId xmlns:p14="http://schemas.microsoft.com/office/powerpoint/2010/main" val="159404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Key points to highlight</a:t>
            </a:r>
            <a:r>
              <a:rPr lang="en-US" dirty="0" smtClean="0"/>
              <a:t>:</a:t>
            </a:r>
            <a:br>
              <a:rPr lang="en-US" dirty="0" smtClean="0"/>
            </a:br>
            <a:endParaRPr lang="en-US" dirty="0" smtClean="0"/>
          </a:p>
          <a:p>
            <a:pPr marL="171438" indent="-171438">
              <a:buFont typeface="Arial" panose="020B0604020202020204" pitchFamily="34" charset="0"/>
              <a:buChar char="•"/>
            </a:pPr>
            <a:r>
              <a:rPr lang="en-US" dirty="0" smtClean="0"/>
              <a:t>The right includes disclosure of categories and specific</a:t>
            </a:r>
            <a:r>
              <a:rPr lang="en-US" baseline="0" dirty="0" smtClean="0"/>
              <a:t> pieces of personal information. Unclear what “specific pieces” means. Do you have to disclose SSN and other sensitive data in the mail or email? Creates separate privacy / security risk.</a:t>
            </a:r>
          </a:p>
          <a:p>
            <a:endParaRPr lang="en-US" baseline="0" dirty="0" smtClean="0"/>
          </a:p>
          <a:p>
            <a:pPr marL="171438" indent="-171438">
              <a:buFont typeface="Arial" panose="020B0604020202020204" pitchFamily="34" charset="0"/>
              <a:buChar char="•"/>
            </a:pPr>
            <a:r>
              <a:rPr lang="en-US" baseline="0" dirty="0" smtClean="0"/>
              <a:t>Request can look back 12 months, and can be made twice per year. 12 month look back means companies need to start compliance efforts now.</a:t>
            </a:r>
          </a:p>
          <a:p>
            <a:endParaRPr lang="en-US" baseline="0" dirty="0" smtClean="0"/>
          </a:p>
          <a:p>
            <a:pPr marL="171438" indent="-171438">
              <a:buFont typeface="Arial" panose="020B0604020202020204" pitchFamily="34" charset="0"/>
              <a:buChar char="•"/>
            </a:pPr>
            <a:r>
              <a:rPr lang="en-US" baseline="0" dirty="0" smtClean="0"/>
              <a:t>Request must be made by verifiable consumer request. That phrase is not defined. Limited guidance in law, including that you can’t require the person to create an account and you can take reasonable steps to verify. But verification efforts do not extend 45 day deadline to respond.</a:t>
            </a:r>
          </a:p>
          <a:p>
            <a:endParaRPr lang="en-US" baseline="0" dirty="0" smtClean="0"/>
          </a:p>
          <a:p>
            <a:pPr marL="171438" indent="-171438">
              <a:buFont typeface="Arial" panose="020B0604020202020204" pitchFamily="34" charset="0"/>
              <a:buChar char="•"/>
            </a:pPr>
            <a:r>
              <a:rPr lang="en-US" baseline="0" dirty="0" smtClean="0"/>
              <a:t>Disclosing “at or before the point of collection” will require website / application interface changes.</a:t>
            </a:r>
          </a:p>
          <a:p>
            <a:endParaRPr lang="en-US" baseline="0" dirty="0" smtClean="0"/>
          </a:p>
          <a:p>
            <a:pPr marL="171438" indent="-171438">
              <a:buFont typeface="Arial" panose="020B0604020202020204" pitchFamily="34" charset="0"/>
              <a:buChar char="•"/>
            </a:pPr>
            <a:r>
              <a:rPr lang="en-US" baseline="0" dirty="0" smtClean="0"/>
              <a:t>Toll-free number requirement is a burden on many businesses. </a:t>
            </a:r>
          </a:p>
          <a:p>
            <a:endParaRPr lang="en-US" baseline="0" dirty="0" smtClean="0"/>
          </a:p>
          <a:p>
            <a:pPr marL="171438" indent="-171438">
              <a:buFont typeface="Arial" panose="020B0604020202020204" pitchFamily="34" charset="0"/>
              <a:buChar char="•"/>
            </a:pPr>
            <a:r>
              <a:rPr lang="en-US" baseline="0" dirty="0" smtClean="0"/>
              <a:t>Required to disclose and deliver free of charge within 45 days, and disclose right on privacy policy.</a:t>
            </a:r>
          </a:p>
          <a:p>
            <a:endParaRPr lang="en-US" baseline="0" dirty="0" smtClean="0"/>
          </a:p>
          <a:p>
            <a:pPr marL="171438" indent="-171438">
              <a:buFont typeface="Arial" panose="020B0604020202020204" pitchFamily="34" charset="0"/>
              <a:buChar char="•"/>
            </a:pPr>
            <a:r>
              <a:rPr lang="en-US" baseline="0" dirty="0" smtClean="0"/>
              <a:t>Privacy policy change - disclosing categories of PI collected, sold, disclosed for business purposes in the past 12 months. Something new.</a:t>
            </a:r>
          </a:p>
          <a:p>
            <a:pPr marL="171438" indent="-171438">
              <a:buFont typeface="Arial" panose="020B0604020202020204" pitchFamily="34" charset="0"/>
              <a:buChar char="•"/>
            </a:pPr>
            <a:endParaRPr lang="en-US" baseline="0" dirty="0" smtClean="0"/>
          </a:p>
          <a:p>
            <a:endParaRPr lang="en-US" baseline="0" dirty="0" smtClean="0"/>
          </a:p>
          <a:p>
            <a:pPr marL="171438" indent="-171438">
              <a:buFont typeface="Arial" panose="020B0604020202020204" pitchFamily="34" charset="0"/>
              <a:buChar char="•"/>
            </a:pPr>
            <a:endParaRPr lang="en-US" dirty="0"/>
          </a:p>
        </p:txBody>
      </p:sp>
    </p:spTree>
    <p:extLst>
      <p:ext uri="{BB962C8B-B14F-4D97-AF65-F5344CB8AC3E}">
        <p14:creationId xmlns:p14="http://schemas.microsoft.com/office/powerpoint/2010/main" val="2851088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to highlight</a:t>
            </a:r>
            <a:r>
              <a:rPr lang="en-US" dirty="0" smtClean="0"/>
              <a:t>:</a:t>
            </a:r>
          </a:p>
          <a:p>
            <a:endParaRPr lang="en-US" dirty="0" smtClean="0"/>
          </a:p>
          <a:p>
            <a:pPr marL="171438" indent="-171438">
              <a:buFont typeface="Arial" panose="020B0604020202020204" pitchFamily="34" charset="0"/>
              <a:buChar char="•"/>
            </a:pPr>
            <a:r>
              <a:rPr lang="en-US" dirty="0" smtClean="0"/>
              <a:t>The right to request a deletion looks like the right of disclosure. But there</a:t>
            </a:r>
            <a:r>
              <a:rPr lang="en-US" baseline="0" dirty="0" smtClean="0"/>
              <a:t> is no 12 month look back restriction, so ostensibly this right could extend back indefinitely. </a:t>
            </a:r>
          </a:p>
          <a:p>
            <a:endParaRPr lang="en-US" baseline="0" dirty="0" smtClean="0"/>
          </a:p>
          <a:p>
            <a:pPr marL="171438" indent="-171438">
              <a:buFont typeface="Arial" panose="020B0604020202020204" pitchFamily="34" charset="0"/>
              <a:buChar char="•"/>
            </a:pPr>
            <a:r>
              <a:rPr lang="en-US" baseline="0" dirty="0" smtClean="0"/>
              <a:t>Same challenges re: verifiable consumer request.</a:t>
            </a:r>
          </a:p>
          <a:p>
            <a:pPr marL="171438" indent="-171438">
              <a:buFont typeface="Arial" panose="020B0604020202020204" pitchFamily="34" charset="0"/>
              <a:buChar char="•"/>
            </a:pPr>
            <a:endParaRPr lang="en-US" baseline="0" dirty="0" smtClean="0"/>
          </a:p>
          <a:p>
            <a:pPr marL="171438" indent="-171438">
              <a:buFont typeface="Arial" panose="020B0604020202020204" pitchFamily="34" charset="0"/>
              <a:buChar char="•"/>
            </a:pPr>
            <a:r>
              <a:rPr lang="en-US" baseline="0" dirty="0" smtClean="0"/>
              <a:t>Right needs to be disclosed on privacy policy.</a:t>
            </a:r>
          </a:p>
          <a:p>
            <a:pPr marL="171438" indent="-171438">
              <a:buFont typeface="Arial" panose="020B0604020202020204" pitchFamily="34" charset="0"/>
              <a:buChar char="•"/>
            </a:pPr>
            <a:endParaRPr lang="en-US" baseline="0" dirty="0" smtClean="0"/>
          </a:p>
          <a:p>
            <a:pPr marL="171438" indent="-171438">
              <a:buFont typeface="Arial" panose="020B0604020202020204" pitchFamily="34" charset="0"/>
              <a:buChar char="•"/>
            </a:pPr>
            <a:r>
              <a:rPr lang="en-US" baseline="0" dirty="0" smtClean="0"/>
              <a:t>Definition of “service provider” is important because it requires the business to “direct” the service provider to carry out deletion request. Unclear what “direct” would be defined to mean. Direct could be interpreted to be a stronger obligation than “advise” or “inform.” </a:t>
            </a:r>
          </a:p>
          <a:p>
            <a:endParaRPr lang="en-US" baseline="0" dirty="0" smtClean="0"/>
          </a:p>
          <a:p>
            <a:pPr marL="171438" indent="-171438">
              <a:buFont typeface="Arial" panose="020B0604020202020204" pitchFamily="34" charset="0"/>
              <a:buChar char="•"/>
            </a:pPr>
            <a:r>
              <a:rPr lang="en-US" baseline="0" dirty="0" smtClean="0"/>
              <a:t>Multiple exceptions could swallow the rule, including “enable solely internal uses that are reasonably aligned with the expectations of the consumers.” This means that if you properly disclose to the consumer, at or before the point of collection, and you are transparent in your notices, do you have to delete? In theory, the consumer would have a reasonable expectation that you’re using the data for the purpose your disclosed. </a:t>
            </a:r>
            <a:endParaRPr lang="en-US" dirty="0"/>
          </a:p>
        </p:txBody>
      </p:sp>
    </p:spTree>
    <p:extLst>
      <p:ext uri="{BB962C8B-B14F-4D97-AF65-F5344CB8AC3E}">
        <p14:creationId xmlns:p14="http://schemas.microsoft.com/office/powerpoint/2010/main" val="3264920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8" y="9119474"/>
            <a:ext cx="3169920" cy="480060"/>
          </a:xfrm>
          <a:prstGeom prst="rect">
            <a:avLst/>
          </a:prstGeom>
        </p:spPr>
        <p:txBody>
          <a:bodyPr lIns="91433" tIns="45717" rIns="91433" bIns="45717"/>
          <a:lstStyle/>
          <a:p>
            <a:fld id="{A2B71D9D-C59C-46A3-89DC-993D8C59CBB9}" type="slidenum">
              <a:rPr lang="en-US" smtClean="0"/>
              <a:pPr/>
              <a:t>16</a:t>
            </a:fld>
            <a:endParaRPr lang="en-US"/>
          </a:p>
        </p:txBody>
      </p:sp>
    </p:spTree>
    <p:extLst>
      <p:ext uri="{BB962C8B-B14F-4D97-AF65-F5344CB8AC3E}">
        <p14:creationId xmlns:p14="http://schemas.microsoft.com/office/powerpoint/2010/main" val="130492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8" y="9119474"/>
            <a:ext cx="3169920" cy="480060"/>
          </a:xfrm>
          <a:prstGeom prst="rect">
            <a:avLst/>
          </a:prstGeom>
        </p:spPr>
        <p:txBody>
          <a:bodyPr lIns="91433" tIns="45717" rIns="91433" bIns="45717"/>
          <a:lstStyle/>
          <a:p>
            <a:fld id="{A2B71D9D-C59C-46A3-89DC-993D8C59CBB9}" type="slidenum">
              <a:rPr lang="en-US" smtClean="0"/>
              <a:pPr/>
              <a:t>19</a:t>
            </a:fld>
            <a:endParaRPr lang="en-US"/>
          </a:p>
        </p:txBody>
      </p:sp>
    </p:spTree>
    <p:extLst>
      <p:ext uri="{BB962C8B-B14F-4D97-AF65-F5344CB8AC3E}">
        <p14:creationId xmlns:p14="http://schemas.microsoft.com/office/powerpoint/2010/main" val="368091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71D9D-C59C-46A3-89DC-993D8C59CBB9}" type="slidenum">
              <a:rPr lang="en-US" smtClean="0"/>
              <a:t>30</a:t>
            </a:fld>
            <a:endParaRPr lang="en-US" dirty="0"/>
          </a:p>
        </p:txBody>
      </p:sp>
    </p:spTree>
    <p:extLst>
      <p:ext uri="{BB962C8B-B14F-4D97-AF65-F5344CB8AC3E}">
        <p14:creationId xmlns:p14="http://schemas.microsoft.com/office/powerpoint/2010/main" val="2036797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chemeClr val="accent1"/>
            </a:gs>
            <a:gs pos="100000">
              <a:schemeClr val="tx2"/>
            </a:gs>
          </a:gsLst>
          <a:lin ang="5400000" scaled="1"/>
          <a:tileRect/>
        </a:gradFill>
        <a:effectLst/>
      </p:bgPr>
    </p:bg>
    <p:spTree>
      <p:nvGrpSpPr>
        <p:cNvPr id="1" name=""/>
        <p:cNvGrpSpPr/>
        <p:nvPr/>
      </p:nvGrpSpPr>
      <p:grpSpPr>
        <a:xfrm>
          <a:off x="0" y="0"/>
          <a:ext cx="0" cy="0"/>
          <a:chOff x="0" y="0"/>
          <a:chExt cx="0" cy="0"/>
        </a:xfrm>
      </p:grpSpPr>
      <p:sp>
        <p:nvSpPr>
          <p:cNvPr id="12" name="Freeform 5"/>
          <p:cNvSpPr/>
          <p:nvPr userDrawn="1"/>
        </p:nvSpPr>
        <p:spPr>
          <a:xfrm>
            <a:off x="0" y="0"/>
            <a:ext cx="8793784" cy="6858000"/>
          </a:xfrm>
          <a:custGeom>
            <a:avLst/>
            <a:gdLst>
              <a:gd name="T0" fmla="*/ 0 w 2770"/>
              <a:gd name="T1" fmla="*/ 2160 h 2160"/>
              <a:gd name="T2" fmla="*/ 1683 w 2770"/>
              <a:gd name="T3" fmla="*/ 2160 h 2160"/>
              <a:gd name="T4" fmla="*/ 2757 w 2770"/>
              <a:gd name="T5" fmla="*/ 1115 h 2160"/>
              <a:gd name="T6" fmla="*/ 2757 w 2770"/>
              <a:gd name="T7" fmla="*/ 1070 h 2160"/>
              <a:gd name="T8" fmla="*/ 1637 w 2770"/>
              <a:gd name="T9" fmla="*/ 0 h 2160"/>
              <a:gd name="T10" fmla="*/ 0 w 2770"/>
              <a:gd name="T11" fmla="*/ 0 h 2160"/>
              <a:gd name="T12" fmla="*/ 0 w 2770"/>
              <a:gd name="T13" fmla="*/ 2160 h 2160"/>
            </a:gdLst>
            <a:ahLst/>
            <a:cxnLst>
              <a:cxn ang="0">
                <a:pos x="T0" y="T1"/>
              </a:cxn>
              <a:cxn ang="0">
                <a:pos x="T2" y="T3"/>
              </a:cxn>
              <a:cxn ang="0">
                <a:pos x="T4" y="T5"/>
              </a:cxn>
              <a:cxn ang="0">
                <a:pos x="T6" y="T7"/>
              </a:cxn>
              <a:cxn ang="0">
                <a:pos x="T8" y="T9"/>
              </a:cxn>
              <a:cxn ang="0">
                <a:pos x="T10" y="T11"/>
              </a:cxn>
              <a:cxn ang="0">
                <a:pos x="T12" y="T13"/>
              </a:cxn>
            </a:cxnLst>
            <a:rect l="0" t="0" r="r" b="b"/>
            <a:pathLst>
              <a:path w="2770" h="2160">
                <a:moveTo>
                  <a:pt x="0" y="2160"/>
                </a:moveTo>
                <a:cubicBezTo>
                  <a:pt x="1683" y="2160"/>
                  <a:pt x="1683" y="2160"/>
                  <a:pt x="1683" y="2160"/>
                </a:cubicBezTo>
                <a:cubicBezTo>
                  <a:pt x="2757" y="1115"/>
                  <a:pt x="2757" y="1115"/>
                  <a:pt x="2757" y="1115"/>
                </a:cubicBezTo>
                <a:cubicBezTo>
                  <a:pt x="2770" y="1103"/>
                  <a:pt x="2770" y="1082"/>
                  <a:pt x="2757" y="1070"/>
                </a:cubicBezTo>
                <a:cubicBezTo>
                  <a:pt x="1637" y="0"/>
                  <a:pt x="1637" y="0"/>
                  <a:pt x="1637" y="0"/>
                </a:cubicBezTo>
                <a:cubicBezTo>
                  <a:pt x="0" y="0"/>
                  <a:pt x="0" y="0"/>
                  <a:pt x="0" y="0"/>
                </a:cubicBezTo>
                <a:lnTo>
                  <a:pt x="0" y="2160"/>
                </a:lnTo>
                <a:close/>
              </a:path>
            </a:pathLst>
          </a:custGeom>
          <a:gradFill flip="none" rotWithShape="1">
            <a:gsLst>
              <a:gs pos="40000">
                <a:schemeClr val="tx2"/>
              </a:gs>
              <a:gs pos="0">
                <a:schemeClr val="tx2"/>
              </a:gs>
              <a:gs pos="100000">
                <a:srgbClr val="9C5FB5">
                  <a:alpha val="80000"/>
                </a:srgbClr>
              </a:gs>
            </a:gsLst>
            <a:lin ang="18600000" scaled="0"/>
            <a:tileRect/>
          </a:gradFill>
          <a:ln>
            <a:noFill/>
          </a:ln>
        </p:spPr>
        <p:txBody>
          <a:bodyPr vert="horz" wrap="square" lIns="91440" tIns="45720" rIns="91440" bIns="45720" anchor="t" anchorCtr="0" compatLnSpc="1">
            <a:prstTxWarp prst="textNoShape">
              <a:avLst/>
            </a:prstTxWarp>
          </a:bodyPr>
          <a:lstStyle/>
          <a:p>
            <a:pPr lvl="0"/>
            <a:endParaRPr lang="en-GB" noProof="0" dirty="0"/>
          </a:p>
        </p:txBody>
      </p:sp>
      <p:sp>
        <p:nvSpPr>
          <p:cNvPr id="2" name="Title 1"/>
          <p:cNvSpPr>
            <a:spLocks noGrp="1"/>
          </p:cNvSpPr>
          <p:nvPr>
            <p:ph type="ctrTitle"/>
          </p:nvPr>
        </p:nvSpPr>
        <p:spPr>
          <a:xfrm>
            <a:off x="366713" y="2178030"/>
            <a:ext cx="6876200" cy="553998"/>
          </a:xfrm>
        </p:spPr>
        <p:txBody>
          <a:bodyPr wrap="square" lIns="0" tIns="0" rIns="0" bIns="0" anchor="b" anchorCtr="0">
            <a:spAutoFit/>
          </a:bodyPr>
          <a:lstStyle>
            <a:lvl1pPr algn="l">
              <a:lnSpc>
                <a:spcPct val="100000"/>
              </a:lnSpc>
              <a:defRPr sz="3600" b="1">
                <a:solidFill>
                  <a:schemeClr val="bg1"/>
                </a:solidFill>
                <a:latin typeface="+mj-lt"/>
                <a:cs typeface="Arial" pitchFamily="34" charset="0"/>
              </a:defRPr>
            </a:lvl1pPr>
          </a:lstStyle>
          <a:p>
            <a:r>
              <a:rPr lang="en-US" noProof="0"/>
              <a:t>Click to edit Master title style</a:t>
            </a:r>
            <a:endParaRPr lang="en-GB" noProof="0"/>
          </a:p>
        </p:txBody>
      </p:sp>
      <p:sp>
        <p:nvSpPr>
          <p:cNvPr id="3" name="Subtitle 2"/>
          <p:cNvSpPr>
            <a:spLocks noGrp="1"/>
          </p:cNvSpPr>
          <p:nvPr>
            <p:ph type="subTitle" idx="1"/>
          </p:nvPr>
        </p:nvSpPr>
        <p:spPr>
          <a:xfrm>
            <a:off x="366713" y="2788920"/>
            <a:ext cx="6876200" cy="1280160"/>
          </a:xfrm>
        </p:spPr>
        <p:txBody>
          <a:bodyPr wrap="square" lIns="0" tIns="0" rIns="0" bIns="0">
            <a:noAutofit/>
          </a:bodyPr>
          <a:lstStyle>
            <a:lvl1pPr marL="0" indent="0" algn="l">
              <a:lnSpc>
                <a:spcPct val="90000"/>
              </a:lnSpc>
              <a:spcBef>
                <a:spcPct val="0"/>
              </a:spcBef>
              <a:buNone/>
              <a:defRPr sz="3600" b="0">
                <a:solidFill>
                  <a:schemeClr val="bg1"/>
                </a:solidFill>
                <a:latin typeface="+mj-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6" name="Date Placeholder 5"/>
          <p:cNvSpPr>
            <a:spLocks noGrp="1"/>
          </p:cNvSpPr>
          <p:nvPr>
            <p:ph type="dt" sz="half" idx="10"/>
          </p:nvPr>
        </p:nvSpPr>
        <p:spPr>
          <a:xfrm>
            <a:off x="366713" y="4466951"/>
            <a:ext cx="1620000" cy="161583"/>
          </a:xfrm>
        </p:spPr>
        <p:txBody>
          <a:bodyPr/>
          <a:lstStyle>
            <a:lvl1pPr>
              <a:defRPr sz="1050" b="1">
                <a:solidFill>
                  <a:schemeClr val="bg1"/>
                </a:solidFill>
              </a:defRPr>
            </a:lvl1pPr>
          </a:lstStyle>
          <a:p>
            <a:r>
              <a:rPr lang="en-US" noProof="0" dirty="0"/>
              <a:t>October 22, 2018</a:t>
            </a:r>
            <a:endParaRPr lang="en-GB" noProof="0" dirty="0"/>
          </a:p>
        </p:txBody>
      </p:sp>
      <p:pic>
        <p:nvPicPr>
          <p:cNvPr id="4" name="Picture 3"/>
          <p:cNvPicPr>
            <a:picLocks noChangeAspect="1"/>
          </p:cNvPicPr>
          <p:nvPr userDrawn="1"/>
        </p:nvPicPr>
        <p:blipFill>
          <a:blip r:embed="rId2"/>
          <a:srcRect/>
          <a:stretch>
            <a:fillRect/>
          </a:stretch>
        </p:blipFill>
        <p:spPr>
          <a:xfrm>
            <a:off x="7031950" y="559117"/>
            <a:ext cx="1743749" cy="334799"/>
          </a:xfrm>
          <a:prstGeom prst="rect">
            <a:avLst/>
          </a:prstGeom>
        </p:spPr>
      </p:pic>
      <p:sp>
        <p:nvSpPr>
          <p:cNvPr id="5" name="Footer Placeholder 4"/>
          <p:cNvSpPr>
            <a:spLocks noGrp="1"/>
          </p:cNvSpPr>
          <p:nvPr>
            <p:ph type="ftr" sz="quarter" idx="12"/>
          </p:nvPr>
        </p:nvSpPr>
        <p:spPr>
          <a:xfrm>
            <a:off x="366713" y="6858692"/>
            <a:ext cx="2160000" cy="144000"/>
          </a:xfrm>
        </p:spPr>
        <p:txBody>
          <a:bodyPr/>
          <a:lstStyle>
            <a:lvl1pPr>
              <a:defRPr>
                <a:solidFill>
                  <a:schemeClr val="bg1"/>
                </a:solidFill>
              </a:defRPr>
            </a:lvl1pPr>
          </a:lstStyle>
          <a:p>
            <a:r>
              <a:rPr lang="en-GB" noProof="0" dirty="0"/>
              <a:t>Footer or alternate date</a:t>
            </a:r>
          </a:p>
        </p:txBody>
      </p:sp>
      <p:sp>
        <p:nvSpPr>
          <p:cNvPr id="7" name="Slide Number Placeholder 6"/>
          <p:cNvSpPr>
            <a:spLocks noGrp="1"/>
          </p:cNvSpPr>
          <p:nvPr>
            <p:ph type="sldNum" sz="quarter" idx="13"/>
          </p:nvPr>
        </p:nvSpPr>
        <p:spPr>
          <a:xfrm>
            <a:off x="8631700" y="6858000"/>
            <a:ext cx="144000" cy="144000"/>
          </a:xfrm>
        </p:spPr>
        <p:txBody>
          <a:bodyPr/>
          <a:lstStyle>
            <a:lvl1pPr>
              <a:defRPr>
                <a:solidFill>
                  <a:schemeClr val="bg1"/>
                </a:solidFill>
              </a:defRPr>
            </a:lvl1pPr>
          </a:lstStyle>
          <a:p>
            <a:fld id="{D34DACC3-9742-4940-92E6-4CAB853A3218}" type="slidenum">
              <a:rPr lang="en-GB" smtClean="0"/>
              <a:t>‹#›</a:t>
            </a:fld>
            <a:endParaRPr lang="en-GB" dirty="0"/>
          </a:p>
        </p:txBody>
      </p:sp>
    </p:spTree>
    <p:extLst>
      <p:ext uri="{BB962C8B-B14F-4D97-AF65-F5344CB8AC3E}">
        <p14:creationId xmlns:p14="http://schemas.microsoft.com/office/powerpoint/2010/main" val="13899700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Bi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noProof="0" dirty="0"/>
              <a:t>October 22, 2018</a:t>
            </a:r>
            <a:endParaRPr lang="en-GB" noProof="0" dirty="0"/>
          </a:p>
        </p:txBody>
      </p:sp>
      <p:sp>
        <p:nvSpPr>
          <p:cNvPr id="6" name="Slide Number Placeholder 5"/>
          <p:cNvSpPr>
            <a:spLocks noGrp="1"/>
          </p:cNvSpPr>
          <p:nvPr>
            <p:ph type="sldNum" sz="quarter" idx="12"/>
          </p:nvPr>
        </p:nvSpPr>
        <p:spPr/>
        <p:txBody>
          <a:bodyPr/>
          <a:lstStyle/>
          <a:p>
            <a:fld id="{D34DACC3-9742-4940-92E6-4CAB853A3218}" type="slidenum">
              <a:rPr lang="en-GB" noProof="0" smtClean="0"/>
              <a:t>‹#›</a:t>
            </a:fld>
            <a:endParaRPr lang="en-GB" noProof="0" dirty="0"/>
          </a:p>
        </p:txBody>
      </p:sp>
      <p:sp>
        <p:nvSpPr>
          <p:cNvPr id="14" name="Text Placeholder 13"/>
          <p:cNvSpPr>
            <a:spLocks noGrp="1"/>
          </p:cNvSpPr>
          <p:nvPr>
            <p:ph type="body" sz="quarter" idx="14"/>
          </p:nvPr>
        </p:nvSpPr>
        <p:spPr>
          <a:xfrm>
            <a:off x="1490889" y="1568454"/>
            <a:ext cx="265176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marL="0" indent="0">
              <a:spcBef>
                <a:spcPts val="1200"/>
              </a:spcBef>
              <a:buNone/>
              <a:defRPr sz="1000"/>
            </a:lvl4pPr>
            <a:lvl5pPr marL="0" indent="0">
              <a:buNone/>
              <a:defRPr sz="900"/>
            </a:lvl5pPr>
          </a:lstStyle>
          <a:p>
            <a:pPr lvl="0"/>
            <a:r>
              <a:rPr lang="en-US" noProof="0"/>
              <a:t>Click to edit Master text styles</a:t>
            </a:r>
          </a:p>
          <a:p>
            <a:pPr lvl="1"/>
            <a:r>
              <a:rPr lang="en-US" noProof="0"/>
              <a:t>Second level</a:t>
            </a:r>
          </a:p>
          <a:p>
            <a:pPr lvl="2"/>
            <a:r>
              <a:rPr lang="en-US" noProof="0"/>
              <a:t>Third level</a:t>
            </a:r>
          </a:p>
        </p:txBody>
      </p:sp>
      <p:sp>
        <p:nvSpPr>
          <p:cNvPr id="16" name="Text Placeholder 15"/>
          <p:cNvSpPr>
            <a:spLocks noGrp="1"/>
          </p:cNvSpPr>
          <p:nvPr>
            <p:ph type="body" sz="quarter" idx="15"/>
          </p:nvPr>
        </p:nvSpPr>
        <p:spPr>
          <a:xfrm>
            <a:off x="1490889" y="2833435"/>
            <a:ext cx="265176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a:buNone/>
              <a:defRPr sz="1100"/>
            </a:lvl4pPr>
            <a:lvl5pPr>
              <a:buNone/>
              <a:defRPr sz="1100"/>
            </a:lvl5pPr>
          </a:lstStyle>
          <a:p>
            <a:pPr lvl="0"/>
            <a:r>
              <a:rPr lang="en-US" noProof="0"/>
              <a:t>Click to edit Master text styles</a:t>
            </a:r>
          </a:p>
          <a:p>
            <a:pPr lvl="1"/>
            <a:r>
              <a:rPr lang="en-US" noProof="0"/>
              <a:t>Second level</a:t>
            </a:r>
          </a:p>
          <a:p>
            <a:pPr lvl="2"/>
            <a:r>
              <a:rPr lang="en-US" noProof="0"/>
              <a:t>Third level</a:t>
            </a:r>
          </a:p>
        </p:txBody>
      </p:sp>
      <p:sp>
        <p:nvSpPr>
          <p:cNvPr id="18" name="Text Placeholder 17"/>
          <p:cNvSpPr>
            <a:spLocks noGrp="1"/>
          </p:cNvSpPr>
          <p:nvPr>
            <p:ph type="body" sz="quarter" idx="16"/>
          </p:nvPr>
        </p:nvSpPr>
        <p:spPr>
          <a:xfrm>
            <a:off x="5842655" y="4139444"/>
            <a:ext cx="265176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a:buNone/>
              <a:defRPr sz="1100"/>
            </a:lvl4pPr>
            <a:lvl5pPr>
              <a:buNone/>
              <a:defRPr sz="1100"/>
            </a:lvl5pPr>
          </a:lstStyle>
          <a:p>
            <a:pPr lvl="0"/>
            <a:r>
              <a:rPr lang="en-US" noProof="0"/>
              <a:t>Click to edit Master text styles</a:t>
            </a:r>
          </a:p>
          <a:p>
            <a:pPr lvl="1"/>
            <a:r>
              <a:rPr lang="en-US" noProof="0"/>
              <a:t>Second level</a:t>
            </a:r>
          </a:p>
          <a:p>
            <a:pPr lvl="2"/>
            <a:r>
              <a:rPr lang="en-US" noProof="0"/>
              <a:t>Third level</a:t>
            </a:r>
          </a:p>
        </p:txBody>
      </p:sp>
      <p:sp>
        <p:nvSpPr>
          <p:cNvPr id="20" name="Text Placeholder 19"/>
          <p:cNvSpPr>
            <a:spLocks noGrp="1"/>
          </p:cNvSpPr>
          <p:nvPr>
            <p:ph type="body" sz="quarter" idx="17"/>
          </p:nvPr>
        </p:nvSpPr>
        <p:spPr>
          <a:xfrm>
            <a:off x="5842655" y="1568454"/>
            <a:ext cx="265176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a:buNone/>
              <a:defRPr sz="1100"/>
            </a:lvl4pPr>
            <a:lvl5pPr>
              <a:buNone/>
              <a:defRPr sz="1100"/>
            </a:lvl5pPr>
          </a:lstStyle>
          <a:p>
            <a:pPr lvl="0"/>
            <a:r>
              <a:rPr lang="en-US" noProof="0"/>
              <a:t>Click to edit Master text styles</a:t>
            </a:r>
          </a:p>
          <a:p>
            <a:pPr lvl="1"/>
            <a:r>
              <a:rPr lang="en-US" noProof="0"/>
              <a:t>Second level</a:t>
            </a:r>
          </a:p>
          <a:p>
            <a:pPr lvl="2"/>
            <a:r>
              <a:rPr lang="en-US" noProof="0"/>
              <a:t>Third level</a:t>
            </a:r>
          </a:p>
        </p:txBody>
      </p:sp>
      <p:sp>
        <p:nvSpPr>
          <p:cNvPr id="22" name="Text Placeholder 21"/>
          <p:cNvSpPr>
            <a:spLocks noGrp="1"/>
          </p:cNvSpPr>
          <p:nvPr>
            <p:ph type="body" sz="quarter" idx="18"/>
          </p:nvPr>
        </p:nvSpPr>
        <p:spPr>
          <a:xfrm>
            <a:off x="5842655" y="2833435"/>
            <a:ext cx="265176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marL="0" indent="0">
              <a:buNone/>
              <a:defRPr sz="1100"/>
            </a:lvl4pPr>
            <a:lvl5pPr>
              <a:buNone/>
              <a:defRPr sz="1100"/>
            </a:lvl5pPr>
          </a:lstStyle>
          <a:p>
            <a:pPr lvl="0"/>
            <a:r>
              <a:rPr lang="en-US" noProof="0"/>
              <a:t>Click to edit Master text styles</a:t>
            </a:r>
          </a:p>
          <a:p>
            <a:pPr lvl="1"/>
            <a:r>
              <a:rPr lang="en-US" noProof="0"/>
              <a:t>Second level</a:t>
            </a:r>
          </a:p>
          <a:p>
            <a:pPr lvl="2"/>
            <a:r>
              <a:rPr lang="en-US" noProof="0"/>
              <a:t>Third level</a:t>
            </a:r>
          </a:p>
        </p:txBody>
      </p:sp>
      <p:sp>
        <p:nvSpPr>
          <p:cNvPr id="26" name="Picture Placeholder 25"/>
          <p:cNvSpPr>
            <a:spLocks noGrp="1"/>
          </p:cNvSpPr>
          <p:nvPr>
            <p:ph type="pic" sz="quarter" idx="20"/>
          </p:nvPr>
        </p:nvSpPr>
        <p:spPr>
          <a:xfrm>
            <a:off x="368300" y="1601788"/>
            <a:ext cx="960120" cy="957262"/>
          </a:xfrm>
          <a:solidFill>
            <a:schemeClr val="bg2"/>
          </a:solidFill>
        </p:spPr>
        <p:txBody>
          <a:bodyPr anchor="ctr" anchorCtr="1"/>
          <a:lstStyle>
            <a:lvl1pPr marL="0" indent="0" algn="ctr">
              <a:buNone/>
              <a:defRPr sz="1100">
                <a:solidFill>
                  <a:schemeClr val="bg2"/>
                </a:solidFill>
              </a:defRPr>
            </a:lvl1pPr>
          </a:lstStyle>
          <a:p>
            <a:r>
              <a:rPr lang="en-US" noProof="0" dirty="0"/>
              <a:t>Click icon to add picture</a:t>
            </a:r>
            <a:endParaRPr lang="en-GB" noProof="0" dirty="0"/>
          </a:p>
        </p:txBody>
      </p:sp>
      <p:sp>
        <p:nvSpPr>
          <p:cNvPr id="28" name="Picture Placeholder 27"/>
          <p:cNvSpPr>
            <a:spLocks noGrp="1"/>
          </p:cNvSpPr>
          <p:nvPr>
            <p:ph type="pic" sz="quarter" idx="21"/>
          </p:nvPr>
        </p:nvSpPr>
        <p:spPr>
          <a:xfrm>
            <a:off x="368300" y="2869187"/>
            <a:ext cx="960120" cy="960120"/>
          </a:xfrm>
          <a:solidFill>
            <a:schemeClr val="bg2"/>
          </a:solidFill>
        </p:spPr>
        <p:txBody>
          <a:bodyPr anchor="ctr" anchorCtr="1"/>
          <a:lstStyle>
            <a:lvl1pPr marL="0" indent="0">
              <a:buNone/>
              <a:defRPr sz="1100">
                <a:solidFill>
                  <a:schemeClr val="bg2"/>
                </a:solidFill>
              </a:defRPr>
            </a:lvl1pPr>
          </a:lstStyle>
          <a:p>
            <a:r>
              <a:rPr lang="en-US" noProof="0" dirty="0"/>
              <a:t>Click icon to add picture</a:t>
            </a:r>
            <a:endParaRPr lang="en-GB" noProof="0" dirty="0"/>
          </a:p>
        </p:txBody>
      </p:sp>
      <p:sp>
        <p:nvSpPr>
          <p:cNvPr id="30" name="Picture Placeholder 29"/>
          <p:cNvSpPr>
            <a:spLocks noGrp="1"/>
          </p:cNvSpPr>
          <p:nvPr>
            <p:ph type="pic" sz="quarter" idx="22"/>
          </p:nvPr>
        </p:nvSpPr>
        <p:spPr>
          <a:xfrm>
            <a:off x="368300" y="4139444"/>
            <a:ext cx="960120" cy="960120"/>
          </a:xfrm>
          <a:solidFill>
            <a:schemeClr val="bg2"/>
          </a:solidFill>
        </p:spPr>
        <p:txBody>
          <a:bodyPr anchor="ctr" anchorCtr="1"/>
          <a:lstStyle>
            <a:lvl1pPr marL="0" indent="0">
              <a:buNone/>
              <a:defRPr sz="1100">
                <a:solidFill>
                  <a:schemeClr val="bg2"/>
                </a:solidFill>
              </a:defRPr>
            </a:lvl1pPr>
          </a:lstStyle>
          <a:p>
            <a:r>
              <a:rPr lang="en-US" noProof="0" dirty="0"/>
              <a:t>Click icon to add picture</a:t>
            </a:r>
            <a:endParaRPr lang="en-GB" noProof="0" dirty="0"/>
          </a:p>
        </p:txBody>
      </p:sp>
      <p:sp>
        <p:nvSpPr>
          <p:cNvPr id="32" name="Picture Placeholder 31"/>
          <p:cNvSpPr>
            <a:spLocks noGrp="1"/>
          </p:cNvSpPr>
          <p:nvPr>
            <p:ph type="pic" sz="quarter" idx="23"/>
          </p:nvPr>
        </p:nvSpPr>
        <p:spPr>
          <a:xfrm>
            <a:off x="4737100" y="1601787"/>
            <a:ext cx="960120" cy="960120"/>
          </a:xfrm>
          <a:solidFill>
            <a:schemeClr val="bg2"/>
          </a:solidFill>
        </p:spPr>
        <p:txBody>
          <a:bodyPr anchor="ctr" anchorCtr="1"/>
          <a:lstStyle>
            <a:lvl1pPr marL="0" indent="0">
              <a:buNone/>
              <a:defRPr sz="1100">
                <a:solidFill>
                  <a:schemeClr val="bg2"/>
                </a:solidFill>
              </a:defRPr>
            </a:lvl1pPr>
          </a:lstStyle>
          <a:p>
            <a:r>
              <a:rPr lang="en-US" noProof="0" dirty="0"/>
              <a:t>Click icon to add picture</a:t>
            </a:r>
            <a:endParaRPr lang="en-GB" noProof="0" dirty="0"/>
          </a:p>
        </p:txBody>
      </p:sp>
      <p:sp>
        <p:nvSpPr>
          <p:cNvPr id="34" name="Picture Placeholder 33"/>
          <p:cNvSpPr>
            <a:spLocks noGrp="1"/>
          </p:cNvSpPr>
          <p:nvPr>
            <p:ph type="pic" sz="quarter" idx="24"/>
          </p:nvPr>
        </p:nvSpPr>
        <p:spPr>
          <a:xfrm>
            <a:off x="4737100" y="2870616"/>
            <a:ext cx="960120" cy="960120"/>
          </a:xfrm>
          <a:solidFill>
            <a:schemeClr val="bg2"/>
          </a:solidFill>
        </p:spPr>
        <p:txBody>
          <a:bodyPr anchor="ctr" anchorCtr="1"/>
          <a:lstStyle>
            <a:lvl1pPr marL="0" indent="0">
              <a:buNone/>
              <a:defRPr sz="1100">
                <a:solidFill>
                  <a:schemeClr val="bg2"/>
                </a:solidFill>
              </a:defRPr>
            </a:lvl1pPr>
          </a:lstStyle>
          <a:p>
            <a:r>
              <a:rPr lang="en-US" noProof="0" dirty="0"/>
              <a:t>Click icon to add picture</a:t>
            </a:r>
            <a:endParaRPr lang="en-GB" noProof="0" dirty="0"/>
          </a:p>
        </p:txBody>
      </p:sp>
      <p:sp>
        <p:nvSpPr>
          <p:cNvPr id="36" name="Picture Placeholder 35"/>
          <p:cNvSpPr>
            <a:spLocks noGrp="1"/>
          </p:cNvSpPr>
          <p:nvPr>
            <p:ph type="pic" sz="quarter" idx="25"/>
          </p:nvPr>
        </p:nvSpPr>
        <p:spPr>
          <a:xfrm>
            <a:off x="4737100" y="4139444"/>
            <a:ext cx="960120" cy="960120"/>
          </a:xfrm>
          <a:solidFill>
            <a:schemeClr val="bg2"/>
          </a:solidFill>
        </p:spPr>
        <p:txBody>
          <a:bodyPr anchor="ctr" anchorCtr="1"/>
          <a:lstStyle>
            <a:lvl1pPr marL="0" indent="0">
              <a:buNone/>
              <a:defRPr sz="1100">
                <a:solidFill>
                  <a:schemeClr val="bg2"/>
                </a:solidFill>
              </a:defRPr>
            </a:lvl1pPr>
          </a:lstStyle>
          <a:p>
            <a:r>
              <a:rPr lang="en-US" noProof="0" dirty="0"/>
              <a:t>Click icon to add picture</a:t>
            </a:r>
            <a:endParaRPr lang="en-GB" noProof="0" dirty="0"/>
          </a:p>
        </p:txBody>
      </p:sp>
      <p:sp>
        <p:nvSpPr>
          <p:cNvPr id="38" name="Text Placeholder 37"/>
          <p:cNvSpPr>
            <a:spLocks noGrp="1"/>
          </p:cNvSpPr>
          <p:nvPr>
            <p:ph type="body" sz="quarter" idx="26"/>
          </p:nvPr>
        </p:nvSpPr>
        <p:spPr>
          <a:xfrm>
            <a:off x="1490889" y="4106110"/>
            <a:ext cx="265176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a:buNone/>
              <a:defRPr sz="1200"/>
            </a:lvl4pPr>
            <a:lvl5pPr>
              <a:buNone/>
              <a:defRPr sz="1200"/>
            </a:lvl5pPr>
          </a:lstStyle>
          <a:p>
            <a:pPr lvl="0"/>
            <a:r>
              <a:rPr lang="en-US" noProof="0"/>
              <a:t>Click to edit Master text styles</a:t>
            </a:r>
          </a:p>
          <a:p>
            <a:pPr lvl="1"/>
            <a:r>
              <a:rPr lang="en-US" noProof="0"/>
              <a:t>Second level</a:t>
            </a:r>
          </a:p>
          <a:p>
            <a:pPr lvl="2"/>
            <a:r>
              <a:rPr lang="en-US" noProof="0"/>
              <a:t>Third level</a:t>
            </a:r>
          </a:p>
        </p:txBody>
      </p:sp>
      <p:sp>
        <p:nvSpPr>
          <p:cNvPr id="3" name="Title 2"/>
          <p:cNvSpPr>
            <a:spLocks noGrp="1"/>
          </p:cNvSpPr>
          <p:nvPr>
            <p:ph type="title"/>
          </p:nvPr>
        </p:nvSpPr>
        <p:spPr/>
        <p:txBody>
          <a:bodyPr/>
          <a:lstStyle/>
          <a:p>
            <a:r>
              <a:rPr lang="en-US" noProof="0"/>
              <a:t>Click to edit Master title style</a:t>
            </a:r>
            <a:endParaRPr lang="en-GB" noProof="0"/>
          </a:p>
        </p:txBody>
      </p:sp>
      <p:sp>
        <p:nvSpPr>
          <p:cNvPr id="2" name="Footer Placeholder 1"/>
          <p:cNvSpPr>
            <a:spLocks noGrp="1"/>
          </p:cNvSpPr>
          <p:nvPr>
            <p:ph type="ftr" sz="quarter" idx="28"/>
          </p:nvPr>
        </p:nvSpPr>
        <p:spPr/>
        <p:txBody>
          <a:bodyPr/>
          <a:lstStyle/>
          <a:p>
            <a:r>
              <a:rPr lang="en-GB" noProof="0" dirty="0"/>
              <a:t>Footer or alternate date</a:t>
            </a:r>
          </a:p>
        </p:txBody>
      </p:sp>
    </p:spTree>
    <p:extLst>
      <p:ext uri="{BB962C8B-B14F-4D97-AF65-F5344CB8AC3E}">
        <p14:creationId xmlns:p14="http://schemas.microsoft.com/office/powerpoint/2010/main" val="38171726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ividual Bi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noProof="0" dirty="0"/>
              <a:t>October 22, 2018</a:t>
            </a:r>
            <a:endParaRPr lang="en-GB" noProof="0" dirty="0"/>
          </a:p>
        </p:txBody>
      </p:sp>
      <p:sp>
        <p:nvSpPr>
          <p:cNvPr id="6" name="Slide Number Placeholder 5"/>
          <p:cNvSpPr>
            <a:spLocks noGrp="1"/>
          </p:cNvSpPr>
          <p:nvPr>
            <p:ph type="sldNum" sz="quarter" idx="12"/>
          </p:nvPr>
        </p:nvSpPr>
        <p:spPr/>
        <p:txBody>
          <a:bodyPr/>
          <a:lstStyle/>
          <a:p>
            <a:fld id="{D34DACC3-9742-4940-92E6-4CAB853A3218}" type="slidenum">
              <a:rPr lang="en-GB" noProof="0" smtClean="0"/>
              <a:t>‹#›</a:t>
            </a:fld>
            <a:endParaRPr lang="en-GB" noProof="0" dirty="0"/>
          </a:p>
        </p:txBody>
      </p:sp>
      <p:sp>
        <p:nvSpPr>
          <p:cNvPr id="14" name="Text Placeholder 13"/>
          <p:cNvSpPr>
            <a:spLocks noGrp="1"/>
          </p:cNvSpPr>
          <p:nvPr>
            <p:ph type="body" sz="quarter" idx="14"/>
          </p:nvPr>
        </p:nvSpPr>
        <p:spPr>
          <a:xfrm>
            <a:off x="1490888" y="1568454"/>
            <a:ext cx="2916011"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marL="0" indent="0">
              <a:spcBef>
                <a:spcPts val="1200"/>
              </a:spcBef>
              <a:buNone/>
              <a:defRPr sz="1000"/>
            </a:lvl4pPr>
            <a:lvl5pPr marL="0" indent="0">
              <a:buNone/>
              <a:defRPr sz="900"/>
            </a:lvl5pPr>
          </a:lstStyle>
          <a:p>
            <a:pPr lvl="0"/>
            <a:r>
              <a:rPr lang="en-US" noProof="0"/>
              <a:t>Click to edit Master text styles</a:t>
            </a:r>
          </a:p>
          <a:p>
            <a:pPr lvl="1"/>
            <a:r>
              <a:rPr lang="en-US" noProof="0"/>
              <a:t>Second level</a:t>
            </a:r>
          </a:p>
          <a:p>
            <a:pPr lvl="2"/>
            <a:r>
              <a:rPr lang="en-US" noProof="0"/>
              <a:t>Third level</a:t>
            </a:r>
          </a:p>
        </p:txBody>
      </p:sp>
      <p:sp>
        <p:nvSpPr>
          <p:cNvPr id="26" name="Picture Placeholder 25"/>
          <p:cNvSpPr>
            <a:spLocks noGrp="1"/>
          </p:cNvSpPr>
          <p:nvPr>
            <p:ph type="pic" sz="quarter" idx="20"/>
          </p:nvPr>
        </p:nvSpPr>
        <p:spPr>
          <a:xfrm>
            <a:off x="368300" y="1601788"/>
            <a:ext cx="960120" cy="957262"/>
          </a:xfrm>
          <a:solidFill>
            <a:schemeClr val="bg2"/>
          </a:solidFill>
        </p:spPr>
        <p:txBody>
          <a:bodyPr anchor="ctr" anchorCtr="1"/>
          <a:lstStyle>
            <a:lvl1pPr marL="0" indent="0" algn="ctr">
              <a:buNone/>
              <a:defRPr sz="1100">
                <a:solidFill>
                  <a:schemeClr val="bg2"/>
                </a:solidFill>
              </a:defRPr>
            </a:lvl1pPr>
          </a:lstStyle>
          <a:p>
            <a:r>
              <a:rPr lang="en-US" noProof="0" dirty="0"/>
              <a:t>Click icon to add picture</a:t>
            </a:r>
            <a:endParaRPr lang="en-GB" noProof="0" dirty="0"/>
          </a:p>
        </p:txBody>
      </p:sp>
      <p:sp>
        <p:nvSpPr>
          <p:cNvPr id="21" name="Text Placeholder 20"/>
          <p:cNvSpPr>
            <a:spLocks noGrp="1"/>
          </p:cNvSpPr>
          <p:nvPr>
            <p:ph type="body" sz="quarter" idx="21"/>
          </p:nvPr>
        </p:nvSpPr>
        <p:spPr>
          <a:xfrm>
            <a:off x="366712" y="2791375"/>
            <a:ext cx="4040187" cy="3383999"/>
          </a:xfrm>
        </p:spPr>
        <p:txBody>
          <a:bodyPr/>
          <a:lstStyle>
            <a:lvl1pPr marL="0" indent="0">
              <a:spcBef>
                <a:spcPts val="1200"/>
              </a:spcBef>
              <a:buNone/>
              <a:defRPr sz="1050" b="0" baseline="0">
                <a:solidFill>
                  <a:srgbClr val="565A5C"/>
                </a:solidFill>
              </a:defRPr>
            </a:lvl1pPr>
            <a:lvl2pPr marL="115200" indent="-115200">
              <a:defRPr sz="1050"/>
            </a:lvl2pPr>
            <a:lvl3pPr marL="230400" indent="-115200">
              <a:spcBef>
                <a:spcPts val="600"/>
              </a:spcBef>
              <a:defRPr sz="1050"/>
            </a:lvl3pPr>
            <a:lvl4pPr marL="345600" indent="-115200">
              <a:spcBef>
                <a:spcPts val="600"/>
              </a:spcBef>
              <a:defRPr sz="1050"/>
            </a:lvl4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4" name="Text Placeholder 23"/>
          <p:cNvSpPr>
            <a:spLocks noGrp="1"/>
          </p:cNvSpPr>
          <p:nvPr>
            <p:ph type="body" sz="quarter" idx="22"/>
          </p:nvPr>
        </p:nvSpPr>
        <p:spPr>
          <a:xfrm>
            <a:off x="4737100" y="2791375"/>
            <a:ext cx="4038600" cy="3384000"/>
          </a:xfrm>
        </p:spPr>
        <p:txBody>
          <a:bodyPr/>
          <a:lstStyle>
            <a:lvl1pPr marL="115888" indent="-115888">
              <a:spcBef>
                <a:spcPts val="600"/>
              </a:spcBef>
              <a:buClr>
                <a:schemeClr val="tx1"/>
              </a:buClr>
              <a:defRPr sz="1050" b="0">
                <a:solidFill>
                  <a:srgbClr val="565A5C"/>
                </a:solidFill>
              </a:defRPr>
            </a:lvl1pPr>
            <a:lvl2pPr marL="230400" indent="-115200">
              <a:spcBef>
                <a:spcPts val="600"/>
              </a:spcBef>
              <a:defRPr sz="1050"/>
            </a:lvl2pPr>
            <a:lvl3pPr marL="345600" indent="-115200">
              <a:spcBef>
                <a:spcPts val="600"/>
              </a:spcBef>
              <a:defRPr sz="1050"/>
            </a:lvl3pPr>
            <a:lvl4pPr marL="460800" indent="-115200">
              <a:spcBef>
                <a:spcPts val="600"/>
              </a:spcBef>
              <a:defRPr sz="1050"/>
            </a:lvl4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3" name="Title 2"/>
          <p:cNvSpPr>
            <a:spLocks noGrp="1"/>
          </p:cNvSpPr>
          <p:nvPr>
            <p:ph type="title"/>
          </p:nvPr>
        </p:nvSpPr>
        <p:spPr/>
        <p:txBody>
          <a:bodyPr/>
          <a:lstStyle/>
          <a:p>
            <a:r>
              <a:rPr lang="en-US" noProof="0"/>
              <a:t>Click to edit Master title style</a:t>
            </a:r>
            <a:endParaRPr lang="en-GB" noProof="0"/>
          </a:p>
        </p:txBody>
      </p:sp>
      <p:sp>
        <p:nvSpPr>
          <p:cNvPr id="2" name="Footer Placeholder 1"/>
          <p:cNvSpPr>
            <a:spLocks noGrp="1"/>
          </p:cNvSpPr>
          <p:nvPr>
            <p:ph type="ftr" sz="quarter" idx="23"/>
          </p:nvPr>
        </p:nvSpPr>
        <p:spPr/>
        <p:txBody>
          <a:bodyPr/>
          <a:lstStyle/>
          <a:p>
            <a:r>
              <a:rPr lang="en-GB" noProof="0" dirty="0"/>
              <a:t>Footer or alternate date</a:t>
            </a:r>
          </a:p>
        </p:txBody>
      </p:sp>
    </p:spTree>
    <p:extLst>
      <p:ext uri="{BB962C8B-B14F-4D97-AF65-F5344CB8AC3E}">
        <p14:creationId xmlns:p14="http://schemas.microsoft.com/office/powerpoint/2010/main" val="32171797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bstone">
    <p:spTree>
      <p:nvGrpSpPr>
        <p:cNvPr id="1" name=""/>
        <p:cNvGrpSpPr/>
        <p:nvPr/>
      </p:nvGrpSpPr>
      <p:grpSpPr>
        <a:xfrm>
          <a:off x="0" y="0"/>
          <a:ext cx="0" cy="0"/>
          <a:chOff x="0" y="0"/>
          <a:chExt cx="0" cy="0"/>
        </a:xfrm>
      </p:grpSpPr>
      <p:sp>
        <p:nvSpPr>
          <p:cNvPr id="55" name="Picture Placeholder 54"/>
          <p:cNvSpPr>
            <a:spLocks noGrp="1"/>
          </p:cNvSpPr>
          <p:nvPr>
            <p:ph type="pic" sz="quarter" idx="35" hasCustomPrompt="1"/>
          </p:nvPr>
        </p:nvSpPr>
        <p:spPr>
          <a:xfrm>
            <a:off x="7229475" y="1603374"/>
            <a:ext cx="1546225" cy="1368000"/>
          </a:xfrm>
        </p:spPr>
        <p:txBody>
          <a:bodyPr anchor="ctr" anchorCtr="0"/>
          <a:lstStyle>
            <a:lvl1pPr marL="0" marR="0" indent="0" algn="ctr" defTabSz="457200" rtl="0" eaLnBrk="1" fontAlgn="auto" latinLnBrk="0" hangingPunct="1">
              <a:lnSpc>
                <a:spcPct val="100000"/>
              </a:lnSpc>
              <a:spcBef>
                <a:spcPts val="1000"/>
              </a:spcBef>
              <a:spcAft>
                <a:spcPct val="0"/>
              </a:spcAft>
              <a:buClr>
                <a:schemeClr val="accent1"/>
              </a:buClr>
              <a:buSzTx/>
              <a:buFont typeface="Arial"/>
              <a:buNone/>
              <a:defRPr sz="1000"/>
            </a:lvl1pPr>
          </a:lstStyle>
          <a:p>
            <a:r>
              <a:rPr lang="en-GB" noProof="0" dirty="0"/>
              <a:t>Photo 4.3x3.8cm</a:t>
            </a:r>
          </a:p>
        </p:txBody>
      </p:sp>
      <p:sp>
        <p:nvSpPr>
          <p:cNvPr id="56" name="Picture Placeholder 54"/>
          <p:cNvSpPr>
            <a:spLocks noGrp="1"/>
          </p:cNvSpPr>
          <p:nvPr>
            <p:ph type="pic" sz="quarter" idx="36" hasCustomPrompt="1"/>
          </p:nvPr>
        </p:nvSpPr>
        <p:spPr>
          <a:xfrm>
            <a:off x="7229475" y="3125962"/>
            <a:ext cx="1546225" cy="1368000"/>
          </a:xfrm>
        </p:spPr>
        <p:txBody>
          <a:bodyPr anchor="ctr" anchorCtr="0"/>
          <a:lstStyle>
            <a:lvl1pPr marL="0" indent="0" algn="ctr">
              <a:buNone/>
              <a:defRPr sz="1000"/>
            </a:lvl1pPr>
          </a:lstStyle>
          <a:p>
            <a:r>
              <a:rPr lang="en-GB" noProof="0" dirty="0"/>
              <a:t>Photo 4.3x3.8cm</a:t>
            </a:r>
          </a:p>
        </p:txBody>
      </p:sp>
      <p:sp>
        <p:nvSpPr>
          <p:cNvPr id="57" name="Picture Placeholder 54"/>
          <p:cNvSpPr>
            <a:spLocks noGrp="1"/>
          </p:cNvSpPr>
          <p:nvPr>
            <p:ph type="pic" sz="quarter" idx="37" hasCustomPrompt="1"/>
          </p:nvPr>
        </p:nvSpPr>
        <p:spPr>
          <a:xfrm>
            <a:off x="7229475" y="4648550"/>
            <a:ext cx="1546225" cy="1368000"/>
          </a:xfrm>
        </p:spPr>
        <p:txBody>
          <a:bodyPr anchor="ctr" anchorCtr="0"/>
          <a:lstStyle>
            <a:lvl1pPr marL="0" marR="0" indent="0" algn="ctr" defTabSz="457200" rtl="0" eaLnBrk="1" fontAlgn="auto" latinLnBrk="0" hangingPunct="1">
              <a:lnSpc>
                <a:spcPct val="100000"/>
              </a:lnSpc>
              <a:spcBef>
                <a:spcPts val="1000"/>
              </a:spcBef>
              <a:spcAft>
                <a:spcPct val="0"/>
              </a:spcAft>
              <a:buClr>
                <a:schemeClr val="accent1"/>
              </a:buClr>
              <a:buSzTx/>
              <a:buFont typeface="Arial"/>
              <a:buNone/>
              <a:defRPr sz="1000"/>
            </a:lvl1pPr>
          </a:lstStyle>
          <a:p>
            <a:r>
              <a:rPr lang="en-GB" noProof="0" dirty="0"/>
              <a:t>Photo 4.3x3.8cm</a:t>
            </a:r>
          </a:p>
        </p:txBody>
      </p:sp>
      <p:sp>
        <p:nvSpPr>
          <p:cNvPr id="3" name="Date Placeholder 2"/>
          <p:cNvSpPr>
            <a:spLocks noGrp="1"/>
          </p:cNvSpPr>
          <p:nvPr>
            <p:ph type="dt" sz="half" idx="10"/>
          </p:nvPr>
        </p:nvSpPr>
        <p:spPr/>
        <p:txBody>
          <a:bodyPr/>
          <a:lstStyle/>
          <a:p>
            <a:r>
              <a:rPr lang="en-US" noProof="0" dirty="0"/>
              <a:t>October 22, 2018</a:t>
            </a:r>
            <a:endParaRPr lang="en-GB" noProof="0" dirty="0"/>
          </a:p>
        </p:txBody>
      </p:sp>
      <p:sp>
        <p:nvSpPr>
          <p:cNvPr id="5" name="Slide Number Placeholder 4"/>
          <p:cNvSpPr>
            <a:spLocks noGrp="1"/>
          </p:cNvSpPr>
          <p:nvPr>
            <p:ph type="sldNum" sz="quarter" idx="12"/>
          </p:nvPr>
        </p:nvSpPr>
        <p:spPr/>
        <p:txBody>
          <a:bodyPr/>
          <a:lstStyle/>
          <a:p>
            <a:fld id="{D34DACC3-9742-4940-92E6-4CAB853A3218}" type="slidenum">
              <a:rPr lang="en-GB" noProof="0" smtClean="0"/>
              <a:t>‹#›</a:t>
            </a:fld>
            <a:endParaRPr lang="en-GB" noProof="0" dirty="0"/>
          </a:p>
        </p:txBody>
      </p:sp>
      <p:sp>
        <p:nvSpPr>
          <p:cNvPr id="4" name="Title 3"/>
          <p:cNvSpPr>
            <a:spLocks noGrp="1"/>
          </p:cNvSpPr>
          <p:nvPr>
            <p:ph type="title"/>
          </p:nvPr>
        </p:nvSpPr>
        <p:spPr/>
        <p:txBody>
          <a:bodyPr/>
          <a:lstStyle/>
          <a:p>
            <a:r>
              <a:rPr lang="en-US" noProof="0"/>
              <a:t>Click to edit Master title style</a:t>
            </a:r>
            <a:endParaRPr lang="en-GB" noProof="0"/>
          </a:p>
        </p:txBody>
      </p:sp>
      <p:sp>
        <p:nvSpPr>
          <p:cNvPr id="7" name="Text Placeholder 6"/>
          <p:cNvSpPr>
            <a:spLocks noGrp="1"/>
          </p:cNvSpPr>
          <p:nvPr>
            <p:ph type="body" sz="quarter" idx="15"/>
          </p:nvPr>
        </p:nvSpPr>
        <p:spPr>
          <a:xfrm>
            <a:off x="366713" y="1603375"/>
            <a:ext cx="1548000" cy="1656000"/>
          </a:xfrm>
          <a:blipFill>
            <a:blip r:embed="rId2"/>
            <a:srcRect/>
            <a:stretch>
              <a:fillRect/>
            </a:stretch>
          </a:blipFill>
        </p:spPr>
        <p:txBody>
          <a:bodyPr lIns="72000" tIns="64800" rIns="72000" bIns="72000"/>
          <a:lstStyle>
            <a:lvl1pPr marL="0" indent="0">
              <a:spcBef>
                <a:spcPts val="600"/>
              </a:spcBef>
              <a:buNone/>
              <a:defRPr sz="800" b="1">
                <a:solidFill>
                  <a:schemeClr val="tx2"/>
                </a:solidFill>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Picture Placeholder 8"/>
          <p:cNvSpPr>
            <a:spLocks noGrp="1"/>
          </p:cNvSpPr>
          <p:nvPr>
            <p:ph type="pic" sz="quarter" idx="16" hasCustomPrompt="1"/>
          </p:nvPr>
        </p:nvSpPr>
        <p:spPr>
          <a:xfrm>
            <a:off x="366713" y="3259375"/>
            <a:ext cx="1548000" cy="468000"/>
          </a:xfrm>
        </p:spPr>
        <p:txBody>
          <a:bodyPr anchor="ctr" anchorCtr="0"/>
          <a:lstStyle>
            <a:lvl1pPr marL="0" indent="0" algn="r">
              <a:buNone/>
              <a:defRPr sz="800"/>
            </a:lvl1pPr>
          </a:lstStyle>
          <a:p>
            <a:r>
              <a:rPr lang="en-GB" noProof="0" dirty="0"/>
              <a:t>[Client logo]</a:t>
            </a:r>
          </a:p>
        </p:txBody>
      </p:sp>
      <p:sp>
        <p:nvSpPr>
          <p:cNvPr id="27" name="Text Placeholder 6"/>
          <p:cNvSpPr>
            <a:spLocks noGrp="1"/>
          </p:cNvSpPr>
          <p:nvPr>
            <p:ph type="body" sz="quarter" idx="17"/>
          </p:nvPr>
        </p:nvSpPr>
        <p:spPr>
          <a:xfrm>
            <a:off x="2081213" y="1603375"/>
            <a:ext cx="1548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a:t>Click to edit Master text styles</a:t>
            </a:r>
          </a:p>
          <a:p>
            <a:pPr marL="0" lvl="1" indent="0" algn="l" defTabSz="457200" rtl="0" eaLnBrk="1" latinLnBrk="0" hangingPunct="1">
              <a:spcBef>
                <a:spcPts val="600"/>
              </a:spcBef>
              <a:buClr>
                <a:schemeClr val="tx2"/>
              </a:buClr>
              <a:buFont typeface="Arial"/>
              <a:buNone/>
            </a:pPr>
            <a:r>
              <a:rPr lang="en-US" noProof="0"/>
              <a:t>Second level</a:t>
            </a:r>
          </a:p>
          <a:p>
            <a:pPr marL="0" lvl="2" indent="0" algn="l" defTabSz="457200" rtl="0" eaLnBrk="1" latinLnBrk="0" hangingPunct="1">
              <a:spcBef>
                <a:spcPts val="600"/>
              </a:spcBef>
              <a:buClr>
                <a:schemeClr val="tx2"/>
              </a:buClr>
              <a:buFont typeface="Arial"/>
              <a:buNone/>
            </a:pPr>
            <a:r>
              <a:rPr lang="en-US" noProof="0"/>
              <a:t>Third level</a:t>
            </a:r>
          </a:p>
          <a:p>
            <a:pPr marL="0" lvl="3" indent="0" algn="l" defTabSz="457200" rtl="0" eaLnBrk="1" latinLnBrk="0" hangingPunct="1">
              <a:spcBef>
                <a:spcPts val="600"/>
              </a:spcBef>
              <a:buClr>
                <a:schemeClr val="tx2"/>
              </a:buClr>
              <a:buFont typeface="Arial"/>
              <a:buNone/>
            </a:pPr>
            <a:r>
              <a:rPr lang="en-US" noProof="0"/>
              <a:t>Fourth level</a:t>
            </a:r>
          </a:p>
          <a:p>
            <a:pPr marL="0" lvl="4" indent="0" algn="l" defTabSz="457200" rtl="0" eaLnBrk="1" latinLnBrk="0" hangingPunct="1">
              <a:spcBef>
                <a:spcPts val="600"/>
              </a:spcBef>
              <a:buClr>
                <a:schemeClr val="tx2"/>
              </a:buClr>
              <a:buFont typeface="Arial"/>
              <a:buNone/>
            </a:pPr>
            <a:r>
              <a:rPr lang="en-US" noProof="0"/>
              <a:t>Fifth level</a:t>
            </a:r>
            <a:endParaRPr lang="en-GB" noProof="0"/>
          </a:p>
        </p:txBody>
      </p:sp>
      <p:sp>
        <p:nvSpPr>
          <p:cNvPr id="28" name="Picture Placeholder 8"/>
          <p:cNvSpPr>
            <a:spLocks noGrp="1"/>
          </p:cNvSpPr>
          <p:nvPr>
            <p:ph type="pic" sz="quarter" idx="18" hasCustomPrompt="1"/>
          </p:nvPr>
        </p:nvSpPr>
        <p:spPr>
          <a:xfrm>
            <a:off x="2081213" y="3259375"/>
            <a:ext cx="1548000" cy="468000"/>
          </a:xfrm>
        </p:spPr>
        <p:txBody>
          <a:bodyPr anchor="ctr" anchorCtr="0"/>
          <a:lstStyle>
            <a:lvl1pPr marL="0" indent="0" algn="r">
              <a:buNone/>
              <a:defRPr sz="800"/>
            </a:lvl1pPr>
          </a:lstStyle>
          <a:p>
            <a:r>
              <a:rPr lang="en-GB" noProof="0" dirty="0"/>
              <a:t>[Client logo]</a:t>
            </a:r>
          </a:p>
        </p:txBody>
      </p:sp>
      <p:sp>
        <p:nvSpPr>
          <p:cNvPr id="29" name="Text Placeholder 6"/>
          <p:cNvSpPr>
            <a:spLocks noGrp="1"/>
          </p:cNvSpPr>
          <p:nvPr>
            <p:ph type="body" sz="quarter" idx="19"/>
          </p:nvPr>
        </p:nvSpPr>
        <p:spPr>
          <a:xfrm>
            <a:off x="366713" y="3892550"/>
            <a:ext cx="1548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a:t>Click to edit Master text styles</a:t>
            </a:r>
          </a:p>
          <a:p>
            <a:pPr marL="0" lvl="1" indent="0" algn="l" defTabSz="457200" rtl="0" eaLnBrk="1" latinLnBrk="0" hangingPunct="1">
              <a:spcBef>
                <a:spcPts val="600"/>
              </a:spcBef>
              <a:buClr>
                <a:schemeClr val="tx2"/>
              </a:buClr>
              <a:buFont typeface="Arial"/>
              <a:buNone/>
            </a:pPr>
            <a:r>
              <a:rPr lang="en-US" noProof="0"/>
              <a:t>Second level</a:t>
            </a:r>
          </a:p>
          <a:p>
            <a:pPr marL="0" lvl="2" indent="0" algn="l" defTabSz="457200" rtl="0" eaLnBrk="1" latinLnBrk="0" hangingPunct="1">
              <a:spcBef>
                <a:spcPts val="600"/>
              </a:spcBef>
              <a:buClr>
                <a:schemeClr val="tx2"/>
              </a:buClr>
              <a:buFont typeface="Arial"/>
              <a:buNone/>
            </a:pPr>
            <a:r>
              <a:rPr lang="en-US" noProof="0"/>
              <a:t>Third level</a:t>
            </a:r>
          </a:p>
          <a:p>
            <a:pPr marL="0" lvl="3" indent="0" algn="l" defTabSz="457200" rtl="0" eaLnBrk="1" latinLnBrk="0" hangingPunct="1">
              <a:spcBef>
                <a:spcPts val="600"/>
              </a:spcBef>
              <a:buClr>
                <a:schemeClr val="tx2"/>
              </a:buClr>
              <a:buFont typeface="Arial"/>
              <a:buNone/>
            </a:pPr>
            <a:r>
              <a:rPr lang="en-US" noProof="0"/>
              <a:t>Fourth level</a:t>
            </a:r>
          </a:p>
          <a:p>
            <a:pPr marL="0" lvl="4" indent="0" algn="l" defTabSz="457200" rtl="0" eaLnBrk="1" latinLnBrk="0" hangingPunct="1">
              <a:spcBef>
                <a:spcPts val="600"/>
              </a:spcBef>
              <a:buClr>
                <a:schemeClr val="tx2"/>
              </a:buClr>
              <a:buFont typeface="Arial"/>
              <a:buNone/>
            </a:pPr>
            <a:r>
              <a:rPr lang="en-US" noProof="0"/>
              <a:t>Fifth level</a:t>
            </a:r>
            <a:endParaRPr lang="en-GB" noProof="0"/>
          </a:p>
        </p:txBody>
      </p:sp>
      <p:sp>
        <p:nvSpPr>
          <p:cNvPr id="30" name="Picture Placeholder 8"/>
          <p:cNvSpPr>
            <a:spLocks noGrp="1"/>
          </p:cNvSpPr>
          <p:nvPr>
            <p:ph type="pic" sz="quarter" idx="20" hasCustomPrompt="1"/>
          </p:nvPr>
        </p:nvSpPr>
        <p:spPr>
          <a:xfrm>
            <a:off x="366713" y="5548550"/>
            <a:ext cx="1548000" cy="468000"/>
          </a:xfrm>
        </p:spPr>
        <p:txBody>
          <a:bodyPr anchor="ctr" anchorCtr="0"/>
          <a:lstStyle>
            <a:lvl1pPr marL="0" indent="0" algn="r">
              <a:buNone/>
              <a:defRPr sz="800"/>
            </a:lvl1pPr>
          </a:lstStyle>
          <a:p>
            <a:r>
              <a:rPr lang="en-GB" noProof="0" dirty="0"/>
              <a:t>[Client logo]</a:t>
            </a:r>
          </a:p>
        </p:txBody>
      </p:sp>
      <p:sp>
        <p:nvSpPr>
          <p:cNvPr id="31" name="Text Placeholder 6"/>
          <p:cNvSpPr>
            <a:spLocks noGrp="1"/>
          </p:cNvSpPr>
          <p:nvPr>
            <p:ph type="body" sz="quarter" idx="21"/>
          </p:nvPr>
        </p:nvSpPr>
        <p:spPr>
          <a:xfrm>
            <a:off x="2081213" y="3892550"/>
            <a:ext cx="1548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a:t>Click to edit Master text styles</a:t>
            </a:r>
          </a:p>
          <a:p>
            <a:pPr marL="0" lvl="1" indent="0" algn="l" defTabSz="457200" rtl="0" eaLnBrk="1" latinLnBrk="0" hangingPunct="1">
              <a:spcBef>
                <a:spcPts val="600"/>
              </a:spcBef>
              <a:buClr>
                <a:schemeClr val="tx2"/>
              </a:buClr>
              <a:buFont typeface="Arial"/>
              <a:buNone/>
            </a:pPr>
            <a:r>
              <a:rPr lang="en-US" noProof="0"/>
              <a:t>Second level</a:t>
            </a:r>
          </a:p>
          <a:p>
            <a:pPr marL="0" lvl="2" indent="0" algn="l" defTabSz="457200" rtl="0" eaLnBrk="1" latinLnBrk="0" hangingPunct="1">
              <a:spcBef>
                <a:spcPts val="600"/>
              </a:spcBef>
              <a:buClr>
                <a:schemeClr val="tx2"/>
              </a:buClr>
              <a:buFont typeface="Arial"/>
              <a:buNone/>
            </a:pPr>
            <a:r>
              <a:rPr lang="en-US" noProof="0"/>
              <a:t>Third level</a:t>
            </a:r>
          </a:p>
          <a:p>
            <a:pPr marL="0" lvl="3" indent="0" algn="l" defTabSz="457200" rtl="0" eaLnBrk="1" latinLnBrk="0" hangingPunct="1">
              <a:spcBef>
                <a:spcPts val="600"/>
              </a:spcBef>
              <a:buClr>
                <a:schemeClr val="tx2"/>
              </a:buClr>
              <a:buFont typeface="Arial"/>
              <a:buNone/>
            </a:pPr>
            <a:r>
              <a:rPr lang="en-US" noProof="0"/>
              <a:t>Fourth level</a:t>
            </a:r>
          </a:p>
          <a:p>
            <a:pPr marL="0" lvl="4" indent="0" algn="l" defTabSz="457200" rtl="0" eaLnBrk="1" latinLnBrk="0" hangingPunct="1">
              <a:spcBef>
                <a:spcPts val="600"/>
              </a:spcBef>
              <a:buClr>
                <a:schemeClr val="tx2"/>
              </a:buClr>
              <a:buFont typeface="Arial"/>
              <a:buNone/>
            </a:pPr>
            <a:r>
              <a:rPr lang="en-US" noProof="0"/>
              <a:t>Fifth level</a:t>
            </a:r>
            <a:endParaRPr lang="en-GB" noProof="0"/>
          </a:p>
        </p:txBody>
      </p:sp>
      <p:sp>
        <p:nvSpPr>
          <p:cNvPr id="32" name="Picture Placeholder 8"/>
          <p:cNvSpPr>
            <a:spLocks noGrp="1"/>
          </p:cNvSpPr>
          <p:nvPr>
            <p:ph type="pic" sz="quarter" idx="22" hasCustomPrompt="1"/>
          </p:nvPr>
        </p:nvSpPr>
        <p:spPr>
          <a:xfrm>
            <a:off x="2081213" y="5548550"/>
            <a:ext cx="1548000" cy="468000"/>
          </a:xfrm>
        </p:spPr>
        <p:txBody>
          <a:bodyPr anchor="ctr" anchorCtr="0"/>
          <a:lstStyle>
            <a:lvl1pPr marL="0" indent="0" algn="r">
              <a:buNone/>
              <a:defRPr sz="800"/>
            </a:lvl1pPr>
          </a:lstStyle>
          <a:p>
            <a:r>
              <a:rPr lang="en-GB" noProof="0" dirty="0"/>
              <a:t>[Client logo]</a:t>
            </a:r>
          </a:p>
        </p:txBody>
      </p:sp>
      <p:sp>
        <p:nvSpPr>
          <p:cNvPr id="34" name="Text Placeholder 6"/>
          <p:cNvSpPr>
            <a:spLocks noGrp="1"/>
          </p:cNvSpPr>
          <p:nvPr>
            <p:ph type="body" sz="quarter" idx="23"/>
          </p:nvPr>
        </p:nvSpPr>
        <p:spPr>
          <a:xfrm>
            <a:off x="3795713" y="1603375"/>
            <a:ext cx="1548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a:t>Click to edit Master text styles</a:t>
            </a:r>
          </a:p>
          <a:p>
            <a:pPr marL="0" lvl="1" indent="0" algn="l" defTabSz="457200" rtl="0" eaLnBrk="1" latinLnBrk="0" hangingPunct="1">
              <a:spcBef>
                <a:spcPts val="600"/>
              </a:spcBef>
              <a:buClr>
                <a:schemeClr val="tx2"/>
              </a:buClr>
              <a:buFont typeface="Arial"/>
              <a:buNone/>
            </a:pPr>
            <a:r>
              <a:rPr lang="en-US" noProof="0"/>
              <a:t>Second level</a:t>
            </a:r>
          </a:p>
          <a:p>
            <a:pPr marL="0" lvl="2" indent="0" algn="l" defTabSz="457200" rtl="0" eaLnBrk="1" latinLnBrk="0" hangingPunct="1">
              <a:spcBef>
                <a:spcPts val="600"/>
              </a:spcBef>
              <a:buClr>
                <a:schemeClr val="tx2"/>
              </a:buClr>
              <a:buFont typeface="Arial"/>
              <a:buNone/>
            </a:pPr>
            <a:r>
              <a:rPr lang="en-US" noProof="0"/>
              <a:t>Third level</a:t>
            </a:r>
          </a:p>
          <a:p>
            <a:pPr marL="0" lvl="3" indent="0" algn="l" defTabSz="457200" rtl="0" eaLnBrk="1" latinLnBrk="0" hangingPunct="1">
              <a:spcBef>
                <a:spcPts val="600"/>
              </a:spcBef>
              <a:buClr>
                <a:schemeClr val="tx2"/>
              </a:buClr>
              <a:buFont typeface="Arial"/>
              <a:buNone/>
            </a:pPr>
            <a:r>
              <a:rPr lang="en-US" noProof="0"/>
              <a:t>Fourth level</a:t>
            </a:r>
          </a:p>
          <a:p>
            <a:pPr marL="0" lvl="4" indent="0" algn="l" defTabSz="457200" rtl="0" eaLnBrk="1" latinLnBrk="0" hangingPunct="1">
              <a:spcBef>
                <a:spcPts val="600"/>
              </a:spcBef>
              <a:buClr>
                <a:schemeClr val="tx2"/>
              </a:buClr>
              <a:buFont typeface="Arial"/>
              <a:buNone/>
            </a:pPr>
            <a:r>
              <a:rPr lang="en-US" noProof="0"/>
              <a:t>Fifth level</a:t>
            </a:r>
            <a:endParaRPr lang="en-GB" noProof="0"/>
          </a:p>
        </p:txBody>
      </p:sp>
      <p:sp>
        <p:nvSpPr>
          <p:cNvPr id="35" name="Picture Placeholder 8"/>
          <p:cNvSpPr>
            <a:spLocks noGrp="1"/>
          </p:cNvSpPr>
          <p:nvPr>
            <p:ph type="pic" sz="quarter" idx="24" hasCustomPrompt="1"/>
          </p:nvPr>
        </p:nvSpPr>
        <p:spPr>
          <a:xfrm>
            <a:off x="3795713" y="3259375"/>
            <a:ext cx="1548000" cy="468000"/>
          </a:xfrm>
        </p:spPr>
        <p:txBody>
          <a:bodyPr anchor="ctr" anchorCtr="0"/>
          <a:lstStyle>
            <a:lvl1pPr marL="0" indent="0" algn="r">
              <a:buNone/>
              <a:defRPr sz="800"/>
            </a:lvl1pPr>
          </a:lstStyle>
          <a:p>
            <a:r>
              <a:rPr lang="en-GB" noProof="0" dirty="0"/>
              <a:t>[Client logo]</a:t>
            </a:r>
          </a:p>
        </p:txBody>
      </p:sp>
      <p:sp>
        <p:nvSpPr>
          <p:cNvPr id="36" name="Text Placeholder 6"/>
          <p:cNvSpPr>
            <a:spLocks noGrp="1"/>
          </p:cNvSpPr>
          <p:nvPr>
            <p:ph type="body" sz="quarter" idx="25"/>
          </p:nvPr>
        </p:nvSpPr>
        <p:spPr>
          <a:xfrm>
            <a:off x="5510213" y="1603375"/>
            <a:ext cx="1548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a:t>Click to edit Master text styles</a:t>
            </a:r>
          </a:p>
          <a:p>
            <a:pPr marL="0" lvl="1" indent="0" algn="l" defTabSz="457200" rtl="0" eaLnBrk="1" latinLnBrk="0" hangingPunct="1">
              <a:spcBef>
                <a:spcPts val="600"/>
              </a:spcBef>
              <a:buClr>
                <a:schemeClr val="tx2"/>
              </a:buClr>
              <a:buFont typeface="Arial"/>
              <a:buNone/>
            </a:pPr>
            <a:r>
              <a:rPr lang="en-US" noProof="0"/>
              <a:t>Second level</a:t>
            </a:r>
          </a:p>
          <a:p>
            <a:pPr marL="0" lvl="2" indent="0" algn="l" defTabSz="457200" rtl="0" eaLnBrk="1" latinLnBrk="0" hangingPunct="1">
              <a:spcBef>
                <a:spcPts val="600"/>
              </a:spcBef>
              <a:buClr>
                <a:schemeClr val="tx2"/>
              </a:buClr>
              <a:buFont typeface="Arial"/>
              <a:buNone/>
            </a:pPr>
            <a:r>
              <a:rPr lang="en-US" noProof="0"/>
              <a:t>Third level</a:t>
            </a:r>
          </a:p>
          <a:p>
            <a:pPr marL="0" lvl="3" indent="0" algn="l" defTabSz="457200" rtl="0" eaLnBrk="1" latinLnBrk="0" hangingPunct="1">
              <a:spcBef>
                <a:spcPts val="600"/>
              </a:spcBef>
              <a:buClr>
                <a:schemeClr val="tx2"/>
              </a:buClr>
              <a:buFont typeface="Arial"/>
              <a:buNone/>
            </a:pPr>
            <a:r>
              <a:rPr lang="en-US" noProof="0"/>
              <a:t>Fourth level</a:t>
            </a:r>
          </a:p>
          <a:p>
            <a:pPr marL="0" lvl="4" indent="0" algn="l" defTabSz="457200" rtl="0" eaLnBrk="1" latinLnBrk="0" hangingPunct="1">
              <a:spcBef>
                <a:spcPts val="600"/>
              </a:spcBef>
              <a:buClr>
                <a:schemeClr val="tx2"/>
              </a:buClr>
              <a:buFont typeface="Arial"/>
              <a:buNone/>
            </a:pPr>
            <a:r>
              <a:rPr lang="en-US" noProof="0"/>
              <a:t>Fifth level</a:t>
            </a:r>
            <a:endParaRPr lang="en-GB" noProof="0"/>
          </a:p>
        </p:txBody>
      </p:sp>
      <p:sp>
        <p:nvSpPr>
          <p:cNvPr id="37" name="Picture Placeholder 8"/>
          <p:cNvSpPr>
            <a:spLocks noGrp="1"/>
          </p:cNvSpPr>
          <p:nvPr>
            <p:ph type="pic" sz="quarter" idx="26" hasCustomPrompt="1"/>
          </p:nvPr>
        </p:nvSpPr>
        <p:spPr>
          <a:xfrm>
            <a:off x="5510213" y="3259375"/>
            <a:ext cx="1548000" cy="468000"/>
          </a:xfrm>
        </p:spPr>
        <p:txBody>
          <a:bodyPr anchor="ctr" anchorCtr="0"/>
          <a:lstStyle>
            <a:lvl1pPr marL="0" indent="0" algn="r">
              <a:buNone/>
              <a:defRPr sz="800"/>
            </a:lvl1pPr>
          </a:lstStyle>
          <a:p>
            <a:r>
              <a:rPr lang="en-GB" noProof="0" dirty="0"/>
              <a:t>[Client logo]</a:t>
            </a:r>
          </a:p>
        </p:txBody>
      </p:sp>
      <p:sp>
        <p:nvSpPr>
          <p:cNvPr id="38" name="Text Placeholder 6"/>
          <p:cNvSpPr>
            <a:spLocks noGrp="1"/>
          </p:cNvSpPr>
          <p:nvPr>
            <p:ph type="body" sz="quarter" idx="27"/>
          </p:nvPr>
        </p:nvSpPr>
        <p:spPr>
          <a:xfrm>
            <a:off x="3795713" y="3892550"/>
            <a:ext cx="1548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a:t>Click to edit Master text styles</a:t>
            </a:r>
          </a:p>
          <a:p>
            <a:pPr marL="0" lvl="1" indent="0" algn="l" defTabSz="457200" rtl="0" eaLnBrk="1" latinLnBrk="0" hangingPunct="1">
              <a:spcBef>
                <a:spcPts val="600"/>
              </a:spcBef>
              <a:buClr>
                <a:schemeClr val="tx2"/>
              </a:buClr>
              <a:buFont typeface="Arial"/>
              <a:buNone/>
            </a:pPr>
            <a:r>
              <a:rPr lang="en-US" noProof="0"/>
              <a:t>Second level</a:t>
            </a:r>
          </a:p>
          <a:p>
            <a:pPr marL="0" lvl="2" indent="0" algn="l" defTabSz="457200" rtl="0" eaLnBrk="1" latinLnBrk="0" hangingPunct="1">
              <a:spcBef>
                <a:spcPts val="600"/>
              </a:spcBef>
              <a:buClr>
                <a:schemeClr val="tx2"/>
              </a:buClr>
              <a:buFont typeface="Arial"/>
              <a:buNone/>
            </a:pPr>
            <a:r>
              <a:rPr lang="en-US" noProof="0"/>
              <a:t>Third level</a:t>
            </a:r>
          </a:p>
          <a:p>
            <a:pPr marL="0" lvl="3" indent="0" algn="l" defTabSz="457200" rtl="0" eaLnBrk="1" latinLnBrk="0" hangingPunct="1">
              <a:spcBef>
                <a:spcPts val="600"/>
              </a:spcBef>
              <a:buClr>
                <a:schemeClr val="tx2"/>
              </a:buClr>
              <a:buFont typeface="Arial"/>
              <a:buNone/>
            </a:pPr>
            <a:r>
              <a:rPr lang="en-US" noProof="0"/>
              <a:t>Fourth level</a:t>
            </a:r>
          </a:p>
          <a:p>
            <a:pPr marL="0" lvl="4" indent="0" algn="l" defTabSz="457200" rtl="0" eaLnBrk="1" latinLnBrk="0" hangingPunct="1">
              <a:spcBef>
                <a:spcPts val="600"/>
              </a:spcBef>
              <a:buClr>
                <a:schemeClr val="tx2"/>
              </a:buClr>
              <a:buFont typeface="Arial"/>
              <a:buNone/>
            </a:pPr>
            <a:r>
              <a:rPr lang="en-US" noProof="0"/>
              <a:t>Fifth level</a:t>
            </a:r>
            <a:endParaRPr lang="en-GB" noProof="0"/>
          </a:p>
        </p:txBody>
      </p:sp>
      <p:sp>
        <p:nvSpPr>
          <p:cNvPr id="39" name="Picture Placeholder 8"/>
          <p:cNvSpPr>
            <a:spLocks noGrp="1"/>
          </p:cNvSpPr>
          <p:nvPr>
            <p:ph type="pic" sz="quarter" idx="28" hasCustomPrompt="1"/>
          </p:nvPr>
        </p:nvSpPr>
        <p:spPr>
          <a:xfrm>
            <a:off x="3795713" y="5548550"/>
            <a:ext cx="1548000" cy="468000"/>
          </a:xfrm>
        </p:spPr>
        <p:txBody>
          <a:bodyPr anchor="ctr" anchorCtr="0"/>
          <a:lstStyle>
            <a:lvl1pPr marL="0" indent="0" algn="r">
              <a:buNone/>
              <a:defRPr sz="800"/>
            </a:lvl1pPr>
          </a:lstStyle>
          <a:p>
            <a:r>
              <a:rPr lang="en-GB" noProof="0" dirty="0"/>
              <a:t>[Client logo]</a:t>
            </a:r>
          </a:p>
        </p:txBody>
      </p:sp>
      <p:sp>
        <p:nvSpPr>
          <p:cNvPr id="40" name="Text Placeholder 6"/>
          <p:cNvSpPr>
            <a:spLocks noGrp="1"/>
          </p:cNvSpPr>
          <p:nvPr>
            <p:ph type="body" sz="quarter" idx="29"/>
          </p:nvPr>
        </p:nvSpPr>
        <p:spPr>
          <a:xfrm>
            <a:off x="5510213" y="3892550"/>
            <a:ext cx="1548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a:t>Click to edit Master text styles</a:t>
            </a:r>
          </a:p>
          <a:p>
            <a:pPr marL="0" lvl="1" indent="0" algn="l" defTabSz="457200" rtl="0" eaLnBrk="1" latinLnBrk="0" hangingPunct="1">
              <a:spcBef>
                <a:spcPts val="600"/>
              </a:spcBef>
              <a:buClr>
                <a:schemeClr val="tx2"/>
              </a:buClr>
              <a:buFont typeface="Arial"/>
              <a:buNone/>
            </a:pPr>
            <a:r>
              <a:rPr lang="en-US" noProof="0"/>
              <a:t>Second level</a:t>
            </a:r>
          </a:p>
          <a:p>
            <a:pPr marL="0" lvl="2" indent="0" algn="l" defTabSz="457200" rtl="0" eaLnBrk="1" latinLnBrk="0" hangingPunct="1">
              <a:spcBef>
                <a:spcPts val="600"/>
              </a:spcBef>
              <a:buClr>
                <a:schemeClr val="tx2"/>
              </a:buClr>
              <a:buFont typeface="Arial"/>
              <a:buNone/>
            </a:pPr>
            <a:r>
              <a:rPr lang="en-US" noProof="0"/>
              <a:t>Third level</a:t>
            </a:r>
          </a:p>
          <a:p>
            <a:pPr marL="0" lvl="3" indent="0" algn="l" defTabSz="457200" rtl="0" eaLnBrk="1" latinLnBrk="0" hangingPunct="1">
              <a:spcBef>
                <a:spcPts val="600"/>
              </a:spcBef>
              <a:buClr>
                <a:schemeClr val="tx2"/>
              </a:buClr>
              <a:buFont typeface="Arial"/>
              <a:buNone/>
            </a:pPr>
            <a:r>
              <a:rPr lang="en-US" noProof="0"/>
              <a:t>Fourth level</a:t>
            </a:r>
          </a:p>
          <a:p>
            <a:pPr marL="0" lvl="4" indent="0" algn="l" defTabSz="457200" rtl="0" eaLnBrk="1" latinLnBrk="0" hangingPunct="1">
              <a:spcBef>
                <a:spcPts val="600"/>
              </a:spcBef>
              <a:buClr>
                <a:schemeClr val="tx2"/>
              </a:buClr>
              <a:buFont typeface="Arial"/>
              <a:buNone/>
            </a:pPr>
            <a:r>
              <a:rPr lang="en-US" noProof="0"/>
              <a:t>Fifth level</a:t>
            </a:r>
            <a:endParaRPr lang="en-GB" noProof="0"/>
          </a:p>
        </p:txBody>
      </p:sp>
      <p:sp>
        <p:nvSpPr>
          <p:cNvPr id="41" name="Picture Placeholder 8"/>
          <p:cNvSpPr>
            <a:spLocks noGrp="1"/>
          </p:cNvSpPr>
          <p:nvPr>
            <p:ph type="pic" sz="quarter" idx="30" hasCustomPrompt="1"/>
          </p:nvPr>
        </p:nvSpPr>
        <p:spPr>
          <a:xfrm>
            <a:off x="5510213" y="5548550"/>
            <a:ext cx="1548000" cy="468000"/>
          </a:xfrm>
        </p:spPr>
        <p:txBody>
          <a:bodyPr anchor="ctr" anchorCtr="0"/>
          <a:lstStyle>
            <a:lvl1pPr marL="0" indent="0" algn="r">
              <a:buNone/>
              <a:defRPr sz="800"/>
            </a:lvl1pPr>
          </a:lstStyle>
          <a:p>
            <a:r>
              <a:rPr lang="en-GB" noProof="0" dirty="0"/>
              <a:t>[Client logo]</a:t>
            </a:r>
          </a:p>
        </p:txBody>
      </p:sp>
      <p:sp>
        <p:nvSpPr>
          <p:cNvPr id="50" name="Text Placeholder 6"/>
          <p:cNvSpPr>
            <a:spLocks noGrp="1"/>
          </p:cNvSpPr>
          <p:nvPr>
            <p:ph type="body" sz="quarter" idx="31"/>
          </p:nvPr>
        </p:nvSpPr>
        <p:spPr>
          <a:xfrm>
            <a:off x="7229475" y="1603375"/>
            <a:ext cx="1548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a:t>Click to edit Master text styles</a:t>
            </a:r>
          </a:p>
          <a:p>
            <a:pPr marL="0" lvl="1" indent="0" algn="l" defTabSz="457200" rtl="0" eaLnBrk="1" latinLnBrk="0" hangingPunct="1">
              <a:spcBef>
                <a:spcPts val="600"/>
              </a:spcBef>
              <a:buClr>
                <a:schemeClr val="tx2"/>
              </a:buClr>
              <a:buFont typeface="Arial"/>
              <a:buNone/>
            </a:pPr>
            <a:r>
              <a:rPr lang="en-US" noProof="0"/>
              <a:t>Second level</a:t>
            </a:r>
          </a:p>
          <a:p>
            <a:pPr marL="0" lvl="2" indent="0" algn="l" defTabSz="457200" rtl="0" eaLnBrk="1" latinLnBrk="0" hangingPunct="1">
              <a:spcBef>
                <a:spcPts val="600"/>
              </a:spcBef>
              <a:buClr>
                <a:schemeClr val="tx2"/>
              </a:buClr>
              <a:buFont typeface="Arial"/>
              <a:buNone/>
            </a:pPr>
            <a:r>
              <a:rPr lang="en-US" noProof="0"/>
              <a:t>Third level</a:t>
            </a:r>
          </a:p>
          <a:p>
            <a:pPr marL="0" lvl="3" indent="0" algn="l" defTabSz="457200" rtl="0" eaLnBrk="1" latinLnBrk="0" hangingPunct="1">
              <a:spcBef>
                <a:spcPts val="600"/>
              </a:spcBef>
              <a:buClr>
                <a:schemeClr val="tx2"/>
              </a:buClr>
              <a:buFont typeface="Arial"/>
              <a:buNone/>
            </a:pPr>
            <a:r>
              <a:rPr lang="en-US" noProof="0"/>
              <a:t>Fourth level</a:t>
            </a:r>
          </a:p>
          <a:p>
            <a:pPr marL="0" lvl="4" indent="0" algn="l" defTabSz="457200" rtl="0" eaLnBrk="1" latinLnBrk="0" hangingPunct="1">
              <a:spcBef>
                <a:spcPts val="600"/>
              </a:spcBef>
              <a:buClr>
                <a:schemeClr val="tx2"/>
              </a:buClr>
              <a:buFont typeface="Arial"/>
              <a:buNone/>
            </a:pPr>
            <a:r>
              <a:rPr lang="en-US" noProof="0"/>
              <a:t>Fifth level</a:t>
            </a:r>
            <a:endParaRPr lang="en-GB" noProof="0"/>
          </a:p>
        </p:txBody>
      </p:sp>
      <p:sp>
        <p:nvSpPr>
          <p:cNvPr id="51" name="Picture Placeholder 8"/>
          <p:cNvSpPr>
            <a:spLocks noGrp="1"/>
          </p:cNvSpPr>
          <p:nvPr>
            <p:ph type="pic" sz="quarter" idx="32" hasCustomPrompt="1"/>
          </p:nvPr>
        </p:nvSpPr>
        <p:spPr>
          <a:xfrm>
            <a:off x="7229475" y="3259375"/>
            <a:ext cx="1548000" cy="468000"/>
          </a:xfrm>
        </p:spPr>
        <p:txBody>
          <a:bodyPr anchor="ctr" anchorCtr="0"/>
          <a:lstStyle>
            <a:lvl1pPr marL="0" indent="0" algn="r">
              <a:buNone/>
              <a:defRPr sz="800"/>
            </a:lvl1pPr>
          </a:lstStyle>
          <a:p>
            <a:r>
              <a:rPr lang="en-GB" noProof="0" dirty="0"/>
              <a:t>[Client logo]</a:t>
            </a:r>
          </a:p>
        </p:txBody>
      </p:sp>
      <p:sp>
        <p:nvSpPr>
          <p:cNvPr id="52" name="Text Placeholder 6"/>
          <p:cNvSpPr>
            <a:spLocks noGrp="1"/>
          </p:cNvSpPr>
          <p:nvPr>
            <p:ph type="body" sz="quarter" idx="33"/>
          </p:nvPr>
        </p:nvSpPr>
        <p:spPr>
          <a:xfrm>
            <a:off x="7229475" y="3892550"/>
            <a:ext cx="1548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a:t>Click to edit Master text styles</a:t>
            </a:r>
          </a:p>
          <a:p>
            <a:pPr marL="0" lvl="1" indent="0" algn="l" defTabSz="457200" rtl="0" eaLnBrk="1" latinLnBrk="0" hangingPunct="1">
              <a:spcBef>
                <a:spcPts val="600"/>
              </a:spcBef>
              <a:buClr>
                <a:schemeClr val="tx2"/>
              </a:buClr>
              <a:buFont typeface="Arial"/>
              <a:buNone/>
            </a:pPr>
            <a:r>
              <a:rPr lang="en-US" noProof="0"/>
              <a:t>Second level</a:t>
            </a:r>
          </a:p>
          <a:p>
            <a:pPr marL="0" lvl="2" indent="0" algn="l" defTabSz="457200" rtl="0" eaLnBrk="1" latinLnBrk="0" hangingPunct="1">
              <a:spcBef>
                <a:spcPts val="600"/>
              </a:spcBef>
              <a:buClr>
                <a:schemeClr val="tx2"/>
              </a:buClr>
              <a:buFont typeface="Arial"/>
              <a:buNone/>
            </a:pPr>
            <a:r>
              <a:rPr lang="en-US" noProof="0"/>
              <a:t>Third level</a:t>
            </a:r>
          </a:p>
          <a:p>
            <a:pPr marL="0" lvl="3" indent="0" algn="l" defTabSz="457200" rtl="0" eaLnBrk="1" latinLnBrk="0" hangingPunct="1">
              <a:spcBef>
                <a:spcPts val="600"/>
              </a:spcBef>
              <a:buClr>
                <a:schemeClr val="tx2"/>
              </a:buClr>
              <a:buFont typeface="Arial"/>
              <a:buNone/>
            </a:pPr>
            <a:r>
              <a:rPr lang="en-US" noProof="0"/>
              <a:t>Fourth level</a:t>
            </a:r>
          </a:p>
          <a:p>
            <a:pPr marL="0" lvl="4" indent="0" algn="l" defTabSz="457200" rtl="0" eaLnBrk="1" latinLnBrk="0" hangingPunct="1">
              <a:spcBef>
                <a:spcPts val="600"/>
              </a:spcBef>
              <a:buClr>
                <a:schemeClr val="tx2"/>
              </a:buClr>
              <a:buFont typeface="Arial"/>
              <a:buNone/>
            </a:pPr>
            <a:r>
              <a:rPr lang="en-US" noProof="0"/>
              <a:t>Fifth level</a:t>
            </a:r>
            <a:endParaRPr lang="en-GB" noProof="0"/>
          </a:p>
        </p:txBody>
      </p:sp>
      <p:sp>
        <p:nvSpPr>
          <p:cNvPr id="53" name="Picture Placeholder 8"/>
          <p:cNvSpPr>
            <a:spLocks noGrp="1"/>
          </p:cNvSpPr>
          <p:nvPr>
            <p:ph type="pic" sz="quarter" idx="34" hasCustomPrompt="1"/>
          </p:nvPr>
        </p:nvSpPr>
        <p:spPr>
          <a:xfrm>
            <a:off x="7229475" y="5548550"/>
            <a:ext cx="1548000" cy="468000"/>
          </a:xfrm>
        </p:spPr>
        <p:txBody>
          <a:bodyPr anchor="ctr" anchorCtr="0"/>
          <a:lstStyle>
            <a:lvl1pPr marL="0" indent="0" algn="r">
              <a:buNone/>
              <a:defRPr sz="800"/>
            </a:lvl1pPr>
          </a:lstStyle>
          <a:p>
            <a:r>
              <a:rPr lang="en-GB" noProof="0" dirty="0"/>
              <a:t>[Client logo]</a:t>
            </a:r>
          </a:p>
        </p:txBody>
      </p:sp>
      <p:sp>
        <p:nvSpPr>
          <p:cNvPr id="2" name="Footer Placeholder 1"/>
          <p:cNvSpPr>
            <a:spLocks noGrp="1"/>
          </p:cNvSpPr>
          <p:nvPr>
            <p:ph type="ftr" sz="quarter" idx="38"/>
          </p:nvPr>
        </p:nvSpPr>
        <p:spPr/>
        <p:txBody>
          <a:bodyPr/>
          <a:lstStyle/>
          <a:p>
            <a:r>
              <a:rPr lang="en-GB" noProof="0" dirty="0"/>
              <a:t>Footer or alternate date</a:t>
            </a:r>
          </a:p>
        </p:txBody>
      </p:sp>
    </p:spTree>
    <p:extLst>
      <p:ext uri="{BB962C8B-B14F-4D97-AF65-F5344CB8AC3E}">
        <p14:creationId xmlns:p14="http://schemas.microsoft.com/office/powerpoint/2010/main" val="71008273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Gradient Back">
    <p:spTree>
      <p:nvGrpSpPr>
        <p:cNvPr id="1" name=""/>
        <p:cNvGrpSpPr/>
        <p:nvPr/>
      </p:nvGrpSpPr>
      <p:grpSpPr>
        <a:xfrm>
          <a:off x="0" y="0"/>
          <a:ext cx="0" cy="0"/>
          <a:chOff x="0" y="0"/>
          <a:chExt cx="0" cy="0"/>
        </a:xfrm>
      </p:grpSpPr>
      <p:sp>
        <p:nvSpPr>
          <p:cNvPr id="6" name="Rectangle 5"/>
          <p:cNvSpPr/>
          <p:nvPr userDrawn="1"/>
        </p:nvSpPr>
        <p:spPr>
          <a:xfrm>
            <a:off x="0" y="0"/>
            <a:ext cx="9143999" cy="6371771"/>
          </a:xfrm>
          <a:prstGeom prst="rect">
            <a:avLst/>
          </a:prstGeom>
          <a:gradFill flip="none" rotWithShape="1">
            <a:gsLst>
              <a:gs pos="0">
                <a:srgbClr val="FFFFFF"/>
              </a:gs>
              <a:gs pos="100000">
                <a:srgbClr val="D5D5D2"/>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 name="Date Placeholder 2"/>
          <p:cNvSpPr>
            <a:spLocks noGrp="1"/>
          </p:cNvSpPr>
          <p:nvPr>
            <p:ph type="dt" sz="half" idx="10"/>
          </p:nvPr>
        </p:nvSpPr>
        <p:spPr/>
        <p:txBody>
          <a:bodyPr/>
          <a:lstStyle/>
          <a:p>
            <a:r>
              <a:rPr lang="en-US" noProof="0" dirty="0"/>
              <a:t>October 22, 2018</a:t>
            </a:r>
            <a:endParaRPr lang="en-GB" noProof="0" dirty="0"/>
          </a:p>
        </p:txBody>
      </p:sp>
      <p:sp>
        <p:nvSpPr>
          <p:cNvPr id="5" name="Slide Number Placeholder 4"/>
          <p:cNvSpPr>
            <a:spLocks noGrp="1"/>
          </p:cNvSpPr>
          <p:nvPr>
            <p:ph type="sldNum" sz="quarter" idx="12"/>
          </p:nvPr>
        </p:nvSpPr>
        <p:spPr/>
        <p:txBody>
          <a:bodyPr/>
          <a:lstStyle/>
          <a:p>
            <a:fld id="{D34DACC3-9742-4940-92E6-4CAB853A3218}" type="slidenum">
              <a:rPr lang="en-GB" noProof="0" smtClean="0"/>
              <a:t>‹#›</a:t>
            </a:fld>
            <a:endParaRPr lang="en-GB" noProof="0" dirty="0"/>
          </a:p>
        </p:txBody>
      </p:sp>
      <p:sp>
        <p:nvSpPr>
          <p:cNvPr id="4" name="Title 3"/>
          <p:cNvSpPr>
            <a:spLocks noGrp="1"/>
          </p:cNvSpPr>
          <p:nvPr>
            <p:ph type="title"/>
          </p:nvPr>
        </p:nvSpPr>
        <p:spPr/>
        <p:txBody>
          <a:bodyPr/>
          <a:lstStyle>
            <a:lvl1pPr>
              <a:defRPr>
                <a:latin typeface="+mj-lt"/>
              </a:defRPr>
            </a:lvl1pPr>
          </a:lstStyle>
          <a:p>
            <a:r>
              <a:rPr lang="en-US" noProof="0"/>
              <a:t>Click to edit Master title style</a:t>
            </a:r>
            <a:endParaRPr lang="en-GB" noProof="0"/>
          </a:p>
        </p:txBody>
      </p:sp>
      <p:sp>
        <p:nvSpPr>
          <p:cNvPr id="2" name="Footer Placeholder 1"/>
          <p:cNvSpPr>
            <a:spLocks noGrp="1"/>
          </p:cNvSpPr>
          <p:nvPr>
            <p:ph type="ftr" sz="quarter" idx="15"/>
          </p:nvPr>
        </p:nvSpPr>
        <p:spPr/>
        <p:txBody>
          <a:bodyPr/>
          <a:lstStyle/>
          <a:p>
            <a:r>
              <a:rPr lang="en-GB" noProof="0" dirty="0"/>
              <a:t>Footer or alternate date</a:t>
            </a:r>
          </a:p>
        </p:txBody>
      </p:sp>
      <p:sp>
        <p:nvSpPr>
          <p:cNvPr id="9" name="Subtitle Placeholder 6"/>
          <p:cNvSpPr>
            <a:spLocks noGrp="1"/>
          </p:cNvSpPr>
          <p:nvPr>
            <p:ph type="body" sz="quarter" idx="24" hasCustomPrompt="1"/>
          </p:nvPr>
        </p:nvSpPr>
        <p:spPr>
          <a:xfrm>
            <a:off x="366713" y="790575"/>
            <a:ext cx="8408987" cy="396000"/>
          </a:xfrm>
        </p:spPr>
        <p:txBody>
          <a:bodyPr/>
          <a:lstStyle>
            <a:lvl1pPr marL="0" indent="0">
              <a:lnSpc>
                <a:spcPct val="95000"/>
              </a:lnSpc>
              <a:buNone/>
              <a:defRPr sz="2600">
                <a:solidFill>
                  <a:schemeClr val="accent2"/>
                </a:solidFill>
              </a:defRPr>
            </a:lvl1pPr>
          </a:lstStyle>
          <a:p>
            <a:pPr lvl="0"/>
            <a:r>
              <a:rPr lang="en-GB" noProof="0"/>
              <a:t>Click to add subtitle</a:t>
            </a: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cxnSp>
        <p:nvCxnSpPr>
          <p:cNvPr id="11" name="Straight Connector 10"/>
          <p:cNvCxnSpPr/>
          <p:nvPr/>
        </p:nvCxnSpPr>
        <p:spPr>
          <a:xfrm>
            <a:off x="376239" y="3563188"/>
            <a:ext cx="839946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srcRect/>
          <a:stretch>
            <a:fillRect/>
          </a:stretch>
        </p:blipFill>
        <p:spPr>
          <a:xfrm>
            <a:off x="7031950" y="558000"/>
            <a:ext cx="1743749" cy="334800"/>
          </a:xfrm>
          <a:prstGeom prst="rect">
            <a:avLst/>
          </a:prstGeom>
        </p:spPr>
      </p:pic>
      <p:sp>
        <p:nvSpPr>
          <p:cNvPr id="15" name="Date Placeholder 14"/>
          <p:cNvSpPr>
            <a:spLocks noGrp="1"/>
          </p:cNvSpPr>
          <p:nvPr userDrawn="1">
            <p:ph type="dt" sz="half" idx="11"/>
          </p:nvPr>
        </p:nvSpPr>
        <p:spPr>
          <a:xfrm>
            <a:off x="366713" y="6715036"/>
            <a:ext cx="2160000" cy="144000"/>
          </a:xfrm>
        </p:spPr>
        <p:txBody>
          <a:bodyPr/>
          <a:lstStyle>
            <a:lvl1pPr>
              <a:defRPr>
                <a:solidFill>
                  <a:schemeClr val="bg1"/>
                </a:solidFill>
              </a:defRPr>
            </a:lvl1pPr>
          </a:lstStyle>
          <a:p>
            <a:r>
              <a:rPr lang="en-US" noProof="0" dirty="0"/>
              <a:t>October 22, 2018</a:t>
            </a:r>
            <a:endParaRPr lang="en-GB" noProof="0" dirty="0"/>
          </a:p>
        </p:txBody>
      </p:sp>
      <p:sp>
        <p:nvSpPr>
          <p:cNvPr id="16" name="Footer Placeholder 15"/>
          <p:cNvSpPr>
            <a:spLocks noGrp="1"/>
          </p:cNvSpPr>
          <p:nvPr userDrawn="1">
            <p:ph type="ftr" sz="quarter" idx="12"/>
          </p:nvPr>
        </p:nvSpPr>
        <p:spPr>
          <a:xfrm>
            <a:off x="4737100" y="6714000"/>
            <a:ext cx="2160000" cy="144000"/>
          </a:xfrm>
        </p:spPr>
        <p:txBody>
          <a:bodyPr/>
          <a:lstStyle>
            <a:lvl1pPr>
              <a:defRPr>
                <a:solidFill>
                  <a:schemeClr val="bg1"/>
                </a:solidFill>
              </a:defRPr>
            </a:lvl1pPr>
          </a:lstStyle>
          <a:p>
            <a:r>
              <a:rPr lang="en-GB" noProof="0" dirty="0"/>
              <a:t>Footer or alternate date</a:t>
            </a:r>
          </a:p>
        </p:txBody>
      </p:sp>
      <p:sp>
        <p:nvSpPr>
          <p:cNvPr id="17" name="Slide Number Placeholder 16"/>
          <p:cNvSpPr>
            <a:spLocks noGrp="1"/>
          </p:cNvSpPr>
          <p:nvPr userDrawn="1">
            <p:ph type="sldNum" sz="quarter" idx="13"/>
          </p:nvPr>
        </p:nvSpPr>
        <p:spPr>
          <a:xfrm>
            <a:off x="7494482" y="6713474"/>
            <a:ext cx="144000" cy="144000"/>
          </a:xfrm>
        </p:spPr>
        <p:txBody>
          <a:bodyPr/>
          <a:lstStyle>
            <a:lvl1pPr>
              <a:defRPr>
                <a:solidFill>
                  <a:schemeClr val="bg1"/>
                </a:solidFill>
              </a:defRPr>
            </a:lvl1pPr>
          </a:lstStyle>
          <a:p>
            <a:fld id="{D34DACC3-9742-4940-92E6-4CAB853A3218}" type="slidenum">
              <a:rPr lang="en-GB" noProof="0" smtClean="0"/>
              <a:t>‹#›</a:t>
            </a:fld>
            <a:endParaRPr lang="en-GB" noProof="0" dirty="0"/>
          </a:p>
        </p:txBody>
      </p:sp>
      <p:sp>
        <p:nvSpPr>
          <p:cNvPr id="2" name="Title 1"/>
          <p:cNvSpPr>
            <a:spLocks noGrp="1"/>
          </p:cNvSpPr>
          <p:nvPr>
            <p:ph type="title" hasCustomPrompt="1"/>
          </p:nvPr>
        </p:nvSpPr>
        <p:spPr>
          <a:xfrm>
            <a:off x="366714" y="348298"/>
            <a:ext cx="5143500" cy="576000"/>
          </a:xfrm>
        </p:spPr>
        <p:txBody>
          <a:bodyPr/>
          <a:lstStyle>
            <a:lvl1pPr>
              <a:defRPr sz="3600" b="0"/>
            </a:lvl1pPr>
          </a:lstStyle>
          <a:p>
            <a:r>
              <a:rPr lang="en-GB" noProof="0"/>
              <a:t>Click to add ‘thank you’</a:t>
            </a:r>
          </a:p>
        </p:txBody>
      </p:sp>
      <p:sp>
        <p:nvSpPr>
          <p:cNvPr id="13" name="Text Placeholder 2"/>
          <p:cNvSpPr>
            <a:spLocks noGrp="1"/>
          </p:cNvSpPr>
          <p:nvPr>
            <p:ph type="body" sz="quarter" idx="14" hasCustomPrompt="1"/>
          </p:nvPr>
        </p:nvSpPr>
        <p:spPr>
          <a:xfrm>
            <a:off x="376239" y="1457091"/>
            <a:ext cx="4370387" cy="1852135"/>
          </a:xfrm>
        </p:spPr>
        <p:txBody>
          <a:bodyPr/>
          <a:lstStyle>
            <a:lvl1pPr marL="0" indent="0" algn="l" defTabSz="457200" rtl="0" eaLnBrk="1" latinLnBrk="0" hangingPunct="1">
              <a:lnSpc>
                <a:spcPts val="2000"/>
              </a:lnSpc>
              <a:spcBef>
                <a:spcPct val="0"/>
              </a:spcBef>
              <a:spcAft>
                <a:spcPts val="300"/>
              </a:spcAft>
              <a:buClr>
                <a:schemeClr val="accent1"/>
              </a:buClr>
              <a:buFont typeface="Arial"/>
              <a:buNone/>
              <a:defRPr lang="en-US" sz="1800" kern="1200" smtClean="0">
                <a:solidFill>
                  <a:srgbClr val="565A5C"/>
                </a:solidFill>
                <a:latin typeface="+mn-lt"/>
                <a:ea typeface="Arial"/>
                <a:cs typeface="Arial"/>
              </a:defRPr>
            </a:lvl1pPr>
            <a:lvl2pPr>
              <a:spcBef>
                <a:spcPct val="0"/>
              </a:spcBef>
              <a:defRPr>
                <a:latin typeface="+mn-lt"/>
              </a:defRPr>
            </a:lvl2pPr>
            <a:lvl3pPr>
              <a:defRPr>
                <a:latin typeface="+mn-lt"/>
              </a:defRPr>
            </a:lvl3pPr>
            <a:lvl4pPr>
              <a:defRPr>
                <a:latin typeface="+mn-lt"/>
              </a:defRPr>
            </a:lvl4pPr>
            <a:lvl5pPr>
              <a:defRPr>
                <a:latin typeface="+mn-lt"/>
              </a:defRPr>
            </a:lvl5pPr>
          </a:lstStyle>
          <a:p>
            <a:pPr lvl="0"/>
            <a:r>
              <a:rPr lang="en-GB" noProof="0"/>
              <a:t>Office name and address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ext Placeholder 4"/>
          <p:cNvSpPr>
            <a:spLocks noGrp="1"/>
          </p:cNvSpPr>
          <p:nvPr>
            <p:ph type="body" sz="quarter" idx="15"/>
          </p:nvPr>
        </p:nvSpPr>
        <p:spPr>
          <a:xfrm>
            <a:off x="366713" y="4153191"/>
            <a:ext cx="8408987" cy="1857084"/>
          </a:xfrm>
        </p:spPr>
        <p:txBody>
          <a:bodyPr anchor="ctr" anchorCtr="0"/>
          <a:lstStyle>
            <a:lvl1pPr marL="0" indent="0">
              <a:spcBef>
                <a:spcPct val="0"/>
              </a:spcBef>
              <a:buNone/>
              <a:defRPr sz="1400">
                <a:solidFill>
                  <a:schemeClr val="tx2"/>
                </a:solidFill>
              </a:defRPr>
            </a:lvl1pPr>
            <a:lvl2pPr marL="183600">
              <a:spcBef>
                <a:spcPct val="0"/>
              </a:spcBef>
              <a:defRPr sz="1400">
                <a:solidFill>
                  <a:schemeClr val="tx1"/>
                </a:solidFill>
              </a:defRPr>
            </a:lvl2pPr>
            <a:lvl3pPr>
              <a:defRPr sz="1400"/>
            </a:lvl3pPr>
            <a:lvl4pPr>
              <a:defRPr sz="1400"/>
            </a:lvl4pPr>
            <a:lvl5pPr>
              <a:defRPr sz="1400"/>
            </a:lvl5pPr>
          </a:lstStyle>
          <a:p>
            <a:pPr lvl="0"/>
            <a:r>
              <a:rPr lang="en-US" noProof="0"/>
              <a:t>Click to edit Master text styles</a:t>
            </a:r>
          </a:p>
          <a:p>
            <a:pPr lvl="1"/>
            <a:r>
              <a:rPr lang="en-US" noProof="0"/>
              <a:t>Second level</a:t>
            </a:r>
          </a:p>
        </p:txBody>
      </p:sp>
      <p:sp>
        <p:nvSpPr>
          <p:cNvPr id="7" name="Text Placeholder 6"/>
          <p:cNvSpPr>
            <a:spLocks noGrp="1"/>
          </p:cNvSpPr>
          <p:nvPr>
            <p:ph type="body" sz="quarter" idx="16"/>
          </p:nvPr>
        </p:nvSpPr>
        <p:spPr>
          <a:xfrm>
            <a:off x="366712" y="6011477"/>
            <a:ext cx="8408987" cy="442040"/>
          </a:xfrm>
        </p:spPr>
        <p:txBody>
          <a:bodyPr anchor="b" anchorCtr="0"/>
          <a:lstStyle>
            <a:lvl1pPr marL="0" indent="0">
              <a:lnSpc>
                <a:spcPts val="700"/>
              </a:lnSpc>
              <a:spcBef>
                <a:spcPct val="0"/>
              </a:spcBef>
              <a:buNone/>
              <a:defRPr sz="650"/>
            </a:lvl1pPr>
          </a:lstStyle>
          <a:p>
            <a:pPr lvl="0"/>
            <a:r>
              <a:rPr lang="en-US" noProof="0"/>
              <a:t>Click to edit Master text styles</a:t>
            </a:r>
          </a:p>
        </p:txBody>
      </p:sp>
    </p:spTree>
    <p:extLst>
      <p:ext uri="{BB962C8B-B14F-4D97-AF65-F5344CB8AC3E}">
        <p14:creationId xmlns:p14="http://schemas.microsoft.com/office/powerpoint/2010/main" val="400211482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ilingual Title Slide">
    <p:bg>
      <p:bgPr>
        <a:gradFill flip="none" rotWithShape="1">
          <a:gsLst>
            <a:gs pos="0">
              <a:schemeClr val="accent1"/>
            </a:gs>
            <a:gs pos="100000">
              <a:schemeClr val="tx2"/>
            </a:gs>
          </a:gsLst>
          <a:lin ang="5400000" scaled="1"/>
          <a:tileRect/>
        </a:gradFill>
        <a:effectLst/>
      </p:bgPr>
    </p:bg>
    <p:spTree>
      <p:nvGrpSpPr>
        <p:cNvPr id="1" name=""/>
        <p:cNvGrpSpPr/>
        <p:nvPr/>
      </p:nvGrpSpPr>
      <p:grpSpPr>
        <a:xfrm>
          <a:off x="0" y="0"/>
          <a:ext cx="0" cy="0"/>
          <a:chOff x="0" y="0"/>
          <a:chExt cx="0" cy="0"/>
        </a:xfrm>
      </p:grpSpPr>
      <p:sp>
        <p:nvSpPr>
          <p:cNvPr id="12" name="Freeform 5"/>
          <p:cNvSpPr/>
          <p:nvPr userDrawn="1"/>
        </p:nvSpPr>
        <p:spPr>
          <a:xfrm>
            <a:off x="0" y="0"/>
            <a:ext cx="8793784" cy="6858000"/>
          </a:xfrm>
          <a:custGeom>
            <a:avLst/>
            <a:gdLst>
              <a:gd name="T0" fmla="*/ 0 w 2770"/>
              <a:gd name="T1" fmla="*/ 2160 h 2160"/>
              <a:gd name="T2" fmla="*/ 1683 w 2770"/>
              <a:gd name="T3" fmla="*/ 2160 h 2160"/>
              <a:gd name="T4" fmla="*/ 2757 w 2770"/>
              <a:gd name="T5" fmla="*/ 1115 h 2160"/>
              <a:gd name="T6" fmla="*/ 2757 w 2770"/>
              <a:gd name="T7" fmla="*/ 1070 h 2160"/>
              <a:gd name="T8" fmla="*/ 1637 w 2770"/>
              <a:gd name="T9" fmla="*/ 0 h 2160"/>
              <a:gd name="T10" fmla="*/ 0 w 2770"/>
              <a:gd name="T11" fmla="*/ 0 h 2160"/>
              <a:gd name="T12" fmla="*/ 0 w 2770"/>
              <a:gd name="T13" fmla="*/ 2160 h 2160"/>
            </a:gdLst>
            <a:ahLst/>
            <a:cxnLst>
              <a:cxn ang="0">
                <a:pos x="T0" y="T1"/>
              </a:cxn>
              <a:cxn ang="0">
                <a:pos x="T2" y="T3"/>
              </a:cxn>
              <a:cxn ang="0">
                <a:pos x="T4" y="T5"/>
              </a:cxn>
              <a:cxn ang="0">
                <a:pos x="T6" y="T7"/>
              </a:cxn>
              <a:cxn ang="0">
                <a:pos x="T8" y="T9"/>
              </a:cxn>
              <a:cxn ang="0">
                <a:pos x="T10" y="T11"/>
              </a:cxn>
              <a:cxn ang="0">
                <a:pos x="T12" y="T13"/>
              </a:cxn>
            </a:cxnLst>
            <a:rect l="0" t="0" r="r" b="b"/>
            <a:pathLst>
              <a:path w="2770" h="2160">
                <a:moveTo>
                  <a:pt x="0" y="2160"/>
                </a:moveTo>
                <a:cubicBezTo>
                  <a:pt x="1683" y="2160"/>
                  <a:pt x="1683" y="2160"/>
                  <a:pt x="1683" y="2160"/>
                </a:cubicBezTo>
                <a:cubicBezTo>
                  <a:pt x="2757" y="1115"/>
                  <a:pt x="2757" y="1115"/>
                  <a:pt x="2757" y="1115"/>
                </a:cubicBezTo>
                <a:cubicBezTo>
                  <a:pt x="2770" y="1103"/>
                  <a:pt x="2770" y="1082"/>
                  <a:pt x="2757" y="1070"/>
                </a:cubicBezTo>
                <a:cubicBezTo>
                  <a:pt x="1637" y="0"/>
                  <a:pt x="1637" y="0"/>
                  <a:pt x="1637" y="0"/>
                </a:cubicBezTo>
                <a:cubicBezTo>
                  <a:pt x="0" y="0"/>
                  <a:pt x="0" y="0"/>
                  <a:pt x="0" y="0"/>
                </a:cubicBezTo>
                <a:lnTo>
                  <a:pt x="0" y="2160"/>
                </a:lnTo>
                <a:close/>
              </a:path>
            </a:pathLst>
          </a:custGeom>
          <a:gradFill flip="none" rotWithShape="1">
            <a:gsLst>
              <a:gs pos="40000">
                <a:schemeClr val="tx2"/>
              </a:gs>
              <a:gs pos="0">
                <a:schemeClr val="tx2"/>
              </a:gs>
              <a:gs pos="100000">
                <a:srgbClr val="9C5FB5">
                  <a:alpha val="80000"/>
                </a:srgbClr>
              </a:gs>
            </a:gsLst>
            <a:lin ang="18600000" scaled="0"/>
            <a:tileRect/>
          </a:gradFill>
          <a:ln>
            <a:noFill/>
          </a:ln>
        </p:spPr>
        <p:txBody>
          <a:bodyPr vert="horz" wrap="square" lIns="91440" tIns="45720" rIns="91440" bIns="45720" anchor="t" anchorCtr="0" compatLnSpc="1">
            <a:prstTxWarp prst="textNoShape">
              <a:avLst/>
            </a:prstTxWarp>
          </a:bodyPr>
          <a:lstStyle/>
          <a:p>
            <a:pPr lvl="0"/>
            <a:endParaRPr lang="en-GB" noProof="0" dirty="0"/>
          </a:p>
        </p:txBody>
      </p:sp>
      <p:pic>
        <p:nvPicPr>
          <p:cNvPr id="4" name="Picture 3"/>
          <p:cNvPicPr>
            <a:picLocks noChangeAspect="1"/>
          </p:cNvPicPr>
          <p:nvPr userDrawn="1"/>
        </p:nvPicPr>
        <p:blipFill>
          <a:blip r:embed="rId2"/>
          <a:srcRect/>
          <a:stretch>
            <a:fillRect/>
          </a:stretch>
        </p:blipFill>
        <p:spPr>
          <a:xfrm>
            <a:off x="7031950" y="559117"/>
            <a:ext cx="1743749" cy="334799"/>
          </a:xfrm>
          <a:prstGeom prst="rect">
            <a:avLst/>
          </a:prstGeom>
        </p:spPr>
      </p:pic>
      <p:sp>
        <p:nvSpPr>
          <p:cNvPr id="8" name="Title 1"/>
          <p:cNvSpPr>
            <a:spLocks noGrp="1"/>
          </p:cNvSpPr>
          <p:nvPr>
            <p:ph type="ctrTitle" hasCustomPrompt="1"/>
          </p:nvPr>
        </p:nvSpPr>
        <p:spPr>
          <a:xfrm>
            <a:off x="366712" y="1839050"/>
            <a:ext cx="4370387" cy="492443"/>
          </a:xfrm>
        </p:spPr>
        <p:txBody>
          <a:bodyPr wrap="square" lIns="0" tIns="0" rIns="0" bIns="0" anchor="b" anchorCtr="0">
            <a:noAutofit/>
          </a:bodyPr>
          <a:lstStyle>
            <a:lvl1pPr algn="l">
              <a:lnSpc>
                <a:spcPct val="100000"/>
              </a:lnSpc>
              <a:defRPr sz="3200" b="1">
                <a:solidFill>
                  <a:schemeClr val="bg1"/>
                </a:solidFill>
                <a:latin typeface="+mj-lt"/>
                <a:ea typeface="+mj-ea"/>
                <a:cs typeface="Arial" pitchFamily="34" charset="0"/>
              </a:defRPr>
            </a:lvl1pPr>
          </a:lstStyle>
          <a:p>
            <a:r>
              <a:rPr lang="en-GB" noProof="0"/>
              <a:t>Chinese title</a:t>
            </a:r>
          </a:p>
        </p:txBody>
      </p:sp>
      <p:sp>
        <p:nvSpPr>
          <p:cNvPr id="10" name="Subtitle 2"/>
          <p:cNvSpPr>
            <a:spLocks noGrp="1"/>
          </p:cNvSpPr>
          <p:nvPr>
            <p:ph type="subTitle" idx="1" hasCustomPrompt="1"/>
          </p:nvPr>
        </p:nvSpPr>
        <p:spPr>
          <a:xfrm>
            <a:off x="366712" y="2388384"/>
            <a:ext cx="4370387" cy="1080000"/>
          </a:xfrm>
        </p:spPr>
        <p:txBody>
          <a:bodyPr wrap="square" lIns="432000" tIns="0" rIns="0" bIns="0">
            <a:noAutofit/>
          </a:bodyPr>
          <a:lstStyle>
            <a:lvl1pPr marL="0" indent="0" algn="l">
              <a:lnSpc>
                <a:spcPct val="90000"/>
              </a:lnSpc>
              <a:spcBef>
                <a:spcPct val="0"/>
              </a:spcBef>
              <a:buNone/>
              <a:defRPr sz="3200" b="0" baseline="0">
                <a:solidFill>
                  <a:schemeClr val="bg1"/>
                </a:solidFill>
                <a:latin typeface="+mj-lt"/>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Chinese subtitle</a:t>
            </a:r>
          </a:p>
        </p:txBody>
      </p:sp>
      <p:sp>
        <p:nvSpPr>
          <p:cNvPr id="11" name="Date Placeholder 5"/>
          <p:cNvSpPr>
            <a:spLocks noGrp="1"/>
          </p:cNvSpPr>
          <p:nvPr>
            <p:ph type="dt" sz="half" idx="10"/>
          </p:nvPr>
        </p:nvSpPr>
        <p:spPr>
          <a:xfrm>
            <a:off x="5510213" y="2106555"/>
            <a:ext cx="1620000" cy="161583"/>
          </a:xfrm>
        </p:spPr>
        <p:txBody>
          <a:bodyPr>
            <a:noAutofit/>
          </a:bodyPr>
          <a:lstStyle>
            <a:lvl1pPr>
              <a:defRPr sz="1050" b="1">
                <a:solidFill>
                  <a:schemeClr val="bg1"/>
                </a:solidFill>
                <a:latin typeface="+mn-lt"/>
              </a:defRPr>
            </a:lvl1pPr>
          </a:lstStyle>
          <a:p>
            <a:r>
              <a:rPr lang="en-US" noProof="0" dirty="0"/>
              <a:t>October 22, 2018</a:t>
            </a:r>
            <a:endParaRPr lang="en-GB" noProof="0" dirty="0"/>
          </a:p>
        </p:txBody>
      </p:sp>
      <p:sp>
        <p:nvSpPr>
          <p:cNvPr id="13" name="Text Placeholder 8"/>
          <p:cNvSpPr>
            <a:spLocks noGrp="1"/>
          </p:cNvSpPr>
          <p:nvPr>
            <p:ph type="body" sz="quarter" idx="11" hasCustomPrompt="1"/>
          </p:nvPr>
        </p:nvSpPr>
        <p:spPr>
          <a:xfrm>
            <a:off x="366713" y="3892550"/>
            <a:ext cx="4370387" cy="553998"/>
          </a:xfrm>
        </p:spPr>
        <p:txBody>
          <a:bodyPr>
            <a:noAutofit/>
          </a:bodyPr>
          <a:lstStyle>
            <a:lvl1pPr marL="0" indent="0">
              <a:spcBef>
                <a:spcPct val="0"/>
              </a:spcBef>
              <a:buNone/>
              <a:defRPr sz="3200" b="1">
                <a:solidFill>
                  <a:schemeClr val="bg1"/>
                </a:solidFill>
                <a:latin typeface="+mj-lt"/>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GB" noProof="0"/>
              <a:t>Western title</a:t>
            </a:r>
          </a:p>
        </p:txBody>
      </p:sp>
      <p:sp>
        <p:nvSpPr>
          <p:cNvPr id="14" name="Text Placeholder 9"/>
          <p:cNvSpPr>
            <a:spLocks noGrp="1"/>
          </p:cNvSpPr>
          <p:nvPr>
            <p:ph type="body" sz="quarter" idx="12" hasCustomPrompt="1"/>
          </p:nvPr>
        </p:nvSpPr>
        <p:spPr>
          <a:xfrm>
            <a:off x="366712" y="4503439"/>
            <a:ext cx="4370387" cy="1080000"/>
          </a:xfrm>
        </p:spPr>
        <p:txBody>
          <a:bodyPr>
            <a:noAutofit/>
          </a:bodyPr>
          <a:lstStyle>
            <a:lvl1pPr marL="0" indent="0" algn="l" defTabSz="457200" rtl="0" eaLnBrk="1" latinLnBrk="0" hangingPunct="1">
              <a:lnSpc>
                <a:spcPct val="90000"/>
              </a:lnSpc>
              <a:spcBef>
                <a:spcPct val="0"/>
              </a:spcBef>
              <a:buNone/>
              <a:defRPr lang="en-GB" sz="3200" b="0" kern="1200">
                <a:solidFill>
                  <a:schemeClr val="bg1"/>
                </a:solidFill>
                <a:latin typeface="+mj-lt"/>
                <a:ea typeface="+mj-ea"/>
                <a:cs typeface="Arial" pitchFamily="34" charset="0"/>
              </a:defRPr>
            </a:lvl1pPr>
          </a:lstStyle>
          <a:p>
            <a:pPr lvl="0"/>
            <a:r>
              <a:rPr lang="en-GB" noProof="0"/>
              <a:t>Western title</a:t>
            </a:r>
          </a:p>
        </p:txBody>
      </p:sp>
      <p:sp>
        <p:nvSpPr>
          <p:cNvPr id="15" name="Text Placeholder 11"/>
          <p:cNvSpPr>
            <a:spLocks noGrp="1"/>
          </p:cNvSpPr>
          <p:nvPr>
            <p:ph type="body" sz="quarter" idx="13" hasCustomPrompt="1"/>
          </p:nvPr>
        </p:nvSpPr>
        <p:spPr>
          <a:xfrm>
            <a:off x="366713" y="6387298"/>
            <a:ext cx="1714500" cy="144000"/>
          </a:xfrm>
        </p:spPr>
        <p:txBody>
          <a:bodyPr>
            <a:noAutofit/>
          </a:bodyPr>
          <a:lstStyle>
            <a:lvl1pPr marL="0" indent="0" algn="l" defTabSz="457200" rtl="0" eaLnBrk="1" latinLnBrk="0" hangingPunct="1">
              <a:lnSpc>
                <a:spcPct val="100000"/>
              </a:lnSpc>
              <a:spcBef>
                <a:spcPct val="0"/>
              </a:spcBef>
              <a:buClr>
                <a:schemeClr val="accent1"/>
              </a:buClr>
              <a:buFont typeface="Arial"/>
              <a:buNone/>
              <a:defRPr lang="en-GB" sz="900" b="0" kern="1200" baseline="0">
                <a:solidFill>
                  <a:schemeClr val="bg1"/>
                </a:solidFill>
                <a:latin typeface="+mn-lt"/>
                <a:ea typeface="+mn-ea"/>
                <a:cs typeface="Arial" pitchFamily="34" charset="0"/>
              </a:defRPr>
            </a:lvl1pPr>
          </a:lstStyle>
          <a:p>
            <a:pPr lvl="0"/>
            <a:r>
              <a:rPr lang="en-GB" noProof="0"/>
              <a:t>Document ref (Western)</a:t>
            </a:r>
          </a:p>
        </p:txBody>
      </p:sp>
      <p:sp>
        <p:nvSpPr>
          <p:cNvPr id="16" name="Footer Placeholder 12"/>
          <p:cNvSpPr>
            <a:spLocks noGrp="1"/>
          </p:cNvSpPr>
          <p:nvPr>
            <p:ph type="ftr" sz="quarter" idx="14"/>
          </p:nvPr>
        </p:nvSpPr>
        <p:spPr>
          <a:xfrm>
            <a:off x="5510213" y="4159528"/>
            <a:ext cx="1620000" cy="161583"/>
          </a:xfrm>
          <a:prstGeom prst="rect">
            <a:avLst/>
          </a:prstGeom>
        </p:spPr>
        <p:txBody>
          <a:bodyPr vert="horz" wrap="square" lIns="0" tIns="0" rIns="0" bIns="0" rtlCol="0" anchor="ctr">
            <a:noAutofit/>
          </a:bodyPr>
          <a:lstStyle>
            <a:lvl1pPr>
              <a:defRPr lang="en-US" altLang="ja-JP" sz="1050" b="1" smtClean="0">
                <a:solidFill>
                  <a:schemeClr val="bg1"/>
                </a:solidFill>
                <a:latin typeface="+mn-lt"/>
                <a:ea typeface="+mn-ea"/>
              </a:defRPr>
            </a:lvl1pPr>
          </a:lstStyle>
          <a:p>
            <a:r>
              <a:rPr lang="en-GB" altLang="zh-CN" noProof="0" dirty="0"/>
              <a:t>Footer or alternate date</a:t>
            </a:r>
          </a:p>
        </p:txBody>
      </p:sp>
      <p:sp>
        <p:nvSpPr>
          <p:cNvPr id="18" name="Text Placeholder 8"/>
          <p:cNvSpPr>
            <a:spLocks noGrp="1"/>
          </p:cNvSpPr>
          <p:nvPr>
            <p:ph type="body" sz="quarter" idx="16" hasCustomPrompt="1"/>
          </p:nvPr>
        </p:nvSpPr>
        <p:spPr>
          <a:xfrm>
            <a:off x="366712" y="6146803"/>
            <a:ext cx="1714502" cy="144000"/>
          </a:xfrm>
        </p:spPr>
        <p:txBody>
          <a:bodyPr>
            <a:noAutofit/>
          </a:bodyPr>
          <a:lstStyle>
            <a:lvl1pPr marL="0" indent="0">
              <a:spcBef>
                <a:spcPct val="0"/>
              </a:spcBef>
              <a:buNone/>
              <a:defRPr sz="900" baseline="0">
                <a:solidFill>
                  <a:schemeClr val="bg1"/>
                </a:solidFill>
                <a:latin typeface="+mn-lt"/>
                <a:ea typeface="+mn-ea"/>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GB" noProof="0"/>
              <a:t>Document ref (Chinese)</a:t>
            </a:r>
          </a:p>
        </p:txBody>
      </p:sp>
      <p:sp>
        <p:nvSpPr>
          <p:cNvPr id="2" name="Slide Number Placeholder 1"/>
          <p:cNvSpPr>
            <a:spLocks noGrp="1"/>
          </p:cNvSpPr>
          <p:nvPr>
            <p:ph type="sldNum" sz="quarter" idx="17"/>
          </p:nvPr>
        </p:nvSpPr>
        <p:spPr>
          <a:xfrm>
            <a:off x="8631699" y="6858000"/>
            <a:ext cx="144000" cy="144000"/>
          </a:xfrm>
        </p:spPr>
        <p:txBody>
          <a:bodyPr/>
          <a:lstStyle>
            <a:lvl1pPr>
              <a:defRPr>
                <a:solidFill>
                  <a:schemeClr val="bg1"/>
                </a:solidFill>
              </a:defRPr>
            </a:lvl1pPr>
          </a:lstStyle>
          <a:p>
            <a:fld id="{D34DACC3-9742-4940-92E6-4CAB853A3218}" type="slidenum">
              <a:rPr lang="en-GB" smtClean="0"/>
              <a:t>‹#›</a:t>
            </a:fld>
            <a:endParaRPr lang="en-GB" dirty="0"/>
          </a:p>
        </p:txBody>
      </p:sp>
    </p:spTree>
    <p:extLst>
      <p:ext uri="{BB962C8B-B14F-4D97-AF65-F5344CB8AC3E}">
        <p14:creationId xmlns:p14="http://schemas.microsoft.com/office/powerpoint/2010/main" val="11221919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ilingual Section Header">
    <p:bg>
      <p:bgPr>
        <a:gradFill>
          <a:gsLst>
            <a:gs pos="0">
              <a:schemeClr val="bg2"/>
            </a:gs>
            <a:gs pos="100000">
              <a:schemeClr val="bg1"/>
            </a:gs>
          </a:gsLst>
          <a:lin ang="4500000" scaled="0"/>
          <a:tileRect/>
        </a:gra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a:gsLst>
              <a:gs pos="0">
                <a:srgbClr val="EBECED">
                  <a:alpha val="0"/>
                </a:srgbClr>
              </a:gs>
              <a:gs pos="45000">
                <a:srgbClr val="EBECED">
                  <a:alpha val="0"/>
                </a:srgbClr>
              </a:gs>
              <a:gs pos="90000">
                <a:srgbClr val="EBECED"/>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bg2"/>
              </a:solidFill>
            </a:endParaRPr>
          </a:p>
        </p:txBody>
      </p:sp>
      <p:sp>
        <p:nvSpPr>
          <p:cNvPr id="8" name="Freeform 5"/>
          <p:cNvSpPr/>
          <p:nvPr userDrawn="1"/>
        </p:nvSpPr>
        <p:spPr>
          <a:xfrm>
            <a:off x="0" y="0"/>
            <a:ext cx="8791575" cy="6858000"/>
          </a:xfrm>
          <a:custGeom>
            <a:avLst/>
            <a:gdLst>
              <a:gd name="T0" fmla="*/ 2755 w 2770"/>
              <a:gd name="T1" fmla="*/ 592 h 2160"/>
              <a:gd name="T2" fmla="*/ 2136 w 2770"/>
              <a:gd name="T3" fmla="*/ 0 h 2160"/>
              <a:gd name="T4" fmla="*/ 0 w 2770"/>
              <a:gd name="T5" fmla="*/ 0 h 2160"/>
              <a:gd name="T6" fmla="*/ 0 w 2770"/>
              <a:gd name="T7" fmla="*/ 2160 h 2160"/>
              <a:gd name="T8" fmla="*/ 1196 w 2770"/>
              <a:gd name="T9" fmla="*/ 2160 h 2160"/>
              <a:gd name="T10" fmla="*/ 2755 w 2770"/>
              <a:gd name="T11" fmla="*/ 643 h 2160"/>
              <a:gd name="T12" fmla="*/ 2755 w 2770"/>
              <a:gd name="T13" fmla="*/ 592 h 2160"/>
            </a:gdLst>
            <a:ahLst/>
            <a:cxnLst>
              <a:cxn ang="0">
                <a:pos x="T0" y="T1"/>
              </a:cxn>
              <a:cxn ang="0">
                <a:pos x="T2" y="T3"/>
              </a:cxn>
              <a:cxn ang="0">
                <a:pos x="T4" y="T5"/>
              </a:cxn>
              <a:cxn ang="0">
                <a:pos x="T6" y="T7"/>
              </a:cxn>
              <a:cxn ang="0">
                <a:pos x="T8" y="T9"/>
              </a:cxn>
              <a:cxn ang="0">
                <a:pos x="T10" y="T11"/>
              </a:cxn>
              <a:cxn ang="0">
                <a:pos x="T12" y="T13"/>
              </a:cxn>
            </a:cxnLst>
            <a:rect l="0" t="0" r="r" b="b"/>
            <a:pathLst>
              <a:path w="2770" h="2160">
                <a:moveTo>
                  <a:pt x="2755" y="592"/>
                </a:moveTo>
                <a:cubicBezTo>
                  <a:pt x="2136" y="0"/>
                  <a:pt x="2136" y="0"/>
                  <a:pt x="2136" y="0"/>
                </a:cubicBezTo>
                <a:cubicBezTo>
                  <a:pt x="0" y="0"/>
                  <a:pt x="0" y="0"/>
                  <a:pt x="0" y="0"/>
                </a:cubicBezTo>
                <a:cubicBezTo>
                  <a:pt x="0" y="2160"/>
                  <a:pt x="0" y="2160"/>
                  <a:pt x="0" y="2160"/>
                </a:cubicBezTo>
                <a:cubicBezTo>
                  <a:pt x="1196" y="2160"/>
                  <a:pt x="1196" y="2160"/>
                  <a:pt x="1196" y="2160"/>
                </a:cubicBezTo>
                <a:cubicBezTo>
                  <a:pt x="2755" y="643"/>
                  <a:pt x="2755" y="643"/>
                  <a:pt x="2755" y="643"/>
                </a:cubicBezTo>
                <a:cubicBezTo>
                  <a:pt x="2770" y="629"/>
                  <a:pt x="2770" y="606"/>
                  <a:pt x="2755" y="592"/>
                </a:cubicBezTo>
                <a:close/>
              </a:path>
            </a:pathLst>
          </a:custGeom>
          <a:gradFill flip="none" rotWithShape="1">
            <a:gsLst>
              <a:gs pos="40000">
                <a:schemeClr val="bg1">
                  <a:alpha val="80000"/>
                </a:schemeClr>
              </a:gs>
              <a:gs pos="0">
                <a:srgbClr val="EBECED"/>
              </a:gs>
              <a:gs pos="90000">
                <a:srgbClr val="EBECED">
                  <a:alpha val="0"/>
                </a:srgbClr>
              </a:gs>
            </a:gsLst>
            <a:lin ang="4500000" scaled="0"/>
            <a:tileRect/>
          </a:gradFill>
          <a:ln>
            <a:noFill/>
          </a:ln>
        </p:spPr>
        <p:txBody>
          <a:bodyPr vert="horz" wrap="square" lIns="91440" tIns="45720" rIns="91440" bIns="45720" anchor="t" anchorCtr="0" compatLnSpc="1">
            <a:prstTxWarp prst="textNoShape">
              <a:avLst/>
            </a:prstTxWarp>
          </a:bodyPr>
          <a:lstStyle/>
          <a:p>
            <a:pPr lvl="0"/>
            <a:endParaRPr lang="en-GB" noProof="0" dirty="0"/>
          </a:p>
        </p:txBody>
      </p:sp>
      <p:pic>
        <p:nvPicPr>
          <p:cNvPr id="13" name="Picture 12"/>
          <p:cNvPicPr>
            <a:picLocks noChangeAspect="1"/>
          </p:cNvPicPr>
          <p:nvPr userDrawn="1"/>
        </p:nvPicPr>
        <p:blipFill>
          <a:blip r:embed="rId2"/>
          <a:srcRect/>
          <a:stretch>
            <a:fillRect/>
          </a:stretch>
        </p:blipFill>
        <p:spPr>
          <a:xfrm>
            <a:off x="7783200" y="6508800"/>
            <a:ext cx="1104343" cy="212034"/>
          </a:xfrm>
          <a:prstGeom prst="rect">
            <a:avLst/>
          </a:prstGeom>
        </p:spPr>
      </p:pic>
      <p:sp>
        <p:nvSpPr>
          <p:cNvPr id="2" name="Date Placeholder 1"/>
          <p:cNvSpPr>
            <a:spLocks noGrp="1"/>
          </p:cNvSpPr>
          <p:nvPr>
            <p:ph type="dt" sz="half" idx="10"/>
          </p:nvPr>
        </p:nvSpPr>
        <p:spPr/>
        <p:txBody>
          <a:bodyPr/>
          <a:lstStyle/>
          <a:p>
            <a:r>
              <a:rPr lang="en-US" noProof="0" dirty="0"/>
              <a:t>October 22, 2018</a:t>
            </a:r>
            <a:endParaRPr lang="en-GB" noProof="0" dirty="0"/>
          </a:p>
        </p:txBody>
      </p:sp>
      <p:sp>
        <p:nvSpPr>
          <p:cNvPr id="4" name="Slide Number Placeholder 3"/>
          <p:cNvSpPr>
            <a:spLocks noGrp="1"/>
          </p:cNvSpPr>
          <p:nvPr>
            <p:ph type="sldNum" sz="quarter" idx="11"/>
          </p:nvPr>
        </p:nvSpPr>
        <p:spPr>
          <a:xfrm>
            <a:off x="7494482" y="6537600"/>
            <a:ext cx="144000" cy="144000"/>
          </a:xfrm>
        </p:spPr>
        <p:txBody>
          <a:bodyPr/>
          <a:lstStyle/>
          <a:p>
            <a:fld id="{D34DACC3-9742-4940-92E6-4CAB853A3218}" type="slidenum">
              <a:rPr lang="en-GB" noProof="0" smtClean="0"/>
              <a:t>‹#›</a:t>
            </a:fld>
            <a:endParaRPr lang="en-GB" noProof="0" dirty="0"/>
          </a:p>
        </p:txBody>
      </p:sp>
      <p:sp>
        <p:nvSpPr>
          <p:cNvPr id="6" name="Footer Placeholder 5"/>
          <p:cNvSpPr>
            <a:spLocks noGrp="1"/>
          </p:cNvSpPr>
          <p:nvPr>
            <p:ph type="ftr" sz="quarter" idx="12"/>
          </p:nvPr>
        </p:nvSpPr>
        <p:spPr/>
        <p:txBody>
          <a:bodyPr/>
          <a:lstStyle/>
          <a:p>
            <a:r>
              <a:rPr lang="en-GB" noProof="0" dirty="0"/>
              <a:t>Footer or alternate date</a:t>
            </a:r>
          </a:p>
        </p:txBody>
      </p:sp>
      <p:sp>
        <p:nvSpPr>
          <p:cNvPr id="10" name="Text Placeholder 2"/>
          <p:cNvSpPr>
            <a:spLocks noGrp="1"/>
          </p:cNvSpPr>
          <p:nvPr>
            <p:ph type="body" idx="1" hasCustomPrompt="1"/>
          </p:nvPr>
        </p:nvSpPr>
        <p:spPr>
          <a:xfrm>
            <a:off x="366713" y="1096021"/>
            <a:ext cx="6271902" cy="553998"/>
          </a:xfrm>
        </p:spPr>
        <p:txBody>
          <a:bodyPr wrap="square" lIns="0" tIns="0" rIns="0" bIns="0" anchor="b">
            <a:noAutofit/>
          </a:bodyPr>
          <a:lstStyle>
            <a:lvl1pPr marL="0" indent="0">
              <a:spcBef>
                <a:spcPct val="0"/>
              </a:spcBef>
              <a:buNone/>
              <a:defRPr sz="3200" b="1">
                <a:solidFill>
                  <a:srgbClr val="565A5C"/>
                </a:solidFill>
                <a:latin typeface="+mj-lt"/>
                <a:ea typeface="+mj-ea"/>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a:t>Chinese title</a:t>
            </a:r>
          </a:p>
        </p:txBody>
      </p:sp>
      <p:sp>
        <p:nvSpPr>
          <p:cNvPr id="11" name="Title 17"/>
          <p:cNvSpPr>
            <a:spLocks noGrp="1"/>
          </p:cNvSpPr>
          <p:nvPr>
            <p:ph type="title" hasCustomPrompt="1"/>
          </p:nvPr>
        </p:nvSpPr>
        <p:spPr>
          <a:xfrm>
            <a:off x="366713" y="1691899"/>
            <a:ext cx="6271411" cy="1280160"/>
          </a:xfrm>
        </p:spPr>
        <p:txBody>
          <a:bodyPr lIns="432000" tIns="0" rIns="0" bIns="0" anchor="t" anchorCtr="0">
            <a:noAutofit/>
          </a:bodyPr>
          <a:lstStyle>
            <a:lvl1pPr algn="l">
              <a:lnSpc>
                <a:spcPct val="90000"/>
              </a:lnSpc>
              <a:defRPr sz="3200" b="0">
                <a:solidFill>
                  <a:srgbClr val="565A5C"/>
                </a:solidFill>
                <a:latin typeface="+mj-lt"/>
                <a:ea typeface="+mj-ea"/>
                <a:cs typeface="Arial" pitchFamily="34" charset="0"/>
              </a:defRPr>
            </a:lvl1pPr>
          </a:lstStyle>
          <a:p>
            <a:r>
              <a:rPr lang="en-GB" noProof="0"/>
              <a:t>Chinese subtitle</a:t>
            </a:r>
          </a:p>
        </p:txBody>
      </p:sp>
      <p:sp>
        <p:nvSpPr>
          <p:cNvPr id="12" name="Text Placeholder 5"/>
          <p:cNvSpPr>
            <a:spLocks noGrp="1"/>
          </p:cNvSpPr>
          <p:nvPr>
            <p:ph type="body" sz="quarter" idx="13" hasCustomPrompt="1"/>
          </p:nvPr>
        </p:nvSpPr>
        <p:spPr>
          <a:xfrm>
            <a:off x="366713" y="3435087"/>
            <a:ext cx="6273000" cy="1281600"/>
          </a:xfrm>
        </p:spPr>
        <p:txBody>
          <a:bodyPr/>
          <a:lstStyle>
            <a:lvl1pPr marL="0" indent="0" algn="l" defTabSz="457200" rtl="0" eaLnBrk="1" latinLnBrk="0" hangingPunct="1">
              <a:lnSpc>
                <a:spcPct val="90000"/>
              </a:lnSpc>
              <a:spcBef>
                <a:spcPct val="0"/>
              </a:spcBef>
              <a:buNone/>
              <a:defRPr lang="en-GB" sz="3200" b="0" kern="1200">
                <a:solidFill>
                  <a:srgbClr val="565A5C"/>
                </a:solidFill>
                <a:latin typeface="+mj-lt"/>
                <a:ea typeface="+mj-ea"/>
                <a:cs typeface="Arial" pitchFamily="34" charset="0"/>
              </a:defRPr>
            </a:lvl1pPr>
          </a:lstStyle>
          <a:p>
            <a:pPr lvl="0"/>
            <a:r>
              <a:rPr lang="en-GB" noProof="0"/>
              <a:t>Western subtitle</a:t>
            </a:r>
          </a:p>
        </p:txBody>
      </p:sp>
      <p:sp>
        <p:nvSpPr>
          <p:cNvPr id="14" name="Text Placeholder 8"/>
          <p:cNvSpPr>
            <a:spLocks noGrp="1"/>
          </p:cNvSpPr>
          <p:nvPr>
            <p:ph type="body" sz="quarter" idx="14" hasCustomPrompt="1"/>
          </p:nvPr>
        </p:nvSpPr>
        <p:spPr>
          <a:xfrm>
            <a:off x="366713" y="2834968"/>
            <a:ext cx="6273000" cy="554400"/>
          </a:xfrm>
        </p:spPr>
        <p:txBody>
          <a:bodyPr/>
          <a:lstStyle>
            <a:lvl1pPr marL="182880" indent="-182880">
              <a:buNone/>
              <a:defRPr lang="en-GB" sz="3200" b="1" kern="1200">
                <a:solidFill>
                  <a:srgbClr val="565A5C"/>
                </a:solidFill>
                <a:latin typeface="+mj-lt"/>
                <a:ea typeface="+mn-ea"/>
                <a:cs typeface="Arial" pitchFamily="34" charset="0"/>
              </a:defRPr>
            </a:lvl1pPr>
          </a:lstStyle>
          <a:p>
            <a:pPr marL="0" lvl="0" indent="0" algn="l" defTabSz="457200" rtl="0" eaLnBrk="1" latinLnBrk="0" hangingPunct="1">
              <a:spcBef>
                <a:spcPct val="0"/>
              </a:spcBef>
              <a:buClr>
                <a:schemeClr val="accent1"/>
              </a:buClr>
            </a:pPr>
            <a:r>
              <a:rPr lang="en-GB" noProof="0"/>
              <a:t>Western title</a:t>
            </a:r>
          </a:p>
        </p:txBody>
      </p:sp>
    </p:spTree>
    <p:extLst>
      <p:ext uri="{BB962C8B-B14F-4D97-AF65-F5344CB8AC3E}">
        <p14:creationId xmlns:p14="http://schemas.microsoft.com/office/powerpoint/2010/main" val="65565483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ingual Title an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6713" y="1603375"/>
            <a:ext cx="4038600" cy="4572000"/>
          </a:xfrm>
        </p:spPr>
        <p:txBody>
          <a:bodyPr/>
          <a:lstStyle>
            <a:lvl1pPr>
              <a:defRPr sz="1800">
                <a:solidFill>
                  <a:srgbClr val="565A5C"/>
                </a:solidFill>
                <a:latin typeface="+mn-lt"/>
                <a:ea typeface="+mn-ea"/>
              </a:defRPr>
            </a:lvl1pPr>
            <a:lvl2pPr>
              <a:buClr>
                <a:srgbClr val="565A5C"/>
              </a:buClr>
              <a:defRPr sz="1600">
                <a:solidFill>
                  <a:srgbClr val="565A5C"/>
                </a:solidFill>
                <a:latin typeface="+mn-lt"/>
                <a:ea typeface="+mn-ea"/>
              </a:defRPr>
            </a:lvl2pPr>
            <a:lvl3pPr>
              <a:defRPr sz="1200">
                <a:solidFill>
                  <a:srgbClr val="565A5C"/>
                </a:solidFill>
                <a:latin typeface="+mn-lt"/>
                <a:ea typeface="+mn-ea"/>
              </a:defRPr>
            </a:lvl3pPr>
            <a:lvl4pPr>
              <a:defRPr sz="1100">
                <a:solidFill>
                  <a:srgbClr val="565A5C"/>
                </a:solidFill>
                <a:latin typeface="+mn-lt"/>
                <a:ea typeface="+mn-ea"/>
              </a:defRPr>
            </a:lvl4pPr>
            <a:lvl5pPr>
              <a:defRPr sz="1050">
                <a:solidFill>
                  <a:srgbClr val="565A5C"/>
                </a:solidFill>
                <a:latin typeface="+mn-lt"/>
                <a:ea typeface="+mn-ea"/>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737100" y="1603375"/>
            <a:ext cx="4038600" cy="4571999"/>
          </a:xfrm>
        </p:spPr>
        <p:txBody>
          <a:bodyPr/>
          <a:lstStyle>
            <a:lvl1pPr>
              <a:defRPr sz="1800">
                <a:solidFill>
                  <a:srgbClr val="565A5C"/>
                </a:solidFill>
              </a:defRPr>
            </a:lvl1pPr>
            <a:lvl2pPr>
              <a:buClr>
                <a:srgbClr val="565A5C"/>
              </a:buClr>
              <a:defRPr sz="1600">
                <a:solidFill>
                  <a:srgbClr val="565A5C"/>
                </a:solidFill>
              </a:defRPr>
            </a:lvl2pPr>
            <a:lvl3pPr>
              <a:defRPr sz="1200">
                <a:solidFill>
                  <a:srgbClr val="565A5C"/>
                </a:solidFill>
              </a:defRPr>
            </a:lvl3pPr>
            <a:lvl4pPr>
              <a:defRPr sz="1100">
                <a:solidFill>
                  <a:srgbClr val="565A5C"/>
                </a:solidFill>
              </a:defRPr>
            </a:lvl4pPr>
            <a:lvl5pPr>
              <a:defRPr sz="1050">
                <a:solidFill>
                  <a:srgbClr val="565A5C"/>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Title 5"/>
          <p:cNvSpPr>
            <a:spLocks noGrp="1"/>
          </p:cNvSpPr>
          <p:nvPr>
            <p:ph type="title" hasCustomPrompt="1"/>
          </p:nvPr>
        </p:nvSpPr>
        <p:spPr>
          <a:xfrm>
            <a:off x="366714" y="365760"/>
            <a:ext cx="4038600" cy="396000"/>
          </a:xfrm>
        </p:spPr>
        <p:txBody>
          <a:bodyPr/>
          <a:lstStyle>
            <a:lvl1pPr>
              <a:defRPr sz="2400" baseline="0">
                <a:solidFill>
                  <a:schemeClr val="tx2"/>
                </a:solidFill>
                <a:latin typeface="+mj-lt"/>
                <a:ea typeface="+mj-ea"/>
              </a:defRPr>
            </a:lvl1pPr>
          </a:lstStyle>
          <a:p>
            <a:r>
              <a:rPr lang="en-GB" noProof="0"/>
              <a:t>Click to edit Chinese title</a:t>
            </a:r>
          </a:p>
        </p:txBody>
      </p:sp>
      <p:sp>
        <p:nvSpPr>
          <p:cNvPr id="10" name="Text Placeholder 9"/>
          <p:cNvSpPr>
            <a:spLocks noGrp="1"/>
          </p:cNvSpPr>
          <p:nvPr>
            <p:ph type="body" sz="quarter" idx="13" hasCustomPrompt="1"/>
          </p:nvPr>
        </p:nvSpPr>
        <p:spPr>
          <a:xfrm>
            <a:off x="4737100" y="367200"/>
            <a:ext cx="4038600" cy="396875"/>
          </a:xfrm>
        </p:spPr>
        <p:txBody>
          <a:bodyPr/>
          <a:lstStyle>
            <a:lvl1pPr marL="0" indent="0" algn="l" defTabSz="457200" rtl="0" eaLnBrk="1" latinLnBrk="0" hangingPunct="1">
              <a:spcBef>
                <a:spcPct val="0"/>
              </a:spcBef>
              <a:buNone/>
              <a:defRPr lang="en-GB" sz="2400" b="1" kern="1200" baseline="0">
                <a:solidFill>
                  <a:schemeClr val="tx2"/>
                </a:solidFill>
                <a:latin typeface="+mj-lt"/>
                <a:ea typeface="+mj-ea"/>
                <a:cs typeface="Arial" pitchFamily="34" charset="0"/>
              </a:defRPr>
            </a:lvl1pPr>
          </a:lstStyle>
          <a:p>
            <a:pPr lvl="0"/>
            <a:r>
              <a:rPr lang="en-GB" noProof="0"/>
              <a:t>Click to edit Western title</a:t>
            </a:r>
          </a:p>
        </p:txBody>
      </p:sp>
      <p:sp>
        <p:nvSpPr>
          <p:cNvPr id="11" name="Text Placeholder 9"/>
          <p:cNvSpPr>
            <a:spLocks noGrp="1"/>
          </p:cNvSpPr>
          <p:nvPr>
            <p:ph type="body" sz="quarter" idx="15" hasCustomPrompt="1"/>
          </p:nvPr>
        </p:nvSpPr>
        <p:spPr>
          <a:xfrm>
            <a:off x="366713" y="808990"/>
            <a:ext cx="4038601" cy="396000"/>
          </a:xfrm>
        </p:spPr>
        <p:txBody>
          <a:bodyPr lIns="331200"/>
          <a:lstStyle>
            <a:lvl1pPr marL="0" indent="0">
              <a:lnSpc>
                <a:spcPct val="95000"/>
              </a:lnSpc>
              <a:spcBef>
                <a:spcPct val="0"/>
              </a:spcBef>
              <a:buNone/>
              <a:defRPr sz="2400" b="0">
                <a:solidFill>
                  <a:schemeClr val="accent2"/>
                </a:solidFill>
                <a:latin typeface="+mj-lt"/>
                <a:ea typeface="+mj-ea"/>
              </a:defRPr>
            </a:lvl1pPr>
          </a:lstStyle>
          <a:p>
            <a:pPr lvl="0"/>
            <a:r>
              <a:rPr lang="en-GB" noProof="0"/>
              <a:t>Chinese subtitle</a:t>
            </a:r>
          </a:p>
        </p:txBody>
      </p:sp>
      <p:sp>
        <p:nvSpPr>
          <p:cNvPr id="12" name="Text Placeholder 9"/>
          <p:cNvSpPr>
            <a:spLocks noGrp="1"/>
          </p:cNvSpPr>
          <p:nvPr>
            <p:ph type="body" sz="quarter" idx="16" hasCustomPrompt="1"/>
          </p:nvPr>
        </p:nvSpPr>
        <p:spPr>
          <a:xfrm>
            <a:off x="4737099" y="808990"/>
            <a:ext cx="4038601" cy="396000"/>
          </a:xfrm>
        </p:spPr>
        <p:txBody>
          <a:bodyPr/>
          <a:lstStyle>
            <a:lvl1pPr marL="0" indent="0">
              <a:lnSpc>
                <a:spcPct val="95000"/>
              </a:lnSpc>
              <a:spcBef>
                <a:spcPct val="0"/>
              </a:spcBef>
              <a:buNone/>
              <a:defRPr sz="2400" b="0" baseline="0">
                <a:solidFill>
                  <a:schemeClr val="accent2"/>
                </a:solidFill>
                <a:latin typeface="+mj-lt"/>
              </a:defRPr>
            </a:lvl1pPr>
          </a:lstStyle>
          <a:p>
            <a:pPr lvl="0"/>
            <a:r>
              <a:rPr lang="en-GB" noProof="0"/>
              <a:t>Western subtitle</a:t>
            </a:r>
          </a:p>
        </p:txBody>
      </p:sp>
      <p:sp>
        <p:nvSpPr>
          <p:cNvPr id="5" name="Date Placeholder 4"/>
          <p:cNvSpPr>
            <a:spLocks noGrp="1"/>
          </p:cNvSpPr>
          <p:nvPr>
            <p:ph type="dt" sz="half" idx="17"/>
          </p:nvPr>
        </p:nvSpPr>
        <p:spPr/>
        <p:txBody>
          <a:bodyPr/>
          <a:lstStyle/>
          <a:p>
            <a:r>
              <a:rPr lang="en-US" noProof="0" dirty="0"/>
              <a:t>October 22, 2018</a:t>
            </a:r>
            <a:endParaRPr lang="en-GB" noProof="0" dirty="0"/>
          </a:p>
        </p:txBody>
      </p:sp>
      <p:sp>
        <p:nvSpPr>
          <p:cNvPr id="7" name="Footer Placeholder 6"/>
          <p:cNvSpPr>
            <a:spLocks noGrp="1"/>
          </p:cNvSpPr>
          <p:nvPr>
            <p:ph type="ftr" sz="quarter" idx="18"/>
          </p:nvPr>
        </p:nvSpPr>
        <p:spPr/>
        <p:txBody>
          <a:bodyPr/>
          <a:lstStyle/>
          <a:p>
            <a:r>
              <a:rPr lang="en-GB" noProof="0" dirty="0"/>
              <a:t>Footer or alternate date</a:t>
            </a:r>
          </a:p>
        </p:txBody>
      </p:sp>
      <p:sp>
        <p:nvSpPr>
          <p:cNvPr id="13" name="Slide Number Placeholder 12"/>
          <p:cNvSpPr>
            <a:spLocks noGrp="1"/>
          </p:cNvSpPr>
          <p:nvPr>
            <p:ph type="sldNum" sz="quarter" idx="19"/>
          </p:nvPr>
        </p:nvSpPr>
        <p:spPr/>
        <p:txBody>
          <a:bodyPr/>
          <a:lstStyle/>
          <a:p>
            <a:fld id="{D34DACC3-9742-4940-92E6-4CAB853A3218}" type="slidenum">
              <a:rPr lang="en-GB" noProof="0" smtClean="0"/>
              <a:t>‹#›</a:t>
            </a:fld>
            <a:endParaRPr lang="en-GB" noProof="0" dirty="0"/>
          </a:p>
        </p:txBody>
      </p:sp>
    </p:spTree>
    <p:extLst>
      <p:ext uri="{BB962C8B-B14F-4D97-AF65-F5344CB8AC3E}">
        <p14:creationId xmlns:p14="http://schemas.microsoft.com/office/powerpoint/2010/main" val="31454736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ingual Team Bio">
    <p:spTree>
      <p:nvGrpSpPr>
        <p:cNvPr id="1" name=""/>
        <p:cNvGrpSpPr/>
        <p:nvPr/>
      </p:nvGrpSpPr>
      <p:grpSpPr>
        <a:xfrm>
          <a:off x="0" y="0"/>
          <a:ext cx="0" cy="0"/>
          <a:chOff x="0" y="0"/>
          <a:chExt cx="0" cy="0"/>
        </a:xfrm>
      </p:grpSpPr>
      <p:sp>
        <p:nvSpPr>
          <p:cNvPr id="14" name="Text Placeholder 13"/>
          <p:cNvSpPr>
            <a:spLocks noGrp="1"/>
          </p:cNvSpPr>
          <p:nvPr>
            <p:ph type="body" sz="quarter" idx="14"/>
          </p:nvPr>
        </p:nvSpPr>
        <p:spPr>
          <a:xfrm>
            <a:off x="366713" y="1568447"/>
            <a:ext cx="2651760" cy="960120"/>
          </a:xfrm>
        </p:spPr>
        <p:txBody>
          <a:bodyPr>
            <a:noAutofit/>
          </a:bodyPr>
          <a:lstStyle>
            <a:lvl1pPr marL="0" indent="0">
              <a:buNone/>
              <a:defRPr sz="1050" b="1">
                <a:solidFill>
                  <a:schemeClr val="accent2"/>
                </a:solidFill>
                <a:latin typeface="+mn-lt"/>
                <a:ea typeface="+mn-ea"/>
              </a:defRPr>
            </a:lvl1pPr>
            <a:lvl2pPr marL="0" indent="0">
              <a:spcBef>
                <a:spcPct val="0"/>
              </a:spcBef>
              <a:buNone/>
              <a:defRPr sz="1050">
                <a:solidFill>
                  <a:srgbClr val="565A5C"/>
                </a:solidFill>
                <a:latin typeface="+mn-lt"/>
                <a:ea typeface="+mn-ea"/>
              </a:defRPr>
            </a:lvl2pPr>
            <a:lvl3pPr marL="0" indent="0">
              <a:spcBef>
                <a:spcPts val="600"/>
              </a:spcBef>
              <a:buNone/>
              <a:defRPr sz="1050">
                <a:solidFill>
                  <a:srgbClr val="565A5C"/>
                </a:solidFill>
                <a:latin typeface="+mn-lt"/>
                <a:ea typeface="+mn-ea"/>
              </a:defRPr>
            </a:lvl3pPr>
            <a:lvl4pPr marL="0" indent="0">
              <a:spcBef>
                <a:spcPts val="1200"/>
              </a:spcBef>
              <a:buNone/>
              <a:defRPr sz="1000"/>
            </a:lvl4pPr>
            <a:lvl5pPr marL="0" indent="0">
              <a:buNone/>
              <a:defRPr sz="900"/>
            </a:lvl5pPr>
          </a:lstStyle>
          <a:p>
            <a:pPr lvl="0"/>
            <a:r>
              <a:rPr lang="en-US" noProof="0"/>
              <a:t>Click to edit Master text styles</a:t>
            </a:r>
          </a:p>
          <a:p>
            <a:pPr lvl="1"/>
            <a:r>
              <a:rPr lang="en-US" noProof="0"/>
              <a:t>Second level</a:t>
            </a:r>
          </a:p>
          <a:p>
            <a:pPr lvl="2"/>
            <a:r>
              <a:rPr lang="en-US" noProof="0"/>
              <a:t>Third level</a:t>
            </a:r>
          </a:p>
        </p:txBody>
      </p:sp>
      <p:sp>
        <p:nvSpPr>
          <p:cNvPr id="16" name="Text Placeholder 15"/>
          <p:cNvSpPr>
            <a:spLocks noGrp="1"/>
          </p:cNvSpPr>
          <p:nvPr>
            <p:ph type="body" sz="quarter" idx="15"/>
          </p:nvPr>
        </p:nvSpPr>
        <p:spPr>
          <a:xfrm>
            <a:off x="366713" y="2772936"/>
            <a:ext cx="2651760" cy="960120"/>
          </a:xfrm>
        </p:spPr>
        <p:txBody>
          <a:bodyPr>
            <a:noAutofit/>
          </a:bodyPr>
          <a:lstStyle>
            <a:lvl1pPr marL="0" indent="0">
              <a:buNone/>
              <a:defRPr sz="1050" b="1">
                <a:solidFill>
                  <a:schemeClr val="accent2"/>
                </a:solidFill>
                <a:latin typeface="+mn-lt"/>
                <a:ea typeface="+mn-ea"/>
              </a:defRPr>
            </a:lvl1pPr>
            <a:lvl2pPr marL="0" indent="0">
              <a:spcBef>
                <a:spcPct val="0"/>
              </a:spcBef>
              <a:buNone/>
              <a:defRPr sz="1050">
                <a:solidFill>
                  <a:srgbClr val="565A5C"/>
                </a:solidFill>
                <a:latin typeface="+mn-lt"/>
                <a:ea typeface="+mn-ea"/>
              </a:defRPr>
            </a:lvl2pPr>
            <a:lvl3pPr marL="0" indent="0">
              <a:spcBef>
                <a:spcPts val="600"/>
              </a:spcBef>
              <a:buNone/>
              <a:defRPr sz="1050">
                <a:solidFill>
                  <a:srgbClr val="565A5C"/>
                </a:solidFill>
                <a:latin typeface="+mn-lt"/>
                <a:ea typeface="+mn-ea"/>
              </a:defRPr>
            </a:lvl3pPr>
            <a:lvl4pPr>
              <a:buNone/>
              <a:defRPr sz="1100"/>
            </a:lvl4pPr>
            <a:lvl5pPr>
              <a:buNone/>
              <a:defRPr sz="1100"/>
            </a:lvl5pPr>
          </a:lstStyle>
          <a:p>
            <a:pPr lvl="0"/>
            <a:r>
              <a:rPr lang="en-US" noProof="0"/>
              <a:t>Click to edit Master text styles</a:t>
            </a:r>
          </a:p>
          <a:p>
            <a:pPr lvl="1"/>
            <a:r>
              <a:rPr lang="en-US" noProof="0"/>
              <a:t>Second level</a:t>
            </a:r>
          </a:p>
          <a:p>
            <a:pPr lvl="2"/>
            <a:r>
              <a:rPr lang="en-US" noProof="0"/>
              <a:t>Third level</a:t>
            </a:r>
          </a:p>
        </p:txBody>
      </p:sp>
      <p:sp>
        <p:nvSpPr>
          <p:cNvPr id="20" name="Text Placeholder 19"/>
          <p:cNvSpPr>
            <a:spLocks noGrp="1"/>
          </p:cNvSpPr>
          <p:nvPr>
            <p:ph type="body" sz="quarter" idx="17"/>
          </p:nvPr>
        </p:nvSpPr>
        <p:spPr>
          <a:xfrm>
            <a:off x="366713" y="5181915"/>
            <a:ext cx="2651760" cy="960120"/>
          </a:xfrm>
        </p:spPr>
        <p:txBody>
          <a:bodyPr>
            <a:noAutofit/>
          </a:bodyPr>
          <a:lstStyle>
            <a:lvl1pPr marL="0" indent="0">
              <a:buNone/>
              <a:defRPr sz="1050" b="1">
                <a:solidFill>
                  <a:schemeClr val="accent2"/>
                </a:solidFill>
                <a:latin typeface="+mn-lt"/>
                <a:ea typeface="+mn-ea"/>
              </a:defRPr>
            </a:lvl1pPr>
            <a:lvl2pPr marL="0" indent="0">
              <a:spcBef>
                <a:spcPct val="0"/>
              </a:spcBef>
              <a:buNone/>
              <a:defRPr sz="1050">
                <a:solidFill>
                  <a:srgbClr val="565A5C"/>
                </a:solidFill>
                <a:latin typeface="+mn-lt"/>
                <a:ea typeface="+mn-ea"/>
              </a:defRPr>
            </a:lvl2pPr>
            <a:lvl3pPr marL="0" indent="0">
              <a:spcBef>
                <a:spcPts val="600"/>
              </a:spcBef>
              <a:buNone/>
              <a:defRPr sz="1050">
                <a:solidFill>
                  <a:srgbClr val="565A5C"/>
                </a:solidFill>
                <a:latin typeface="+mn-lt"/>
                <a:ea typeface="+mn-ea"/>
              </a:defRPr>
            </a:lvl3pPr>
            <a:lvl4pPr>
              <a:buNone/>
              <a:defRPr sz="1100"/>
            </a:lvl4pPr>
            <a:lvl5pPr>
              <a:buNone/>
              <a:defRPr sz="1100"/>
            </a:lvl5pPr>
          </a:lstStyle>
          <a:p>
            <a:pPr lvl="0"/>
            <a:r>
              <a:rPr lang="en-US" noProof="0"/>
              <a:t>Click to edit Master text styles</a:t>
            </a:r>
          </a:p>
          <a:p>
            <a:pPr lvl="1"/>
            <a:r>
              <a:rPr lang="en-US" noProof="0"/>
              <a:t>Second level</a:t>
            </a:r>
          </a:p>
          <a:p>
            <a:pPr lvl="2"/>
            <a:r>
              <a:rPr lang="en-US" noProof="0"/>
              <a:t>Third level</a:t>
            </a:r>
          </a:p>
        </p:txBody>
      </p:sp>
      <p:sp>
        <p:nvSpPr>
          <p:cNvPr id="26" name="Picture Placeholder 25"/>
          <p:cNvSpPr>
            <a:spLocks noGrp="1"/>
          </p:cNvSpPr>
          <p:nvPr>
            <p:ph type="pic" sz="quarter" idx="20"/>
          </p:nvPr>
        </p:nvSpPr>
        <p:spPr>
          <a:xfrm>
            <a:off x="3315653" y="1601788"/>
            <a:ext cx="960120" cy="957262"/>
          </a:xfrm>
          <a:solidFill>
            <a:srgbClr val="A2A4A3"/>
          </a:solidFill>
        </p:spPr>
        <p:txBody>
          <a:bodyPr anchor="ctr" anchorCtr="1"/>
          <a:lstStyle>
            <a:lvl1pPr marL="0" indent="0" algn="ctr">
              <a:buNone/>
              <a:defRPr sz="1100">
                <a:solidFill>
                  <a:schemeClr val="bg2"/>
                </a:solidFill>
              </a:defRPr>
            </a:lvl1pPr>
          </a:lstStyle>
          <a:p>
            <a:r>
              <a:rPr lang="en-US" noProof="0" dirty="0"/>
              <a:t>Click icon to add picture</a:t>
            </a:r>
            <a:endParaRPr lang="en-GB" noProof="0" dirty="0"/>
          </a:p>
        </p:txBody>
      </p:sp>
      <p:sp>
        <p:nvSpPr>
          <p:cNvPr id="28" name="Picture Placeholder 27"/>
          <p:cNvSpPr>
            <a:spLocks noGrp="1"/>
          </p:cNvSpPr>
          <p:nvPr>
            <p:ph type="pic" sz="quarter" idx="21"/>
          </p:nvPr>
        </p:nvSpPr>
        <p:spPr>
          <a:xfrm>
            <a:off x="3315653" y="2804372"/>
            <a:ext cx="960120" cy="960120"/>
          </a:xfrm>
          <a:solidFill>
            <a:srgbClr val="A2A4A3"/>
          </a:solidFill>
        </p:spPr>
        <p:txBody>
          <a:bodyPr anchor="ctr" anchorCtr="1"/>
          <a:lstStyle>
            <a:lvl1pPr marL="0" indent="0">
              <a:buNone/>
              <a:defRPr sz="1100">
                <a:solidFill>
                  <a:schemeClr val="bg2"/>
                </a:solidFill>
              </a:defRPr>
            </a:lvl1pPr>
          </a:lstStyle>
          <a:p>
            <a:r>
              <a:rPr lang="en-US" noProof="0" dirty="0"/>
              <a:t>Click icon to add picture</a:t>
            </a:r>
            <a:endParaRPr lang="en-GB" noProof="0" dirty="0"/>
          </a:p>
        </p:txBody>
      </p:sp>
      <p:sp>
        <p:nvSpPr>
          <p:cNvPr id="30" name="Picture Placeholder 29"/>
          <p:cNvSpPr>
            <a:spLocks noGrp="1"/>
          </p:cNvSpPr>
          <p:nvPr>
            <p:ph type="pic" sz="quarter" idx="22"/>
          </p:nvPr>
        </p:nvSpPr>
        <p:spPr>
          <a:xfrm>
            <a:off x="3315653" y="4009814"/>
            <a:ext cx="960120" cy="960120"/>
          </a:xfrm>
          <a:solidFill>
            <a:srgbClr val="A2A4A3"/>
          </a:solidFill>
        </p:spPr>
        <p:txBody>
          <a:bodyPr anchor="ctr" anchorCtr="1"/>
          <a:lstStyle>
            <a:lvl1pPr marL="0" indent="0">
              <a:buNone/>
              <a:defRPr sz="1100">
                <a:solidFill>
                  <a:schemeClr val="bg2"/>
                </a:solidFill>
              </a:defRPr>
            </a:lvl1pPr>
          </a:lstStyle>
          <a:p>
            <a:r>
              <a:rPr lang="en-US" noProof="0" dirty="0"/>
              <a:t>Click icon to add picture</a:t>
            </a:r>
            <a:endParaRPr lang="en-GB" noProof="0" dirty="0"/>
          </a:p>
        </p:txBody>
      </p:sp>
      <p:sp>
        <p:nvSpPr>
          <p:cNvPr id="32" name="Picture Placeholder 31"/>
          <p:cNvSpPr>
            <a:spLocks noGrp="1"/>
          </p:cNvSpPr>
          <p:nvPr>
            <p:ph type="pic" sz="quarter" idx="23"/>
          </p:nvPr>
        </p:nvSpPr>
        <p:spPr>
          <a:xfrm>
            <a:off x="3314066" y="5215255"/>
            <a:ext cx="960120" cy="960120"/>
          </a:xfrm>
          <a:solidFill>
            <a:srgbClr val="A2A4A3"/>
          </a:solidFill>
        </p:spPr>
        <p:txBody>
          <a:bodyPr anchor="ctr" anchorCtr="1"/>
          <a:lstStyle>
            <a:lvl1pPr marL="0" indent="0">
              <a:buNone/>
              <a:defRPr sz="1100">
                <a:solidFill>
                  <a:schemeClr val="bg2"/>
                </a:solidFill>
              </a:defRPr>
            </a:lvl1pPr>
          </a:lstStyle>
          <a:p>
            <a:r>
              <a:rPr lang="en-US" noProof="0" dirty="0"/>
              <a:t>Click icon to add picture</a:t>
            </a:r>
            <a:endParaRPr lang="en-GB" noProof="0" dirty="0"/>
          </a:p>
        </p:txBody>
      </p:sp>
      <p:sp>
        <p:nvSpPr>
          <p:cNvPr id="38" name="Text Placeholder 37"/>
          <p:cNvSpPr>
            <a:spLocks noGrp="1"/>
          </p:cNvSpPr>
          <p:nvPr>
            <p:ph type="body" sz="quarter" idx="26"/>
          </p:nvPr>
        </p:nvSpPr>
        <p:spPr>
          <a:xfrm>
            <a:off x="366713" y="3977425"/>
            <a:ext cx="2651760" cy="960120"/>
          </a:xfrm>
        </p:spPr>
        <p:txBody>
          <a:bodyPr>
            <a:noAutofit/>
          </a:bodyPr>
          <a:lstStyle>
            <a:lvl1pPr marL="0" indent="0">
              <a:buNone/>
              <a:defRPr sz="1050" b="1">
                <a:solidFill>
                  <a:schemeClr val="accent2"/>
                </a:solidFill>
                <a:latin typeface="+mn-lt"/>
                <a:ea typeface="+mn-ea"/>
              </a:defRPr>
            </a:lvl1pPr>
            <a:lvl2pPr marL="0" indent="0">
              <a:spcBef>
                <a:spcPct val="0"/>
              </a:spcBef>
              <a:buNone/>
              <a:defRPr sz="1050">
                <a:solidFill>
                  <a:srgbClr val="565A5C"/>
                </a:solidFill>
                <a:latin typeface="+mn-lt"/>
                <a:ea typeface="+mn-ea"/>
              </a:defRPr>
            </a:lvl2pPr>
            <a:lvl3pPr marL="0" indent="0">
              <a:spcBef>
                <a:spcPts val="600"/>
              </a:spcBef>
              <a:buNone/>
              <a:defRPr sz="1050">
                <a:solidFill>
                  <a:srgbClr val="565A5C"/>
                </a:solidFill>
                <a:latin typeface="+mn-lt"/>
                <a:ea typeface="+mn-ea"/>
              </a:defRPr>
            </a:lvl3pPr>
            <a:lvl4pPr>
              <a:buNone/>
              <a:defRPr sz="1200"/>
            </a:lvl4pPr>
            <a:lvl5pPr>
              <a:buNone/>
              <a:defRPr sz="1200"/>
            </a:lvl5pPr>
          </a:lstStyle>
          <a:p>
            <a:pPr lvl="0"/>
            <a:r>
              <a:rPr lang="en-US" noProof="0"/>
              <a:t>Click to edit Master text styles</a:t>
            </a:r>
          </a:p>
          <a:p>
            <a:pPr lvl="1"/>
            <a:r>
              <a:rPr lang="en-US" noProof="0"/>
              <a:t>Second level</a:t>
            </a:r>
          </a:p>
          <a:p>
            <a:pPr lvl="2"/>
            <a:r>
              <a:rPr lang="en-US" noProof="0"/>
              <a:t>Third level</a:t>
            </a:r>
          </a:p>
        </p:txBody>
      </p:sp>
      <p:sp>
        <p:nvSpPr>
          <p:cNvPr id="3" name="Title 2"/>
          <p:cNvSpPr>
            <a:spLocks noGrp="1"/>
          </p:cNvSpPr>
          <p:nvPr>
            <p:ph type="title" hasCustomPrompt="1"/>
          </p:nvPr>
        </p:nvSpPr>
        <p:spPr>
          <a:xfrm>
            <a:off x="366712" y="365760"/>
            <a:ext cx="4040187" cy="396000"/>
          </a:xfrm>
        </p:spPr>
        <p:txBody>
          <a:bodyPr/>
          <a:lstStyle>
            <a:lvl1pPr>
              <a:defRPr sz="2400" b="1">
                <a:solidFill>
                  <a:schemeClr val="tx2"/>
                </a:solidFill>
                <a:latin typeface="+mj-lt"/>
                <a:ea typeface="+mj-ea"/>
              </a:defRPr>
            </a:lvl1pPr>
          </a:lstStyle>
          <a:p>
            <a:r>
              <a:rPr lang="en-GB" noProof="0"/>
              <a:t>Click to edit Chinese title</a:t>
            </a:r>
          </a:p>
        </p:txBody>
      </p:sp>
      <p:sp>
        <p:nvSpPr>
          <p:cNvPr id="17" name="Text Placeholder 13"/>
          <p:cNvSpPr>
            <a:spLocks noGrp="1"/>
          </p:cNvSpPr>
          <p:nvPr>
            <p:ph type="body" sz="quarter" idx="27"/>
          </p:nvPr>
        </p:nvSpPr>
        <p:spPr>
          <a:xfrm>
            <a:off x="4737100" y="1568447"/>
            <a:ext cx="265176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marL="0" indent="0">
              <a:spcBef>
                <a:spcPts val="1200"/>
              </a:spcBef>
              <a:buNone/>
              <a:defRPr sz="1000"/>
            </a:lvl4pPr>
            <a:lvl5pPr marL="0" indent="0">
              <a:buNone/>
              <a:defRPr sz="900"/>
            </a:lvl5pPr>
          </a:lstStyle>
          <a:p>
            <a:pPr lvl="0"/>
            <a:r>
              <a:rPr lang="en-US" noProof="0"/>
              <a:t>Click to edit Master text styles</a:t>
            </a:r>
          </a:p>
          <a:p>
            <a:pPr lvl="1"/>
            <a:r>
              <a:rPr lang="en-US" noProof="0"/>
              <a:t>Second level</a:t>
            </a:r>
          </a:p>
          <a:p>
            <a:pPr lvl="2"/>
            <a:r>
              <a:rPr lang="en-US" noProof="0"/>
              <a:t>Third level</a:t>
            </a:r>
          </a:p>
        </p:txBody>
      </p:sp>
      <p:sp>
        <p:nvSpPr>
          <p:cNvPr id="19" name="Text Placeholder 15"/>
          <p:cNvSpPr>
            <a:spLocks noGrp="1"/>
          </p:cNvSpPr>
          <p:nvPr>
            <p:ph type="body" sz="quarter" idx="28"/>
          </p:nvPr>
        </p:nvSpPr>
        <p:spPr>
          <a:xfrm>
            <a:off x="4737100" y="2772936"/>
            <a:ext cx="265176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a:buNone/>
              <a:defRPr sz="1100"/>
            </a:lvl4pPr>
            <a:lvl5pPr>
              <a:buNone/>
              <a:defRPr sz="1100"/>
            </a:lvl5pPr>
          </a:lstStyle>
          <a:p>
            <a:pPr lvl="0"/>
            <a:r>
              <a:rPr lang="en-US" noProof="0"/>
              <a:t>Click to edit Master text styles</a:t>
            </a:r>
          </a:p>
          <a:p>
            <a:pPr lvl="1"/>
            <a:r>
              <a:rPr lang="en-US" noProof="0"/>
              <a:t>Second level</a:t>
            </a:r>
          </a:p>
          <a:p>
            <a:pPr lvl="2"/>
            <a:r>
              <a:rPr lang="en-US" noProof="0"/>
              <a:t>Third level</a:t>
            </a:r>
          </a:p>
        </p:txBody>
      </p:sp>
      <p:sp>
        <p:nvSpPr>
          <p:cNvPr id="21" name="Text Placeholder 19"/>
          <p:cNvSpPr>
            <a:spLocks noGrp="1"/>
          </p:cNvSpPr>
          <p:nvPr>
            <p:ph type="body" sz="quarter" idx="29"/>
          </p:nvPr>
        </p:nvSpPr>
        <p:spPr>
          <a:xfrm>
            <a:off x="4737100" y="5181915"/>
            <a:ext cx="265176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a:buNone/>
              <a:defRPr sz="1100"/>
            </a:lvl4pPr>
            <a:lvl5pPr>
              <a:buNone/>
              <a:defRPr sz="1100"/>
            </a:lvl5pPr>
          </a:lstStyle>
          <a:p>
            <a:pPr lvl="0"/>
            <a:r>
              <a:rPr lang="en-US" noProof="0"/>
              <a:t>Click to edit Master text styles</a:t>
            </a:r>
          </a:p>
          <a:p>
            <a:pPr lvl="1"/>
            <a:r>
              <a:rPr lang="en-US" noProof="0"/>
              <a:t>Second level</a:t>
            </a:r>
          </a:p>
          <a:p>
            <a:pPr lvl="2"/>
            <a:r>
              <a:rPr lang="en-US" noProof="0"/>
              <a:t>Third level</a:t>
            </a:r>
          </a:p>
        </p:txBody>
      </p:sp>
      <p:sp>
        <p:nvSpPr>
          <p:cNvPr id="23" name="Text Placeholder 37"/>
          <p:cNvSpPr>
            <a:spLocks noGrp="1"/>
          </p:cNvSpPr>
          <p:nvPr>
            <p:ph type="body" sz="quarter" idx="30"/>
          </p:nvPr>
        </p:nvSpPr>
        <p:spPr>
          <a:xfrm>
            <a:off x="4737100" y="3977425"/>
            <a:ext cx="265176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a:buNone/>
              <a:defRPr sz="1200"/>
            </a:lvl4pPr>
            <a:lvl5pPr>
              <a:buNone/>
              <a:defRPr sz="1200"/>
            </a:lvl5pPr>
          </a:lstStyle>
          <a:p>
            <a:pPr lvl="0"/>
            <a:r>
              <a:rPr lang="en-US" noProof="0"/>
              <a:t>Click to edit Master text styles</a:t>
            </a:r>
          </a:p>
          <a:p>
            <a:pPr lvl="1"/>
            <a:r>
              <a:rPr lang="en-US" noProof="0"/>
              <a:t>Second level</a:t>
            </a:r>
          </a:p>
          <a:p>
            <a:pPr lvl="2"/>
            <a:r>
              <a:rPr lang="en-US" noProof="0"/>
              <a:t>Third level</a:t>
            </a:r>
          </a:p>
        </p:txBody>
      </p:sp>
      <p:sp>
        <p:nvSpPr>
          <p:cNvPr id="7" name="Text Placeholder 6"/>
          <p:cNvSpPr>
            <a:spLocks noGrp="1"/>
          </p:cNvSpPr>
          <p:nvPr>
            <p:ph type="body" sz="quarter" idx="32" hasCustomPrompt="1"/>
          </p:nvPr>
        </p:nvSpPr>
        <p:spPr>
          <a:xfrm>
            <a:off x="4737100" y="367200"/>
            <a:ext cx="4038600" cy="396000"/>
          </a:xfrm>
        </p:spPr>
        <p:txBody>
          <a:bodyPr/>
          <a:lstStyle>
            <a:lvl1pPr marL="0" indent="0" algn="l" defTabSz="457200" rtl="0" eaLnBrk="1" latinLnBrk="0" hangingPunct="1">
              <a:spcBef>
                <a:spcPct val="0"/>
              </a:spcBef>
              <a:buNone/>
              <a:defRPr lang="en-GB" sz="2400" b="1" kern="1200">
                <a:solidFill>
                  <a:schemeClr val="tx2"/>
                </a:solidFill>
                <a:latin typeface="+mj-lt"/>
                <a:ea typeface="+mj-ea"/>
                <a:cs typeface="Arial" pitchFamily="34" charset="0"/>
              </a:defRPr>
            </a:lvl1pPr>
          </a:lstStyle>
          <a:p>
            <a:pPr lvl="0"/>
            <a:r>
              <a:rPr lang="en-GB" noProof="0"/>
              <a:t>Click to edit Western title</a:t>
            </a:r>
          </a:p>
        </p:txBody>
      </p:sp>
      <p:sp>
        <p:nvSpPr>
          <p:cNvPr id="2" name="Date Placeholder 1"/>
          <p:cNvSpPr>
            <a:spLocks noGrp="1"/>
          </p:cNvSpPr>
          <p:nvPr>
            <p:ph type="dt" sz="half" idx="33"/>
          </p:nvPr>
        </p:nvSpPr>
        <p:spPr/>
        <p:txBody>
          <a:bodyPr/>
          <a:lstStyle/>
          <a:p>
            <a:r>
              <a:rPr lang="en-US" noProof="0" dirty="0"/>
              <a:t>October 22, 2018</a:t>
            </a:r>
            <a:endParaRPr lang="en-GB" noProof="0" dirty="0"/>
          </a:p>
        </p:txBody>
      </p:sp>
      <p:sp>
        <p:nvSpPr>
          <p:cNvPr id="4" name="Footer Placeholder 3"/>
          <p:cNvSpPr>
            <a:spLocks noGrp="1"/>
          </p:cNvSpPr>
          <p:nvPr>
            <p:ph type="ftr" sz="quarter" idx="34"/>
          </p:nvPr>
        </p:nvSpPr>
        <p:spPr/>
        <p:txBody>
          <a:bodyPr/>
          <a:lstStyle/>
          <a:p>
            <a:r>
              <a:rPr lang="en-GB" noProof="0" dirty="0"/>
              <a:t>Footer or alternate date</a:t>
            </a:r>
          </a:p>
        </p:txBody>
      </p:sp>
      <p:sp>
        <p:nvSpPr>
          <p:cNvPr id="5" name="Slide Number Placeholder 4"/>
          <p:cNvSpPr>
            <a:spLocks noGrp="1"/>
          </p:cNvSpPr>
          <p:nvPr>
            <p:ph type="sldNum" sz="quarter" idx="35"/>
          </p:nvPr>
        </p:nvSpPr>
        <p:spPr/>
        <p:txBody>
          <a:bodyPr/>
          <a:lstStyle/>
          <a:p>
            <a:fld id="{D34DACC3-9742-4940-92E6-4CAB853A3218}" type="slidenum">
              <a:rPr lang="en-GB" noProof="0" smtClean="0"/>
              <a:t>‹#›</a:t>
            </a:fld>
            <a:endParaRPr lang="en-GB" noProof="0" dirty="0"/>
          </a:p>
        </p:txBody>
      </p:sp>
    </p:spTree>
    <p:extLst>
      <p:ext uri="{BB962C8B-B14F-4D97-AF65-F5344CB8AC3E}">
        <p14:creationId xmlns:p14="http://schemas.microsoft.com/office/powerpoint/2010/main" val="34891588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ingual Individual Bio">
    <p:spTree>
      <p:nvGrpSpPr>
        <p:cNvPr id="1" name=""/>
        <p:cNvGrpSpPr/>
        <p:nvPr/>
      </p:nvGrpSpPr>
      <p:grpSpPr>
        <a:xfrm>
          <a:off x="0" y="0"/>
          <a:ext cx="0" cy="0"/>
          <a:chOff x="0" y="0"/>
          <a:chExt cx="0" cy="0"/>
        </a:xfrm>
      </p:grpSpPr>
      <p:sp>
        <p:nvSpPr>
          <p:cNvPr id="26" name="Picture Placeholder 25"/>
          <p:cNvSpPr>
            <a:spLocks noGrp="1"/>
          </p:cNvSpPr>
          <p:nvPr>
            <p:ph type="pic" sz="quarter" idx="20"/>
          </p:nvPr>
        </p:nvSpPr>
        <p:spPr>
          <a:xfrm>
            <a:off x="3445193" y="1603375"/>
            <a:ext cx="960120" cy="957262"/>
          </a:xfrm>
          <a:solidFill>
            <a:srgbClr val="A2A4A3"/>
          </a:solidFill>
        </p:spPr>
        <p:txBody>
          <a:bodyPr anchor="ctr" anchorCtr="1"/>
          <a:lstStyle>
            <a:lvl1pPr marL="0" indent="0" algn="ctr">
              <a:buNone/>
              <a:defRPr sz="1100">
                <a:solidFill>
                  <a:schemeClr val="bg2"/>
                </a:solidFill>
              </a:defRPr>
            </a:lvl1pPr>
          </a:lstStyle>
          <a:p>
            <a:r>
              <a:rPr lang="en-US" noProof="0" dirty="0"/>
              <a:t>Click icon to add picture</a:t>
            </a:r>
            <a:endParaRPr lang="en-GB" noProof="0" dirty="0"/>
          </a:p>
        </p:txBody>
      </p:sp>
      <p:sp>
        <p:nvSpPr>
          <p:cNvPr id="3" name="Title 2"/>
          <p:cNvSpPr>
            <a:spLocks noGrp="1"/>
          </p:cNvSpPr>
          <p:nvPr>
            <p:ph type="title" hasCustomPrompt="1"/>
          </p:nvPr>
        </p:nvSpPr>
        <p:spPr>
          <a:xfrm>
            <a:off x="366714" y="367200"/>
            <a:ext cx="4038600" cy="396000"/>
          </a:xfrm>
        </p:spPr>
        <p:txBody>
          <a:bodyPr/>
          <a:lstStyle>
            <a:lvl1pPr>
              <a:defRPr sz="2400">
                <a:solidFill>
                  <a:schemeClr val="tx2"/>
                </a:solidFill>
                <a:latin typeface="+mj-lt"/>
              </a:defRPr>
            </a:lvl1pPr>
          </a:lstStyle>
          <a:p>
            <a:r>
              <a:rPr lang="en-GB" noProof="0"/>
              <a:t>Click to edit Chinese title</a:t>
            </a:r>
          </a:p>
        </p:txBody>
      </p:sp>
      <p:sp>
        <p:nvSpPr>
          <p:cNvPr id="5" name="Date Placeholder 4"/>
          <p:cNvSpPr>
            <a:spLocks noGrp="1"/>
          </p:cNvSpPr>
          <p:nvPr>
            <p:ph type="dt" sz="half" idx="26"/>
          </p:nvPr>
        </p:nvSpPr>
        <p:spPr/>
        <p:txBody>
          <a:bodyPr/>
          <a:lstStyle/>
          <a:p>
            <a:r>
              <a:rPr lang="en-US" noProof="0" dirty="0"/>
              <a:t>October 22, 2018</a:t>
            </a:r>
            <a:endParaRPr lang="en-GB" noProof="0" dirty="0"/>
          </a:p>
        </p:txBody>
      </p:sp>
      <p:sp>
        <p:nvSpPr>
          <p:cNvPr id="7" name="Footer Placeholder 6"/>
          <p:cNvSpPr>
            <a:spLocks noGrp="1"/>
          </p:cNvSpPr>
          <p:nvPr>
            <p:ph type="ftr" sz="quarter" idx="27"/>
          </p:nvPr>
        </p:nvSpPr>
        <p:spPr/>
        <p:txBody>
          <a:bodyPr/>
          <a:lstStyle/>
          <a:p>
            <a:r>
              <a:rPr lang="en-GB" noProof="0" dirty="0"/>
              <a:t>Footer or alternate date</a:t>
            </a:r>
          </a:p>
        </p:txBody>
      </p:sp>
      <p:sp>
        <p:nvSpPr>
          <p:cNvPr id="8" name="Slide Number Placeholder 7"/>
          <p:cNvSpPr>
            <a:spLocks noGrp="1"/>
          </p:cNvSpPr>
          <p:nvPr>
            <p:ph type="sldNum" sz="quarter" idx="28"/>
          </p:nvPr>
        </p:nvSpPr>
        <p:spPr/>
        <p:txBody>
          <a:bodyPr/>
          <a:lstStyle/>
          <a:p>
            <a:fld id="{D34DACC3-9742-4940-92E6-4CAB853A3218}" type="slidenum">
              <a:rPr lang="en-GB" noProof="0" smtClean="0"/>
              <a:t>‹#›</a:t>
            </a:fld>
            <a:endParaRPr lang="en-GB" noProof="0" dirty="0"/>
          </a:p>
        </p:txBody>
      </p:sp>
      <p:sp>
        <p:nvSpPr>
          <p:cNvPr id="13" name="Text Placeholder 13"/>
          <p:cNvSpPr>
            <a:spLocks noGrp="1"/>
          </p:cNvSpPr>
          <p:nvPr>
            <p:ph type="body" sz="quarter" idx="14"/>
          </p:nvPr>
        </p:nvSpPr>
        <p:spPr>
          <a:xfrm>
            <a:off x="366712" y="1568454"/>
            <a:ext cx="2916011"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marL="0" indent="0">
              <a:spcBef>
                <a:spcPts val="1200"/>
              </a:spcBef>
              <a:buNone/>
              <a:defRPr sz="1000"/>
            </a:lvl4pPr>
            <a:lvl5pPr marL="0" indent="0">
              <a:buNone/>
              <a:defRPr sz="900"/>
            </a:lvl5pPr>
          </a:lstStyle>
          <a:p>
            <a:pPr lvl="0"/>
            <a:r>
              <a:rPr lang="en-US" noProof="0"/>
              <a:t>Click to edit Master text styles</a:t>
            </a:r>
          </a:p>
          <a:p>
            <a:pPr lvl="1"/>
            <a:r>
              <a:rPr lang="en-US" noProof="0"/>
              <a:t>Second level</a:t>
            </a:r>
          </a:p>
          <a:p>
            <a:pPr lvl="2"/>
            <a:r>
              <a:rPr lang="en-US" noProof="0"/>
              <a:t>Third level</a:t>
            </a:r>
          </a:p>
        </p:txBody>
      </p:sp>
      <p:sp>
        <p:nvSpPr>
          <p:cNvPr id="15" name="Text Placeholder 20"/>
          <p:cNvSpPr>
            <a:spLocks noGrp="1"/>
          </p:cNvSpPr>
          <p:nvPr>
            <p:ph type="body" sz="quarter" idx="21"/>
          </p:nvPr>
        </p:nvSpPr>
        <p:spPr>
          <a:xfrm>
            <a:off x="366712" y="2791375"/>
            <a:ext cx="3078481" cy="3384000"/>
          </a:xfrm>
        </p:spPr>
        <p:txBody>
          <a:bodyPr/>
          <a:lstStyle>
            <a:lvl1pPr marL="0" indent="0">
              <a:spcBef>
                <a:spcPts val="1200"/>
              </a:spcBef>
              <a:buNone/>
              <a:defRPr sz="1050" b="0" baseline="0">
                <a:solidFill>
                  <a:srgbClr val="565A5C"/>
                </a:solidFill>
              </a:defRPr>
            </a:lvl1pPr>
            <a:lvl2pPr marL="115200" indent="-115200">
              <a:defRPr sz="1050"/>
            </a:lvl2pPr>
            <a:lvl3pPr marL="230400" indent="-115200">
              <a:spcBef>
                <a:spcPts val="600"/>
              </a:spcBef>
              <a:defRPr sz="1050"/>
            </a:lvl3pPr>
            <a:lvl4pPr marL="345600" indent="-115200">
              <a:spcBef>
                <a:spcPts val="600"/>
              </a:spcBef>
              <a:defRPr sz="1050"/>
            </a:lvl4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13"/>
          <p:cNvSpPr>
            <a:spLocks noGrp="1"/>
          </p:cNvSpPr>
          <p:nvPr>
            <p:ph type="body" sz="quarter" idx="29"/>
          </p:nvPr>
        </p:nvSpPr>
        <p:spPr>
          <a:xfrm>
            <a:off x="4735513" y="1568454"/>
            <a:ext cx="2916011"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marL="0" indent="0">
              <a:spcBef>
                <a:spcPts val="1200"/>
              </a:spcBef>
              <a:buNone/>
              <a:defRPr sz="1000"/>
            </a:lvl4pPr>
            <a:lvl5pPr marL="0" indent="0">
              <a:buNone/>
              <a:defRPr sz="900"/>
            </a:lvl5pPr>
          </a:lstStyle>
          <a:p>
            <a:pPr lvl="0"/>
            <a:r>
              <a:rPr lang="en-US" noProof="0"/>
              <a:t>Click to edit Master text styles</a:t>
            </a:r>
          </a:p>
          <a:p>
            <a:pPr lvl="1"/>
            <a:r>
              <a:rPr lang="en-US" noProof="0"/>
              <a:t>Second level</a:t>
            </a:r>
          </a:p>
          <a:p>
            <a:pPr lvl="2"/>
            <a:r>
              <a:rPr lang="en-US" noProof="0"/>
              <a:t>Third level</a:t>
            </a:r>
          </a:p>
        </p:txBody>
      </p:sp>
      <p:sp>
        <p:nvSpPr>
          <p:cNvPr id="22" name="Text Placeholder 20"/>
          <p:cNvSpPr>
            <a:spLocks noGrp="1"/>
          </p:cNvSpPr>
          <p:nvPr>
            <p:ph type="body" sz="quarter" idx="30"/>
          </p:nvPr>
        </p:nvSpPr>
        <p:spPr>
          <a:xfrm>
            <a:off x="4735513" y="2791375"/>
            <a:ext cx="4040187" cy="3384000"/>
          </a:xfrm>
        </p:spPr>
        <p:txBody>
          <a:bodyPr/>
          <a:lstStyle>
            <a:lvl1pPr marL="0" indent="0">
              <a:spcBef>
                <a:spcPts val="1200"/>
              </a:spcBef>
              <a:buNone/>
              <a:defRPr sz="1050" b="0" baseline="0">
                <a:solidFill>
                  <a:srgbClr val="565A5C"/>
                </a:solidFill>
              </a:defRPr>
            </a:lvl1pPr>
            <a:lvl2pPr marL="115200" indent="-115200">
              <a:defRPr sz="1050"/>
            </a:lvl2pPr>
            <a:lvl3pPr marL="230400" indent="-115200">
              <a:spcBef>
                <a:spcPts val="600"/>
              </a:spcBef>
              <a:defRPr sz="1050"/>
            </a:lvl3pPr>
            <a:lvl4pPr marL="345600" indent="-115200">
              <a:spcBef>
                <a:spcPts val="600"/>
              </a:spcBef>
              <a:defRPr sz="1050"/>
            </a:lvl4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4" name="Text Placeholder 3"/>
          <p:cNvSpPr>
            <a:spLocks noGrp="1"/>
          </p:cNvSpPr>
          <p:nvPr>
            <p:ph type="body" sz="quarter" idx="31" hasCustomPrompt="1"/>
          </p:nvPr>
        </p:nvSpPr>
        <p:spPr>
          <a:xfrm>
            <a:off x="4737100" y="367200"/>
            <a:ext cx="4038600" cy="396000"/>
          </a:xfrm>
        </p:spPr>
        <p:txBody>
          <a:bodyPr/>
          <a:lstStyle>
            <a:lvl1pPr marL="0" indent="0">
              <a:spcBef>
                <a:spcPct val="0"/>
              </a:spcBef>
              <a:buNone/>
              <a:defRPr sz="2400" b="1" baseline="0">
                <a:solidFill>
                  <a:schemeClr val="tx2"/>
                </a:solidFill>
              </a:defRPr>
            </a:lvl1pPr>
          </a:lstStyle>
          <a:p>
            <a:pPr lvl="0"/>
            <a:r>
              <a:rPr lang="en-GB" noProof="0"/>
              <a:t>Click to edit Western title</a:t>
            </a:r>
          </a:p>
        </p:txBody>
      </p:sp>
    </p:spTree>
    <p:extLst>
      <p:ext uri="{BB962C8B-B14F-4D97-AF65-F5344CB8AC3E}">
        <p14:creationId xmlns:p14="http://schemas.microsoft.com/office/powerpoint/2010/main" val="31955261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a:gsLst>
            <a:gs pos="0">
              <a:schemeClr val="bg2"/>
            </a:gs>
            <a:gs pos="100000">
              <a:schemeClr val="bg1"/>
            </a:gs>
          </a:gsLst>
          <a:lin ang="4500000" scaled="0"/>
          <a:tileRect/>
        </a:gra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a:gsLst>
              <a:gs pos="0">
                <a:srgbClr val="EBECED">
                  <a:alpha val="0"/>
                </a:srgbClr>
              </a:gs>
              <a:gs pos="45000">
                <a:srgbClr val="EBECED">
                  <a:alpha val="0"/>
                </a:srgbClr>
              </a:gs>
              <a:gs pos="90000">
                <a:srgbClr val="EBECED"/>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bg2"/>
              </a:solidFill>
            </a:endParaRPr>
          </a:p>
        </p:txBody>
      </p:sp>
      <p:sp>
        <p:nvSpPr>
          <p:cNvPr id="8" name="Freeform 5"/>
          <p:cNvSpPr/>
          <p:nvPr userDrawn="1"/>
        </p:nvSpPr>
        <p:spPr>
          <a:xfrm>
            <a:off x="0" y="0"/>
            <a:ext cx="8791575" cy="6858000"/>
          </a:xfrm>
          <a:custGeom>
            <a:avLst/>
            <a:gdLst>
              <a:gd name="T0" fmla="*/ 2755 w 2770"/>
              <a:gd name="T1" fmla="*/ 592 h 2160"/>
              <a:gd name="T2" fmla="*/ 2136 w 2770"/>
              <a:gd name="T3" fmla="*/ 0 h 2160"/>
              <a:gd name="T4" fmla="*/ 0 w 2770"/>
              <a:gd name="T5" fmla="*/ 0 h 2160"/>
              <a:gd name="T6" fmla="*/ 0 w 2770"/>
              <a:gd name="T7" fmla="*/ 2160 h 2160"/>
              <a:gd name="T8" fmla="*/ 1196 w 2770"/>
              <a:gd name="T9" fmla="*/ 2160 h 2160"/>
              <a:gd name="T10" fmla="*/ 2755 w 2770"/>
              <a:gd name="T11" fmla="*/ 643 h 2160"/>
              <a:gd name="T12" fmla="*/ 2755 w 2770"/>
              <a:gd name="T13" fmla="*/ 592 h 2160"/>
            </a:gdLst>
            <a:ahLst/>
            <a:cxnLst>
              <a:cxn ang="0">
                <a:pos x="T0" y="T1"/>
              </a:cxn>
              <a:cxn ang="0">
                <a:pos x="T2" y="T3"/>
              </a:cxn>
              <a:cxn ang="0">
                <a:pos x="T4" y="T5"/>
              </a:cxn>
              <a:cxn ang="0">
                <a:pos x="T6" y="T7"/>
              </a:cxn>
              <a:cxn ang="0">
                <a:pos x="T8" y="T9"/>
              </a:cxn>
              <a:cxn ang="0">
                <a:pos x="T10" y="T11"/>
              </a:cxn>
              <a:cxn ang="0">
                <a:pos x="T12" y="T13"/>
              </a:cxn>
            </a:cxnLst>
            <a:rect l="0" t="0" r="r" b="b"/>
            <a:pathLst>
              <a:path w="2770" h="2160">
                <a:moveTo>
                  <a:pt x="2755" y="592"/>
                </a:moveTo>
                <a:cubicBezTo>
                  <a:pt x="2136" y="0"/>
                  <a:pt x="2136" y="0"/>
                  <a:pt x="2136" y="0"/>
                </a:cubicBezTo>
                <a:cubicBezTo>
                  <a:pt x="0" y="0"/>
                  <a:pt x="0" y="0"/>
                  <a:pt x="0" y="0"/>
                </a:cubicBezTo>
                <a:cubicBezTo>
                  <a:pt x="0" y="2160"/>
                  <a:pt x="0" y="2160"/>
                  <a:pt x="0" y="2160"/>
                </a:cubicBezTo>
                <a:cubicBezTo>
                  <a:pt x="1196" y="2160"/>
                  <a:pt x="1196" y="2160"/>
                  <a:pt x="1196" y="2160"/>
                </a:cubicBezTo>
                <a:cubicBezTo>
                  <a:pt x="2755" y="643"/>
                  <a:pt x="2755" y="643"/>
                  <a:pt x="2755" y="643"/>
                </a:cubicBezTo>
                <a:cubicBezTo>
                  <a:pt x="2770" y="629"/>
                  <a:pt x="2770" y="606"/>
                  <a:pt x="2755" y="592"/>
                </a:cubicBezTo>
                <a:close/>
              </a:path>
            </a:pathLst>
          </a:custGeom>
          <a:gradFill flip="none" rotWithShape="1">
            <a:gsLst>
              <a:gs pos="40000">
                <a:schemeClr val="bg1">
                  <a:alpha val="80000"/>
                </a:schemeClr>
              </a:gs>
              <a:gs pos="0">
                <a:srgbClr val="EBECED"/>
              </a:gs>
              <a:gs pos="90000">
                <a:srgbClr val="EBECED">
                  <a:alpha val="0"/>
                </a:srgbClr>
              </a:gs>
            </a:gsLst>
            <a:lin ang="4500000" scaled="0"/>
            <a:tileRect/>
          </a:gradFill>
          <a:ln>
            <a:noFill/>
          </a:ln>
        </p:spPr>
        <p:txBody>
          <a:bodyPr vert="horz" wrap="square" lIns="91440" tIns="45720" rIns="91440" bIns="45720" anchor="t" anchorCtr="0" compatLnSpc="1">
            <a:prstTxWarp prst="textNoShape">
              <a:avLst/>
            </a:prstTxWarp>
          </a:bodyPr>
          <a:lstStyle/>
          <a:p>
            <a:pPr lvl="0"/>
            <a:endParaRPr lang="en-GB" noProof="0" dirty="0"/>
          </a:p>
        </p:txBody>
      </p:sp>
      <p:sp>
        <p:nvSpPr>
          <p:cNvPr id="3" name="Text Placeholder 2"/>
          <p:cNvSpPr>
            <a:spLocks noGrp="1"/>
          </p:cNvSpPr>
          <p:nvPr>
            <p:ph type="body" idx="1"/>
          </p:nvPr>
        </p:nvSpPr>
        <p:spPr>
          <a:xfrm>
            <a:off x="366713" y="302417"/>
            <a:ext cx="6876000" cy="553998"/>
          </a:xfrm>
        </p:spPr>
        <p:txBody>
          <a:bodyPr wrap="square" lIns="0" tIns="0" rIns="0" bIns="0" anchor="b">
            <a:noAutofit/>
          </a:bodyPr>
          <a:lstStyle>
            <a:lvl1pPr marL="0" indent="0">
              <a:spcBef>
                <a:spcPct val="0"/>
              </a:spcBef>
              <a:buNone/>
              <a:defRPr sz="3600" b="1">
                <a:solidFill>
                  <a:srgbClr val="565A5C"/>
                </a:solidFill>
                <a:latin typeface="+mj-lt"/>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8" name="Title 17"/>
          <p:cNvSpPr>
            <a:spLocks noGrp="1"/>
          </p:cNvSpPr>
          <p:nvPr>
            <p:ph type="title"/>
          </p:nvPr>
        </p:nvSpPr>
        <p:spPr>
          <a:xfrm>
            <a:off x="366713" y="898850"/>
            <a:ext cx="6875462" cy="1280160"/>
          </a:xfrm>
        </p:spPr>
        <p:txBody>
          <a:bodyPr lIns="0" tIns="0" rIns="0" bIns="0" anchor="t" anchorCtr="0">
            <a:noAutofit/>
          </a:bodyPr>
          <a:lstStyle>
            <a:lvl1pPr algn="l">
              <a:lnSpc>
                <a:spcPct val="90000"/>
              </a:lnSpc>
              <a:defRPr sz="3600" b="0">
                <a:solidFill>
                  <a:srgbClr val="565A5C"/>
                </a:solidFill>
                <a:latin typeface="+mj-lt"/>
                <a:cs typeface="Arial" pitchFamily="34" charset="0"/>
              </a:defRPr>
            </a:lvl1pPr>
          </a:lstStyle>
          <a:p>
            <a:r>
              <a:rPr lang="en-US" noProof="0"/>
              <a:t>Click to edit Master title style</a:t>
            </a:r>
            <a:endParaRPr lang="en-GB" noProof="0"/>
          </a:p>
        </p:txBody>
      </p:sp>
      <p:sp>
        <p:nvSpPr>
          <p:cNvPr id="2" name="Date Placeholder 1"/>
          <p:cNvSpPr>
            <a:spLocks noGrp="1"/>
          </p:cNvSpPr>
          <p:nvPr>
            <p:ph type="dt" sz="half" idx="10"/>
          </p:nvPr>
        </p:nvSpPr>
        <p:spPr/>
        <p:txBody>
          <a:bodyPr/>
          <a:lstStyle/>
          <a:p>
            <a:r>
              <a:rPr lang="en-US" noProof="0" dirty="0"/>
              <a:t>October 22, 2018</a:t>
            </a:r>
            <a:endParaRPr lang="en-GB" noProof="0" dirty="0"/>
          </a:p>
        </p:txBody>
      </p:sp>
      <p:sp>
        <p:nvSpPr>
          <p:cNvPr id="4" name="Slide Number Placeholder 3"/>
          <p:cNvSpPr>
            <a:spLocks noGrp="1"/>
          </p:cNvSpPr>
          <p:nvPr>
            <p:ph type="sldNum" sz="quarter" idx="11"/>
          </p:nvPr>
        </p:nvSpPr>
        <p:spPr>
          <a:xfrm>
            <a:off x="7494482" y="6537600"/>
            <a:ext cx="144000" cy="144000"/>
          </a:xfrm>
        </p:spPr>
        <p:txBody>
          <a:bodyPr/>
          <a:lstStyle/>
          <a:p>
            <a:fld id="{D34DACC3-9742-4940-92E6-4CAB853A3218}" type="slidenum">
              <a:rPr lang="en-GB" noProof="0" smtClean="0"/>
              <a:t>‹#›</a:t>
            </a:fld>
            <a:endParaRPr lang="en-GB" noProof="0" dirty="0"/>
          </a:p>
        </p:txBody>
      </p:sp>
      <p:sp>
        <p:nvSpPr>
          <p:cNvPr id="6" name="Footer Placeholder 5"/>
          <p:cNvSpPr>
            <a:spLocks noGrp="1"/>
          </p:cNvSpPr>
          <p:nvPr>
            <p:ph type="ftr" sz="quarter" idx="12"/>
          </p:nvPr>
        </p:nvSpPr>
        <p:spPr/>
        <p:txBody>
          <a:bodyPr/>
          <a:lstStyle/>
          <a:p>
            <a:r>
              <a:rPr lang="en-GB" noProof="0" dirty="0"/>
              <a:t>Footer or alternate date</a:t>
            </a:r>
          </a:p>
        </p:txBody>
      </p:sp>
      <p:pic>
        <p:nvPicPr>
          <p:cNvPr id="10" name="Picture 9"/>
          <p:cNvPicPr>
            <a:picLocks noChangeAspect="1"/>
          </p:cNvPicPr>
          <p:nvPr userDrawn="1"/>
        </p:nvPicPr>
        <p:blipFill>
          <a:blip r:embed="rId2"/>
          <a:srcRect/>
          <a:stretch>
            <a:fillRect/>
          </a:stretch>
        </p:blipFill>
        <p:spPr>
          <a:xfrm>
            <a:off x="7782482" y="6507853"/>
            <a:ext cx="1104343" cy="212034"/>
          </a:xfrm>
          <a:prstGeom prst="rect">
            <a:avLst/>
          </a:prstGeom>
        </p:spPr>
      </p:pic>
    </p:spTree>
    <p:extLst>
      <p:ext uri="{BB962C8B-B14F-4D97-AF65-F5344CB8AC3E}">
        <p14:creationId xmlns:p14="http://schemas.microsoft.com/office/powerpoint/2010/main" val="20145342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lingual Thank you">
    <p:spTree>
      <p:nvGrpSpPr>
        <p:cNvPr id="1" name=""/>
        <p:cNvGrpSpPr/>
        <p:nvPr/>
      </p:nvGrpSpPr>
      <p:grpSpPr>
        <a:xfrm>
          <a:off x="0" y="0"/>
          <a:ext cx="0" cy="0"/>
          <a:chOff x="0" y="0"/>
          <a:chExt cx="0" cy="0"/>
        </a:xfrm>
      </p:grpSpPr>
      <p:sp>
        <p:nvSpPr>
          <p:cNvPr id="36" name="Text Placeholder 35"/>
          <p:cNvSpPr>
            <a:spLocks noGrp="1"/>
          </p:cNvSpPr>
          <p:nvPr>
            <p:ph type="body" sz="quarter" idx="22"/>
          </p:nvPr>
        </p:nvSpPr>
        <p:spPr>
          <a:xfrm>
            <a:off x="4221698" y="495525"/>
            <a:ext cx="2675990" cy="596675"/>
          </a:xfrm>
        </p:spPr>
        <p:txBody>
          <a:bodyPr/>
          <a:lstStyle>
            <a:lvl1pPr marL="0" indent="0" algn="l" defTabSz="457200" rtl="0" eaLnBrk="1" latinLnBrk="0" hangingPunct="1">
              <a:spcBef>
                <a:spcPct val="0"/>
              </a:spcBef>
              <a:buNone/>
              <a:defRPr lang="en-US" sz="3200" b="0" kern="1200" smtClean="0">
                <a:solidFill>
                  <a:schemeClr val="tx2"/>
                </a:solidFill>
                <a:latin typeface="+mj-lt"/>
                <a:ea typeface="+mj-ea"/>
                <a:cs typeface="Arial" pitchFamily="34" charset="0"/>
              </a:defRPr>
            </a:lvl1pPr>
            <a:lvl2pPr marL="182160" indent="0" algn="l" defTabSz="457200" rtl="0" eaLnBrk="1" latinLnBrk="0" hangingPunct="1">
              <a:spcBef>
                <a:spcPct val="0"/>
              </a:spcBef>
              <a:buNone/>
              <a:defRPr lang="en-US" sz="3200" b="0" kern="1200" smtClean="0">
                <a:solidFill>
                  <a:schemeClr val="tx2"/>
                </a:solidFill>
                <a:latin typeface="+mj-lt"/>
                <a:ea typeface="+mj-ea"/>
                <a:cs typeface="Arial" pitchFamily="34" charset="0"/>
              </a:defRPr>
            </a:lvl2pPr>
          </a:lstStyle>
          <a:p>
            <a:pPr lvl="0"/>
            <a:r>
              <a:rPr lang="en-US" noProof="0"/>
              <a:t>Click to edit Master text styles</a:t>
            </a:r>
          </a:p>
        </p:txBody>
      </p:sp>
      <p:sp>
        <p:nvSpPr>
          <p:cNvPr id="22" name="Title 21"/>
          <p:cNvSpPr>
            <a:spLocks noGrp="1"/>
          </p:cNvSpPr>
          <p:nvPr>
            <p:ph type="title"/>
          </p:nvPr>
        </p:nvSpPr>
        <p:spPr>
          <a:xfrm>
            <a:off x="366714" y="495525"/>
            <a:ext cx="3429000" cy="492443"/>
          </a:xfrm>
        </p:spPr>
        <p:txBody>
          <a:bodyPr/>
          <a:lstStyle>
            <a:lvl1pPr>
              <a:defRPr lang="en-GB" sz="3200" b="0" kern="1200">
                <a:solidFill>
                  <a:schemeClr val="tx2"/>
                </a:solidFill>
                <a:latin typeface="+mj-lt"/>
                <a:ea typeface="+mj-ea"/>
                <a:cs typeface="Arial" pitchFamily="34" charset="0"/>
              </a:defRPr>
            </a:lvl1pPr>
          </a:lstStyle>
          <a:p>
            <a:r>
              <a:rPr lang="en-US" noProof="0"/>
              <a:t>Click to edit Master title style</a:t>
            </a:r>
            <a:endParaRPr lang="en-GB" noProof="0"/>
          </a:p>
        </p:txBody>
      </p:sp>
      <p:cxnSp>
        <p:nvCxnSpPr>
          <p:cNvPr id="11" name="Straight Connector 10"/>
          <p:cNvCxnSpPr/>
          <p:nvPr/>
        </p:nvCxnSpPr>
        <p:spPr>
          <a:xfrm>
            <a:off x="366713" y="3515630"/>
            <a:ext cx="840898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srcRect/>
          <a:stretch>
            <a:fillRect/>
          </a:stretch>
        </p:blipFill>
        <p:spPr>
          <a:xfrm>
            <a:off x="7031950" y="558000"/>
            <a:ext cx="1743749" cy="334800"/>
          </a:xfrm>
          <a:prstGeom prst="rect">
            <a:avLst/>
          </a:prstGeom>
        </p:spPr>
      </p:pic>
      <p:sp>
        <p:nvSpPr>
          <p:cNvPr id="2" name="Date Placeholder 1"/>
          <p:cNvSpPr>
            <a:spLocks noGrp="1"/>
          </p:cNvSpPr>
          <p:nvPr>
            <p:ph type="dt" sz="half" idx="13"/>
          </p:nvPr>
        </p:nvSpPr>
        <p:spPr/>
        <p:txBody>
          <a:bodyPr/>
          <a:lstStyle>
            <a:lvl1pPr>
              <a:defRPr>
                <a:solidFill>
                  <a:schemeClr val="bg1"/>
                </a:solidFill>
              </a:defRPr>
            </a:lvl1pPr>
          </a:lstStyle>
          <a:p>
            <a:r>
              <a:rPr lang="en-US" noProof="0" dirty="0"/>
              <a:t>October 22, 2018</a:t>
            </a:r>
            <a:endParaRPr lang="en-GB" noProof="0" dirty="0"/>
          </a:p>
        </p:txBody>
      </p:sp>
      <p:sp>
        <p:nvSpPr>
          <p:cNvPr id="4" name="Footer Placeholder 3"/>
          <p:cNvSpPr>
            <a:spLocks noGrp="1"/>
          </p:cNvSpPr>
          <p:nvPr>
            <p:ph type="ftr" sz="quarter" idx="14"/>
          </p:nvPr>
        </p:nvSpPr>
        <p:spPr/>
        <p:txBody>
          <a:bodyPr/>
          <a:lstStyle>
            <a:lvl1pPr>
              <a:defRPr>
                <a:solidFill>
                  <a:schemeClr val="bg1"/>
                </a:solidFill>
              </a:defRPr>
            </a:lvl1pPr>
          </a:lstStyle>
          <a:p>
            <a:r>
              <a:rPr lang="en-GB" noProof="0" dirty="0"/>
              <a:t>Footer or alternate date</a:t>
            </a:r>
          </a:p>
        </p:txBody>
      </p:sp>
      <p:sp>
        <p:nvSpPr>
          <p:cNvPr id="5" name="Slide Number Placeholder 4"/>
          <p:cNvSpPr>
            <a:spLocks noGrp="1"/>
          </p:cNvSpPr>
          <p:nvPr>
            <p:ph type="sldNum" sz="quarter" idx="15"/>
          </p:nvPr>
        </p:nvSpPr>
        <p:spPr/>
        <p:txBody>
          <a:bodyPr/>
          <a:lstStyle>
            <a:lvl1pPr>
              <a:defRPr>
                <a:solidFill>
                  <a:schemeClr val="bg1"/>
                </a:solidFill>
              </a:defRPr>
            </a:lvl1pPr>
          </a:lstStyle>
          <a:p>
            <a:fld id="{D34DACC3-9742-4940-92E6-4CAB853A3218}" type="slidenum">
              <a:rPr lang="en-GB" noProof="0" smtClean="0"/>
              <a:t>‹#›</a:t>
            </a:fld>
            <a:endParaRPr lang="en-GB" noProof="0" dirty="0"/>
          </a:p>
        </p:txBody>
      </p:sp>
      <p:sp>
        <p:nvSpPr>
          <p:cNvPr id="28" name="Text Placeholder 2"/>
          <p:cNvSpPr>
            <a:spLocks noGrp="1"/>
          </p:cNvSpPr>
          <p:nvPr>
            <p:ph type="body" sz="quarter" idx="16" hasCustomPrompt="1"/>
          </p:nvPr>
        </p:nvSpPr>
        <p:spPr>
          <a:xfrm>
            <a:off x="366712" y="1603375"/>
            <a:ext cx="3429001" cy="1686067"/>
          </a:xfrm>
        </p:spPr>
        <p:txBody>
          <a:bodyPr lIns="144000"/>
          <a:lstStyle>
            <a:lvl1pPr marL="0" indent="0" algn="l" defTabSz="457200" rtl="0" eaLnBrk="1" latinLnBrk="0" hangingPunct="1">
              <a:lnSpc>
                <a:spcPts val="2000"/>
              </a:lnSpc>
              <a:spcBef>
                <a:spcPct val="0"/>
              </a:spcBef>
              <a:spcAft>
                <a:spcPts val="300"/>
              </a:spcAft>
              <a:buClr>
                <a:schemeClr val="accent1"/>
              </a:buClr>
              <a:buFont typeface="Arial"/>
              <a:buNone/>
              <a:defRPr lang="en-US" sz="1800" kern="1200" smtClean="0">
                <a:solidFill>
                  <a:srgbClr val="565A5C"/>
                </a:solidFill>
                <a:latin typeface="+mn-lt"/>
                <a:ea typeface="Arial"/>
                <a:cs typeface="Arial"/>
              </a:defRPr>
            </a:lvl1pPr>
            <a:lvl2pPr>
              <a:spcBef>
                <a:spcPct val="0"/>
              </a:spcBef>
              <a:defRPr>
                <a:latin typeface="+mn-lt"/>
              </a:defRPr>
            </a:lvl2pPr>
            <a:lvl3pPr>
              <a:defRPr>
                <a:latin typeface="+mn-lt"/>
              </a:defRPr>
            </a:lvl3pPr>
            <a:lvl4pPr>
              <a:defRPr>
                <a:latin typeface="+mn-lt"/>
              </a:defRPr>
            </a:lvl4pPr>
            <a:lvl5pPr>
              <a:defRPr>
                <a:latin typeface="+mn-lt"/>
              </a:defRPr>
            </a:lvl5pPr>
          </a:lstStyle>
          <a:p>
            <a:pPr lvl="0"/>
            <a:r>
              <a:rPr lang="en-GB" noProof="0"/>
              <a:t>Office name and address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4"/>
          <p:cNvSpPr>
            <a:spLocks noGrp="1"/>
          </p:cNvSpPr>
          <p:nvPr>
            <p:ph type="body" sz="quarter" idx="17"/>
          </p:nvPr>
        </p:nvSpPr>
        <p:spPr>
          <a:xfrm>
            <a:off x="366714" y="3682800"/>
            <a:ext cx="3499200" cy="2228400"/>
          </a:xfrm>
        </p:spPr>
        <p:txBody>
          <a:bodyPr anchor="t" anchorCtr="0"/>
          <a:lstStyle>
            <a:lvl1pPr marL="0" indent="0">
              <a:spcBef>
                <a:spcPct val="0"/>
              </a:spcBef>
              <a:buNone/>
              <a:defRPr sz="1200">
                <a:solidFill>
                  <a:schemeClr val="tx2"/>
                </a:solidFill>
              </a:defRPr>
            </a:lvl1pPr>
            <a:lvl2pPr marL="183600">
              <a:spcBef>
                <a:spcPct val="0"/>
              </a:spcBef>
              <a:defRPr sz="1200">
                <a:solidFill>
                  <a:schemeClr val="tx2"/>
                </a:solidFill>
              </a:defRPr>
            </a:lvl2pPr>
            <a:lvl3pPr>
              <a:defRPr sz="1400"/>
            </a:lvl3pPr>
            <a:lvl4pPr>
              <a:defRPr sz="1400"/>
            </a:lvl4pPr>
            <a:lvl5pPr>
              <a:defRPr sz="1400"/>
            </a:lvl5pPr>
          </a:lstStyle>
          <a:p>
            <a:pPr lvl="0"/>
            <a:r>
              <a:rPr lang="en-US" noProof="0"/>
              <a:t>Click to edit Master text styles</a:t>
            </a:r>
          </a:p>
          <a:p>
            <a:pPr lvl="1"/>
            <a:r>
              <a:rPr lang="en-US" noProof="0"/>
              <a:t>Second level</a:t>
            </a:r>
          </a:p>
        </p:txBody>
      </p:sp>
      <p:sp>
        <p:nvSpPr>
          <p:cNvPr id="32" name="Text Placeholder 2"/>
          <p:cNvSpPr>
            <a:spLocks noGrp="1"/>
          </p:cNvSpPr>
          <p:nvPr>
            <p:ph type="body" sz="quarter" idx="19"/>
          </p:nvPr>
        </p:nvSpPr>
        <p:spPr>
          <a:xfrm>
            <a:off x="4221698" y="6058773"/>
            <a:ext cx="4554000" cy="442040"/>
          </a:xfrm>
        </p:spPr>
        <p:txBody>
          <a:bodyPr anchor="b" anchorCtr="0"/>
          <a:lstStyle>
            <a:lvl1pPr marL="0" indent="0" algn="l" defTabSz="457200" rtl="0" eaLnBrk="1" latinLnBrk="0" hangingPunct="1">
              <a:lnSpc>
                <a:spcPts val="700"/>
              </a:lnSpc>
              <a:spcBef>
                <a:spcPct val="0"/>
              </a:spcBef>
              <a:spcAft>
                <a:spcPct val="0"/>
              </a:spcAft>
              <a:buClr>
                <a:schemeClr val="accent1"/>
              </a:buClr>
              <a:buFont typeface="Arial"/>
              <a:buNone/>
              <a:defRPr lang="en-US" sz="650" kern="1200" smtClean="0">
                <a:solidFill>
                  <a:srgbClr val="565A5C"/>
                </a:solidFill>
                <a:latin typeface="+mn-lt"/>
                <a:ea typeface="Arial"/>
                <a:cs typeface="Arial"/>
              </a:defRPr>
            </a:lvl1pPr>
            <a:lvl2pPr>
              <a:spcBef>
                <a:spcPct val="0"/>
              </a:spcBef>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p:txBody>
      </p:sp>
      <p:sp>
        <p:nvSpPr>
          <p:cNvPr id="33" name="Text Placeholder 4"/>
          <p:cNvSpPr>
            <a:spLocks noGrp="1"/>
          </p:cNvSpPr>
          <p:nvPr>
            <p:ph type="body" sz="quarter" idx="20"/>
          </p:nvPr>
        </p:nvSpPr>
        <p:spPr>
          <a:xfrm>
            <a:off x="4221700" y="3682800"/>
            <a:ext cx="4554000" cy="2228400"/>
          </a:xfrm>
        </p:spPr>
        <p:txBody>
          <a:bodyPr anchor="t" anchorCtr="0"/>
          <a:lstStyle>
            <a:lvl1pPr marL="0" indent="0">
              <a:spcBef>
                <a:spcPct val="0"/>
              </a:spcBef>
              <a:buNone/>
              <a:defRPr sz="1200">
                <a:solidFill>
                  <a:schemeClr val="tx2"/>
                </a:solidFill>
              </a:defRPr>
            </a:lvl1pPr>
            <a:lvl2pPr marL="183600">
              <a:spcBef>
                <a:spcPct val="0"/>
              </a:spcBef>
              <a:defRPr sz="1200">
                <a:solidFill>
                  <a:schemeClr val="tx2"/>
                </a:solidFill>
              </a:defRPr>
            </a:lvl2pPr>
            <a:lvl3pPr>
              <a:defRPr sz="1400"/>
            </a:lvl3pPr>
            <a:lvl4pPr>
              <a:defRPr sz="1400"/>
            </a:lvl4pPr>
            <a:lvl5pPr>
              <a:defRPr sz="1400"/>
            </a:lvl5pPr>
          </a:lstStyle>
          <a:p>
            <a:pPr lvl="0"/>
            <a:r>
              <a:rPr lang="en-US" noProof="0"/>
              <a:t>Click to edit Master text styles</a:t>
            </a:r>
          </a:p>
          <a:p>
            <a:pPr lvl="1"/>
            <a:r>
              <a:rPr lang="en-US" noProof="0"/>
              <a:t>Second level</a:t>
            </a:r>
          </a:p>
        </p:txBody>
      </p:sp>
      <p:sp>
        <p:nvSpPr>
          <p:cNvPr id="34" name="Text Placeholder 6"/>
          <p:cNvSpPr>
            <a:spLocks noGrp="1"/>
          </p:cNvSpPr>
          <p:nvPr>
            <p:ph type="body" sz="quarter" idx="21" hasCustomPrompt="1"/>
          </p:nvPr>
        </p:nvSpPr>
        <p:spPr>
          <a:xfrm>
            <a:off x="4222800" y="1601788"/>
            <a:ext cx="3430800" cy="1687512"/>
          </a:xfrm>
        </p:spPr>
        <p:txBody>
          <a:bodyPr anchor="t" anchorCtr="0"/>
          <a:lstStyle>
            <a:lvl1pPr marL="0" indent="0">
              <a:lnSpc>
                <a:spcPts val="2000"/>
              </a:lnSpc>
              <a:spcBef>
                <a:spcPct val="0"/>
              </a:spcBef>
              <a:spcAft>
                <a:spcPts val="300"/>
              </a:spcAft>
              <a:buNone/>
              <a:defRPr sz="1800"/>
            </a:lvl1pPr>
          </a:lstStyle>
          <a:p>
            <a:pPr lvl="0"/>
            <a:r>
              <a:rPr lang="en-GB" noProof="0"/>
              <a:t>Office name and address</a:t>
            </a:r>
          </a:p>
          <a:p>
            <a:pPr lvl="1"/>
            <a:r>
              <a:rPr lang="en-GB" noProof="0"/>
              <a:t>Second level</a:t>
            </a:r>
          </a:p>
        </p:txBody>
      </p:sp>
      <p:sp>
        <p:nvSpPr>
          <p:cNvPr id="8" name="Text Placeholder 7"/>
          <p:cNvSpPr>
            <a:spLocks noGrp="1"/>
          </p:cNvSpPr>
          <p:nvPr>
            <p:ph type="body" sz="quarter" idx="23"/>
          </p:nvPr>
        </p:nvSpPr>
        <p:spPr>
          <a:xfrm>
            <a:off x="366713" y="6059488"/>
            <a:ext cx="3498850" cy="441325"/>
          </a:xfrm>
        </p:spPr>
        <p:txBody>
          <a:bodyPr anchor="b" anchorCtr="0"/>
          <a:lstStyle>
            <a:lvl1pPr marL="0" indent="0">
              <a:lnSpc>
                <a:spcPts val="800"/>
              </a:lnSpc>
              <a:spcBef>
                <a:spcPct val="0"/>
              </a:spcBef>
              <a:buNone/>
              <a:defRPr sz="700"/>
            </a:lvl1pPr>
            <a:lvl2pPr marL="182160" indent="0">
              <a:lnSpc>
                <a:spcPts val="700"/>
              </a:lnSpc>
              <a:buNone/>
              <a:defRPr sz="650"/>
            </a:lvl2pPr>
            <a:lvl3pPr marL="367920" indent="0">
              <a:lnSpc>
                <a:spcPts val="700"/>
              </a:lnSpc>
              <a:buNone/>
              <a:defRPr sz="650"/>
            </a:lvl3pPr>
            <a:lvl4pPr marL="551520" indent="0">
              <a:lnSpc>
                <a:spcPts val="700"/>
              </a:lnSpc>
              <a:buNone/>
              <a:defRPr sz="650"/>
            </a:lvl4pPr>
            <a:lvl5pPr marL="735120" indent="0">
              <a:lnSpc>
                <a:spcPts val="700"/>
              </a:lnSpc>
              <a:buNone/>
              <a:defRPr sz="650"/>
            </a:lvl5pPr>
          </a:lstStyle>
          <a:p>
            <a:pPr lvl="0"/>
            <a:r>
              <a:rPr lang="en-US"/>
              <a:t>Click to edit Master text styles</a:t>
            </a:r>
          </a:p>
        </p:txBody>
      </p:sp>
    </p:spTree>
    <p:extLst>
      <p:ext uri="{BB962C8B-B14F-4D97-AF65-F5344CB8AC3E}">
        <p14:creationId xmlns:p14="http://schemas.microsoft.com/office/powerpoint/2010/main" val="34143785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l="8677" t="1802" r="8677" b="5222"/>
          <a:stretch>
            <a:fillRect/>
          </a:stretch>
        </p:blipFill>
        <p:spPr>
          <a:xfrm>
            <a:off x="0" y="0"/>
            <a:ext cx="9144000" cy="6858000"/>
          </a:xfrm>
          <a:prstGeom prst="rect">
            <a:avLst/>
          </a:prstGeom>
        </p:spPr>
      </p:pic>
      <p:pic>
        <p:nvPicPr>
          <p:cNvPr id="9" name="Picture 8"/>
          <p:cNvPicPr/>
          <p:nvPr userDrawn="1"/>
        </p:nvPicPr>
        <p:blipFill>
          <a:blip r:embed="rId3">
            <a:alphaModFix amt="98000"/>
          </a:blip>
          <a:srcRect l="32664" t="9160" r="-8956" b="35662"/>
          <a:stretch>
            <a:fillRect/>
          </a:stretch>
        </p:blipFill>
        <p:spPr>
          <a:xfrm>
            <a:off x="1" y="0"/>
            <a:ext cx="8113547" cy="6858000"/>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userDrawn="1"/>
        </p:nvPicPr>
        <p:blipFill>
          <a:blip r:embed="rId4"/>
          <a:srcRect/>
          <a:stretch>
            <a:fillRect/>
          </a:stretch>
        </p:blipFill>
        <p:spPr>
          <a:xfrm>
            <a:off x="7031951" y="559119"/>
            <a:ext cx="1743749" cy="334799"/>
          </a:xfrm>
          <a:prstGeom prst="rect">
            <a:avLst/>
          </a:prstGeom>
        </p:spPr>
      </p:pic>
      <p:sp>
        <p:nvSpPr>
          <p:cNvPr id="5" name="Footer Placeholder 4"/>
          <p:cNvSpPr>
            <a:spLocks noGrp="1"/>
          </p:cNvSpPr>
          <p:nvPr>
            <p:ph type="ftr" sz="quarter" idx="12"/>
          </p:nvPr>
        </p:nvSpPr>
        <p:spPr>
          <a:xfrm>
            <a:off x="366713" y="6858692"/>
            <a:ext cx="2160000" cy="144000"/>
          </a:xfrm>
          <a:prstGeom prst="rect">
            <a:avLst/>
          </a:prstGeom>
        </p:spPr>
        <p:txBody>
          <a:bodyPr/>
          <a:lstStyle>
            <a:lvl1pPr>
              <a:defRPr>
                <a:solidFill>
                  <a:schemeClr val="bg1"/>
                </a:solidFill>
              </a:defRPr>
            </a:lvl1pPr>
          </a:lstStyle>
          <a:p>
            <a:r>
              <a:rPr lang="en-GB" noProof="0" dirty="0"/>
              <a:t>Footer or alternate date</a:t>
            </a:r>
          </a:p>
        </p:txBody>
      </p:sp>
      <p:sp>
        <p:nvSpPr>
          <p:cNvPr id="7" name="Slide Number Placeholder 6"/>
          <p:cNvSpPr>
            <a:spLocks noGrp="1"/>
          </p:cNvSpPr>
          <p:nvPr>
            <p:ph type="sldNum" sz="quarter" idx="13"/>
          </p:nvPr>
        </p:nvSpPr>
        <p:spPr>
          <a:xfrm>
            <a:off x="8631700" y="6858000"/>
            <a:ext cx="144000" cy="144000"/>
          </a:xfrm>
          <a:prstGeom prst="rect">
            <a:avLst/>
          </a:prstGeom>
        </p:spPr>
        <p:txBody>
          <a:bodyPr/>
          <a:lstStyle>
            <a:lvl1pPr>
              <a:defRPr>
                <a:solidFill>
                  <a:schemeClr val="bg1"/>
                </a:solidFill>
              </a:defRPr>
            </a:lvl1pPr>
          </a:lstStyle>
          <a:p>
            <a:fld id="{D34DACC3-9742-4940-92E6-4CAB853A3218}" type="slidenum">
              <a:rPr lang="en-GB" smtClean="0"/>
              <a:t>‹#›</a:t>
            </a:fld>
            <a:endParaRPr lang="en-GB" dirty="0"/>
          </a:p>
        </p:txBody>
      </p:sp>
    </p:spTree>
    <p:extLst>
      <p:ext uri="{BB962C8B-B14F-4D97-AF65-F5344CB8AC3E}">
        <p14:creationId xmlns:p14="http://schemas.microsoft.com/office/powerpoint/2010/main" val="251213643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4645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66713" y="1600200"/>
            <a:ext cx="8408987" cy="4572000"/>
          </a:xfrm>
        </p:spPr>
        <p:txBody>
          <a:bodyPr/>
          <a:lstStyle>
            <a:lvl1pPr>
              <a:defRPr>
                <a:solidFill>
                  <a:srgbClr val="565A5C"/>
                </a:solidFill>
              </a:defRPr>
            </a:lvl1pPr>
            <a:lvl2pPr>
              <a:buClr>
                <a:srgbClr val="565A5C"/>
              </a:buClr>
              <a:defRPr>
                <a:solidFill>
                  <a:srgbClr val="565A5C"/>
                </a:solidFill>
              </a:defRPr>
            </a:lvl2pPr>
            <a:lvl3pPr>
              <a:defRPr>
                <a:solidFill>
                  <a:srgbClr val="565A5C"/>
                </a:solidFill>
              </a:defRPr>
            </a:lvl3pPr>
            <a:lvl4pPr>
              <a:defRPr>
                <a:solidFill>
                  <a:srgbClr val="565A5C"/>
                </a:solidFill>
              </a:defRPr>
            </a:lvl4pPr>
            <a:lvl5pPr>
              <a:defRPr>
                <a:solidFill>
                  <a:srgbClr val="565A5C"/>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2" name="Date Placeholder 11"/>
          <p:cNvSpPr>
            <a:spLocks noGrp="1"/>
          </p:cNvSpPr>
          <p:nvPr>
            <p:ph type="dt" sz="half" idx="14"/>
          </p:nvPr>
        </p:nvSpPr>
        <p:spPr/>
        <p:txBody>
          <a:bodyPr/>
          <a:lstStyle/>
          <a:p>
            <a:r>
              <a:rPr lang="en-US" noProof="0" dirty="0"/>
              <a:t>October 22, 2018</a:t>
            </a:r>
            <a:endParaRPr lang="en-GB" noProof="0" dirty="0"/>
          </a:p>
        </p:txBody>
      </p:sp>
      <p:sp>
        <p:nvSpPr>
          <p:cNvPr id="14" name="Slide Number Placeholder 13"/>
          <p:cNvSpPr>
            <a:spLocks noGrp="1"/>
          </p:cNvSpPr>
          <p:nvPr>
            <p:ph type="sldNum" sz="quarter" idx="16"/>
          </p:nvPr>
        </p:nvSpPr>
        <p:spPr/>
        <p:txBody>
          <a:bodyPr/>
          <a:lstStyle/>
          <a:p>
            <a:fld id="{D34DACC3-9742-4940-92E6-4CAB853A3218}" type="slidenum">
              <a:rPr lang="en-GB" noProof="0" smtClean="0"/>
              <a:t>‹#›</a:t>
            </a:fld>
            <a:endParaRPr lang="en-GB" noProof="0" dirty="0"/>
          </a:p>
        </p:txBody>
      </p:sp>
      <p:sp>
        <p:nvSpPr>
          <p:cNvPr id="3" name="Title 2"/>
          <p:cNvSpPr>
            <a:spLocks noGrp="1"/>
          </p:cNvSpPr>
          <p:nvPr>
            <p:ph type="title"/>
          </p:nvPr>
        </p:nvSpPr>
        <p:spPr/>
        <p:txBody>
          <a:bodyPr/>
          <a:lstStyle/>
          <a:p>
            <a:r>
              <a:rPr lang="en-US" noProof="0"/>
              <a:t>Click to edit Master title style</a:t>
            </a:r>
            <a:endParaRPr lang="en-GB" noProof="0"/>
          </a:p>
        </p:txBody>
      </p:sp>
      <p:sp>
        <p:nvSpPr>
          <p:cNvPr id="2" name="Footer Placeholder 1"/>
          <p:cNvSpPr>
            <a:spLocks noGrp="1"/>
          </p:cNvSpPr>
          <p:nvPr>
            <p:ph type="ftr" sz="quarter" idx="18"/>
          </p:nvPr>
        </p:nvSpPr>
        <p:spPr/>
        <p:txBody>
          <a:bodyPr/>
          <a:lstStyle/>
          <a:p>
            <a:r>
              <a:rPr lang="en-GB" noProof="0" dirty="0"/>
              <a:t>Footer or alternate date</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Subhead">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66713" y="1600200"/>
            <a:ext cx="8408987" cy="4572000"/>
          </a:xfrm>
        </p:spPr>
        <p:txBody>
          <a:bodyPr/>
          <a:lstStyle>
            <a:lvl1pPr>
              <a:defRPr>
                <a:solidFill>
                  <a:srgbClr val="565A5C"/>
                </a:solidFill>
              </a:defRPr>
            </a:lvl1pPr>
            <a:lvl2pPr>
              <a:buClr>
                <a:srgbClr val="565A5C"/>
              </a:buClr>
              <a:defRPr>
                <a:solidFill>
                  <a:srgbClr val="565A5C"/>
                </a:solidFill>
              </a:defRPr>
            </a:lvl2pPr>
            <a:lvl3pPr>
              <a:defRPr>
                <a:solidFill>
                  <a:srgbClr val="565A5C"/>
                </a:solidFill>
              </a:defRPr>
            </a:lvl3pPr>
            <a:lvl4pPr>
              <a:defRPr>
                <a:solidFill>
                  <a:srgbClr val="565A5C"/>
                </a:solidFill>
              </a:defRPr>
            </a:lvl4pPr>
            <a:lvl5pPr>
              <a:defRPr>
                <a:solidFill>
                  <a:srgbClr val="565A5C"/>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2" name="Date Placeholder 11"/>
          <p:cNvSpPr>
            <a:spLocks noGrp="1"/>
          </p:cNvSpPr>
          <p:nvPr>
            <p:ph type="dt" sz="half" idx="14"/>
          </p:nvPr>
        </p:nvSpPr>
        <p:spPr/>
        <p:txBody>
          <a:bodyPr/>
          <a:lstStyle>
            <a:lvl1pPr>
              <a:defRPr/>
            </a:lvl1pPr>
          </a:lstStyle>
          <a:p>
            <a:r>
              <a:rPr lang="en-US" dirty="0" smtClean="0"/>
              <a:t>May 2019</a:t>
            </a:r>
            <a:endParaRPr lang="en-GB" dirty="0"/>
          </a:p>
        </p:txBody>
      </p:sp>
      <p:sp>
        <p:nvSpPr>
          <p:cNvPr id="14" name="Slide Number Placeholder 13"/>
          <p:cNvSpPr>
            <a:spLocks noGrp="1"/>
          </p:cNvSpPr>
          <p:nvPr>
            <p:ph type="sldNum" sz="quarter" idx="16"/>
          </p:nvPr>
        </p:nvSpPr>
        <p:spPr/>
        <p:txBody>
          <a:bodyPr/>
          <a:lstStyle/>
          <a:p>
            <a:fld id="{D34DACC3-9742-4940-92E6-4CAB853A3218}" type="slidenum">
              <a:rPr lang="en-GB" noProof="0" smtClean="0"/>
              <a:t>‹#›</a:t>
            </a:fld>
            <a:endParaRPr lang="en-GB" noProof="0" dirty="0"/>
          </a:p>
        </p:txBody>
      </p:sp>
      <p:sp>
        <p:nvSpPr>
          <p:cNvPr id="3" name="Title 2"/>
          <p:cNvSpPr>
            <a:spLocks noGrp="1"/>
          </p:cNvSpPr>
          <p:nvPr>
            <p:ph type="title"/>
          </p:nvPr>
        </p:nvSpPr>
        <p:spPr/>
        <p:txBody>
          <a:bodyPr/>
          <a:lstStyle/>
          <a:p>
            <a:r>
              <a:rPr lang="en-US" noProof="0"/>
              <a:t>Click to edit Master title style</a:t>
            </a:r>
            <a:endParaRPr lang="en-GB" noProof="0"/>
          </a:p>
        </p:txBody>
      </p:sp>
      <p:sp>
        <p:nvSpPr>
          <p:cNvPr id="2" name="Footer Placeholder 1"/>
          <p:cNvSpPr>
            <a:spLocks noGrp="1"/>
          </p:cNvSpPr>
          <p:nvPr>
            <p:ph type="ftr" sz="quarter" idx="18"/>
          </p:nvPr>
        </p:nvSpPr>
        <p:spPr/>
        <p:txBody>
          <a:bodyPr/>
          <a:lstStyle/>
          <a:p>
            <a:r>
              <a:rPr lang="en-GB" noProof="0" dirty="0"/>
              <a:t>Footer or alternate date</a:t>
            </a:r>
          </a:p>
        </p:txBody>
      </p:sp>
      <p:sp>
        <p:nvSpPr>
          <p:cNvPr id="9" name="Subtitle Placeholder 6"/>
          <p:cNvSpPr>
            <a:spLocks noGrp="1"/>
          </p:cNvSpPr>
          <p:nvPr>
            <p:ph type="body" sz="quarter" idx="24" hasCustomPrompt="1"/>
          </p:nvPr>
        </p:nvSpPr>
        <p:spPr>
          <a:xfrm>
            <a:off x="366713" y="790575"/>
            <a:ext cx="8408987" cy="396000"/>
          </a:xfrm>
        </p:spPr>
        <p:txBody>
          <a:bodyPr/>
          <a:lstStyle>
            <a:lvl1pPr marL="0" indent="0">
              <a:lnSpc>
                <a:spcPct val="95000"/>
              </a:lnSpc>
              <a:buNone/>
              <a:defRPr sz="2600">
                <a:solidFill>
                  <a:schemeClr val="accent2"/>
                </a:solidFill>
              </a:defRPr>
            </a:lvl1pPr>
          </a:lstStyle>
          <a:p>
            <a:pPr lvl="0"/>
            <a:r>
              <a:rPr lang="en-GB" noProof="0"/>
              <a:t>Click to add subtitle</a:t>
            </a:r>
          </a:p>
        </p:txBody>
      </p:sp>
    </p:spTree>
    <p:extLst>
      <p:ext uri="{BB962C8B-B14F-4D97-AF65-F5344CB8AC3E}">
        <p14:creationId xmlns:p14="http://schemas.microsoft.com/office/powerpoint/2010/main" val="15416054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6713" y="1603375"/>
            <a:ext cx="4040187" cy="4572000"/>
          </a:xfrm>
        </p:spPr>
        <p:txBody>
          <a:bodyPr/>
          <a:lstStyle>
            <a:lvl1pPr>
              <a:defRPr sz="2000">
                <a:solidFill>
                  <a:srgbClr val="565A5C"/>
                </a:solidFill>
              </a:defRPr>
            </a:lvl1pPr>
            <a:lvl2pPr>
              <a:buClr>
                <a:srgbClr val="565A5C"/>
              </a:buClr>
              <a:defRPr sz="1800">
                <a:solidFill>
                  <a:srgbClr val="565A5C"/>
                </a:solidFill>
              </a:defRPr>
            </a:lvl2pPr>
            <a:lvl3pPr>
              <a:defRPr sz="1400">
                <a:solidFill>
                  <a:srgbClr val="565A5C"/>
                </a:solidFill>
              </a:defRPr>
            </a:lvl3pPr>
            <a:lvl4pPr>
              <a:defRPr sz="1200">
                <a:solidFill>
                  <a:srgbClr val="565A5C"/>
                </a:solidFill>
              </a:defRPr>
            </a:lvl4pPr>
            <a:lvl5pPr>
              <a:defRPr sz="1100">
                <a:solidFill>
                  <a:srgbClr val="565A5C"/>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737100" y="1603375"/>
            <a:ext cx="4038599" cy="4572000"/>
          </a:xfrm>
        </p:spPr>
        <p:txBody>
          <a:bodyPr/>
          <a:lstStyle>
            <a:lvl1pPr>
              <a:defRPr sz="2000">
                <a:solidFill>
                  <a:srgbClr val="565A5C"/>
                </a:solidFill>
              </a:defRPr>
            </a:lvl1pPr>
            <a:lvl2pPr>
              <a:buClr>
                <a:srgbClr val="565A5C"/>
              </a:buClr>
              <a:defRPr sz="1800">
                <a:solidFill>
                  <a:srgbClr val="565A5C"/>
                </a:solidFill>
              </a:defRPr>
            </a:lvl2pPr>
            <a:lvl3pPr>
              <a:defRPr sz="1400">
                <a:solidFill>
                  <a:srgbClr val="565A5C"/>
                </a:solidFill>
              </a:defRPr>
            </a:lvl3pPr>
            <a:lvl4pPr>
              <a:defRPr sz="1200">
                <a:solidFill>
                  <a:srgbClr val="565A5C"/>
                </a:solidFill>
              </a:defRPr>
            </a:lvl4pPr>
            <a:lvl5pPr>
              <a:defRPr sz="1100">
                <a:solidFill>
                  <a:srgbClr val="565A5C"/>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lvl1pPr>
          </a:lstStyle>
          <a:p>
            <a:r>
              <a:rPr lang="en-US" dirty="0" smtClean="0"/>
              <a:t>May 2019</a:t>
            </a:r>
            <a:endParaRPr lang="en-GB" dirty="0"/>
          </a:p>
        </p:txBody>
      </p:sp>
      <p:sp>
        <p:nvSpPr>
          <p:cNvPr id="7" name="Slide Number Placeholder 6"/>
          <p:cNvSpPr>
            <a:spLocks noGrp="1"/>
          </p:cNvSpPr>
          <p:nvPr>
            <p:ph type="sldNum" sz="quarter" idx="12"/>
          </p:nvPr>
        </p:nvSpPr>
        <p:spPr/>
        <p:txBody>
          <a:bodyPr/>
          <a:lstStyle/>
          <a:p>
            <a:fld id="{D34DACC3-9742-4940-92E6-4CAB853A3218}" type="slidenum">
              <a:rPr lang="en-GB" noProof="0" smtClean="0"/>
              <a:t>‹#›</a:t>
            </a:fld>
            <a:endParaRPr lang="en-GB" noProof="0" dirty="0"/>
          </a:p>
        </p:txBody>
      </p:sp>
      <p:sp>
        <p:nvSpPr>
          <p:cNvPr id="6" name="Title 5"/>
          <p:cNvSpPr>
            <a:spLocks noGrp="1"/>
          </p:cNvSpPr>
          <p:nvPr>
            <p:ph type="title"/>
          </p:nvPr>
        </p:nvSpPr>
        <p:spPr/>
        <p:txBody>
          <a:bodyPr/>
          <a:lstStyle/>
          <a:p>
            <a:r>
              <a:rPr lang="en-US" noProof="0"/>
              <a:t>Click to edit Master title style</a:t>
            </a:r>
            <a:endParaRPr lang="en-GB" noProof="0"/>
          </a:p>
        </p:txBody>
      </p:sp>
      <p:sp>
        <p:nvSpPr>
          <p:cNvPr id="2" name="Footer Placeholder 1"/>
          <p:cNvSpPr>
            <a:spLocks noGrp="1"/>
          </p:cNvSpPr>
          <p:nvPr>
            <p:ph type="ftr" sz="quarter" idx="15"/>
          </p:nvPr>
        </p:nvSpPr>
        <p:spPr/>
        <p:txBody>
          <a:bodyPr/>
          <a:lstStyle/>
          <a:p>
            <a:r>
              <a:rPr lang="en-GB" noProof="0" dirty="0"/>
              <a:t>Footer or alternate date</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 Subhea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6713" y="1603375"/>
            <a:ext cx="4040187" cy="4572000"/>
          </a:xfrm>
        </p:spPr>
        <p:txBody>
          <a:bodyPr/>
          <a:lstStyle>
            <a:lvl1pPr>
              <a:defRPr sz="2000">
                <a:solidFill>
                  <a:srgbClr val="565A5C"/>
                </a:solidFill>
              </a:defRPr>
            </a:lvl1pPr>
            <a:lvl2pPr>
              <a:buClr>
                <a:srgbClr val="565A5C"/>
              </a:buClr>
              <a:defRPr sz="1800">
                <a:solidFill>
                  <a:srgbClr val="565A5C"/>
                </a:solidFill>
              </a:defRPr>
            </a:lvl2pPr>
            <a:lvl3pPr>
              <a:defRPr sz="1400">
                <a:solidFill>
                  <a:srgbClr val="565A5C"/>
                </a:solidFill>
              </a:defRPr>
            </a:lvl3pPr>
            <a:lvl4pPr>
              <a:defRPr sz="1200">
                <a:solidFill>
                  <a:srgbClr val="565A5C"/>
                </a:solidFill>
              </a:defRPr>
            </a:lvl4pPr>
            <a:lvl5pPr>
              <a:defRPr sz="1100">
                <a:solidFill>
                  <a:srgbClr val="565A5C"/>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737100" y="1603375"/>
            <a:ext cx="4038599" cy="4572000"/>
          </a:xfrm>
        </p:spPr>
        <p:txBody>
          <a:bodyPr/>
          <a:lstStyle>
            <a:lvl1pPr>
              <a:defRPr sz="2000">
                <a:solidFill>
                  <a:srgbClr val="565A5C"/>
                </a:solidFill>
              </a:defRPr>
            </a:lvl1pPr>
            <a:lvl2pPr>
              <a:buClr>
                <a:srgbClr val="565A5C"/>
              </a:buClr>
              <a:defRPr sz="1800">
                <a:solidFill>
                  <a:srgbClr val="565A5C"/>
                </a:solidFill>
              </a:defRPr>
            </a:lvl2pPr>
            <a:lvl3pPr>
              <a:defRPr sz="1400">
                <a:solidFill>
                  <a:srgbClr val="565A5C"/>
                </a:solidFill>
              </a:defRPr>
            </a:lvl3pPr>
            <a:lvl4pPr>
              <a:defRPr sz="1200">
                <a:solidFill>
                  <a:srgbClr val="565A5C"/>
                </a:solidFill>
              </a:defRPr>
            </a:lvl4pPr>
            <a:lvl5pPr>
              <a:defRPr sz="1100">
                <a:solidFill>
                  <a:srgbClr val="565A5C"/>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r>
              <a:rPr lang="en-US" noProof="0" dirty="0"/>
              <a:t>October 22, 2018</a:t>
            </a:r>
            <a:endParaRPr lang="en-GB" noProof="0" dirty="0"/>
          </a:p>
        </p:txBody>
      </p:sp>
      <p:sp>
        <p:nvSpPr>
          <p:cNvPr id="7" name="Slide Number Placeholder 6"/>
          <p:cNvSpPr>
            <a:spLocks noGrp="1"/>
          </p:cNvSpPr>
          <p:nvPr>
            <p:ph type="sldNum" sz="quarter" idx="12"/>
          </p:nvPr>
        </p:nvSpPr>
        <p:spPr/>
        <p:txBody>
          <a:bodyPr/>
          <a:lstStyle/>
          <a:p>
            <a:fld id="{D34DACC3-9742-4940-92E6-4CAB853A3218}" type="slidenum">
              <a:rPr lang="en-GB" noProof="0" smtClean="0"/>
              <a:t>‹#›</a:t>
            </a:fld>
            <a:endParaRPr lang="en-GB" noProof="0" dirty="0"/>
          </a:p>
        </p:txBody>
      </p:sp>
      <p:sp>
        <p:nvSpPr>
          <p:cNvPr id="6" name="Title 5"/>
          <p:cNvSpPr>
            <a:spLocks noGrp="1"/>
          </p:cNvSpPr>
          <p:nvPr>
            <p:ph type="title"/>
          </p:nvPr>
        </p:nvSpPr>
        <p:spPr/>
        <p:txBody>
          <a:bodyPr/>
          <a:lstStyle/>
          <a:p>
            <a:r>
              <a:rPr lang="en-US" noProof="0"/>
              <a:t>Click to edit Master title style</a:t>
            </a:r>
            <a:endParaRPr lang="en-GB" noProof="0"/>
          </a:p>
        </p:txBody>
      </p:sp>
      <p:sp>
        <p:nvSpPr>
          <p:cNvPr id="2" name="Footer Placeholder 1"/>
          <p:cNvSpPr>
            <a:spLocks noGrp="1"/>
          </p:cNvSpPr>
          <p:nvPr>
            <p:ph type="ftr" sz="quarter" idx="15"/>
          </p:nvPr>
        </p:nvSpPr>
        <p:spPr/>
        <p:txBody>
          <a:bodyPr/>
          <a:lstStyle/>
          <a:p>
            <a:r>
              <a:rPr lang="en-GB" noProof="0" dirty="0"/>
              <a:t>Footer or alternate date</a:t>
            </a:r>
          </a:p>
        </p:txBody>
      </p:sp>
      <p:sp>
        <p:nvSpPr>
          <p:cNvPr id="9" name="Subtitle Placeholder 6"/>
          <p:cNvSpPr>
            <a:spLocks noGrp="1"/>
          </p:cNvSpPr>
          <p:nvPr>
            <p:ph type="body" sz="quarter" idx="24" hasCustomPrompt="1"/>
          </p:nvPr>
        </p:nvSpPr>
        <p:spPr>
          <a:xfrm>
            <a:off x="366713" y="790575"/>
            <a:ext cx="8408987" cy="396000"/>
          </a:xfrm>
        </p:spPr>
        <p:txBody>
          <a:bodyPr/>
          <a:lstStyle>
            <a:lvl1pPr marL="0" indent="0">
              <a:lnSpc>
                <a:spcPct val="95000"/>
              </a:lnSpc>
              <a:buNone/>
              <a:defRPr sz="2600">
                <a:solidFill>
                  <a:schemeClr val="accent2"/>
                </a:solidFill>
              </a:defRPr>
            </a:lvl1pPr>
          </a:lstStyle>
          <a:p>
            <a:pPr lvl="0"/>
            <a:r>
              <a:rPr lang="en-GB" noProof="0"/>
              <a:t>Click to add subtitle</a:t>
            </a:r>
          </a:p>
        </p:txBody>
      </p:sp>
    </p:spTree>
    <p:extLst>
      <p:ext uri="{BB962C8B-B14F-4D97-AF65-F5344CB8AC3E}">
        <p14:creationId xmlns:p14="http://schemas.microsoft.com/office/powerpoint/2010/main" val="4101448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noProof="0" dirty="0"/>
              <a:t>October 22, 2018</a:t>
            </a:r>
            <a:endParaRPr lang="en-GB" noProof="0" dirty="0"/>
          </a:p>
        </p:txBody>
      </p:sp>
      <p:sp>
        <p:nvSpPr>
          <p:cNvPr id="5" name="Slide Number Placeholder 4"/>
          <p:cNvSpPr>
            <a:spLocks noGrp="1"/>
          </p:cNvSpPr>
          <p:nvPr>
            <p:ph type="sldNum" sz="quarter" idx="12"/>
          </p:nvPr>
        </p:nvSpPr>
        <p:spPr/>
        <p:txBody>
          <a:bodyPr/>
          <a:lstStyle/>
          <a:p>
            <a:fld id="{D34DACC3-9742-4940-92E6-4CAB853A3218}" type="slidenum">
              <a:rPr lang="en-GB" noProof="0" smtClean="0"/>
              <a:t>‹#›</a:t>
            </a:fld>
            <a:endParaRPr lang="en-GB" noProof="0" dirty="0"/>
          </a:p>
        </p:txBody>
      </p:sp>
      <p:sp>
        <p:nvSpPr>
          <p:cNvPr id="4" name="Title 3"/>
          <p:cNvSpPr>
            <a:spLocks noGrp="1"/>
          </p:cNvSpPr>
          <p:nvPr>
            <p:ph type="title"/>
          </p:nvPr>
        </p:nvSpPr>
        <p:spPr/>
        <p:txBody>
          <a:bodyPr/>
          <a:lstStyle/>
          <a:p>
            <a:r>
              <a:rPr lang="en-US" noProof="0"/>
              <a:t>Click to edit Master title style</a:t>
            </a:r>
            <a:endParaRPr lang="en-GB" noProof="0"/>
          </a:p>
        </p:txBody>
      </p:sp>
      <p:sp>
        <p:nvSpPr>
          <p:cNvPr id="2" name="Footer Placeholder 1"/>
          <p:cNvSpPr>
            <a:spLocks noGrp="1"/>
          </p:cNvSpPr>
          <p:nvPr>
            <p:ph type="ftr" sz="quarter" idx="15"/>
          </p:nvPr>
        </p:nvSpPr>
        <p:spPr/>
        <p:txBody>
          <a:bodyPr/>
          <a:lstStyle/>
          <a:p>
            <a:r>
              <a:rPr lang="en-GB" noProof="0" dirty="0"/>
              <a:t>Footer or alternate date</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October 22, 2018</a:t>
            </a:r>
            <a:endParaRPr lang="en-GB" dirty="0"/>
          </a:p>
        </p:txBody>
      </p:sp>
      <p:sp>
        <p:nvSpPr>
          <p:cNvPr id="5" name="Slide Number Placeholder 4"/>
          <p:cNvSpPr>
            <a:spLocks noGrp="1"/>
          </p:cNvSpPr>
          <p:nvPr>
            <p:ph type="sldNum" sz="quarter" idx="12"/>
          </p:nvPr>
        </p:nvSpPr>
        <p:spPr/>
        <p:txBody>
          <a:bodyPr/>
          <a:lstStyle/>
          <a:p>
            <a:fld id="{D34DACC3-9742-4940-92E6-4CAB853A3218}" type="slidenum">
              <a:rPr lang="en-GB" noProof="0" smtClean="0"/>
              <a:t>‹#›</a:t>
            </a:fld>
            <a:endParaRPr lang="en-GB" noProof="0" dirty="0"/>
          </a:p>
        </p:txBody>
      </p:sp>
      <p:sp>
        <p:nvSpPr>
          <p:cNvPr id="4" name="Title 3"/>
          <p:cNvSpPr>
            <a:spLocks noGrp="1"/>
          </p:cNvSpPr>
          <p:nvPr>
            <p:ph type="title"/>
          </p:nvPr>
        </p:nvSpPr>
        <p:spPr/>
        <p:txBody>
          <a:bodyPr/>
          <a:lstStyle/>
          <a:p>
            <a:r>
              <a:rPr lang="en-US" noProof="0"/>
              <a:t>Click to edit Master title style</a:t>
            </a:r>
            <a:endParaRPr lang="en-GB" noProof="0"/>
          </a:p>
        </p:txBody>
      </p:sp>
      <p:sp>
        <p:nvSpPr>
          <p:cNvPr id="2" name="Footer Placeholder 1"/>
          <p:cNvSpPr>
            <a:spLocks noGrp="1"/>
          </p:cNvSpPr>
          <p:nvPr>
            <p:ph type="ftr" sz="quarter" idx="15"/>
          </p:nvPr>
        </p:nvSpPr>
        <p:spPr/>
        <p:txBody>
          <a:bodyPr/>
          <a:lstStyle/>
          <a:p>
            <a:r>
              <a:rPr lang="en-GB" noProof="0" dirty="0"/>
              <a:t>Footer or alternate date</a:t>
            </a:r>
          </a:p>
        </p:txBody>
      </p:sp>
      <p:sp>
        <p:nvSpPr>
          <p:cNvPr id="7" name="Subtitle Placeholder 6"/>
          <p:cNvSpPr>
            <a:spLocks noGrp="1"/>
          </p:cNvSpPr>
          <p:nvPr>
            <p:ph type="body" sz="quarter" idx="24" hasCustomPrompt="1"/>
          </p:nvPr>
        </p:nvSpPr>
        <p:spPr>
          <a:xfrm>
            <a:off x="366713" y="790575"/>
            <a:ext cx="8408987" cy="396000"/>
          </a:xfrm>
        </p:spPr>
        <p:txBody>
          <a:bodyPr/>
          <a:lstStyle>
            <a:lvl1pPr marL="0" indent="0">
              <a:lnSpc>
                <a:spcPct val="95000"/>
              </a:lnSpc>
              <a:buNone/>
              <a:defRPr sz="2600">
                <a:solidFill>
                  <a:schemeClr val="accent2"/>
                </a:solidFill>
              </a:defRPr>
            </a:lvl1pPr>
          </a:lstStyle>
          <a:p>
            <a:pPr lvl="0"/>
            <a:r>
              <a:rPr lang="en-GB" noProof="0"/>
              <a:t>Click to add subtitle</a:t>
            </a:r>
          </a:p>
        </p:txBody>
      </p:sp>
    </p:spTree>
    <p:extLst>
      <p:ext uri="{BB962C8B-B14F-4D97-AF65-F5344CB8AC3E}">
        <p14:creationId xmlns:p14="http://schemas.microsoft.com/office/powerpoint/2010/main" val="6713233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3651" y="6554927"/>
            <a:ext cx="2160000" cy="144000"/>
          </a:xfrm>
        </p:spPr>
        <p:txBody>
          <a:bodyPr/>
          <a:lstStyle/>
          <a:p>
            <a:r>
              <a:rPr lang="en-US" dirty="0"/>
              <a:t>October 22, 2018</a:t>
            </a:r>
            <a:endParaRPr lang="en-GB" dirty="0"/>
          </a:p>
        </p:txBody>
      </p:sp>
      <p:sp>
        <p:nvSpPr>
          <p:cNvPr id="4" name="Slide Number Placeholder 3"/>
          <p:cNvSpPr>
            <a:spLocks noGrp="1"/>
          </p:cNvSpPr>
          <p:nvPr>
            <p:ph type="sldNum" sz="quarter" idx="12"/>
          </p:nvPr>
        </p:nvSpPr>
        <p:spPr/>
        <p:txBody>
          <a:bodyPr/>
          <a:lstStyle/>
          <a:p>
            <a:fld id="{D34DACC3-9742-4940-92E6-4CAB853A3218}" type="slidenum">
              <a:rPr lang="en-GB" noProof="0" smtClean="0"/>
              <a:t>‹#›</a:t>
            </a:fld>
            <a:endParaRPr lang="en-GB" noProof="0" dirty="0"/>
          </a:p>
        </p:txBody>
      </p:sp>
      <p:sp>
        <p:nvSpPr>
          <p:cNvPr id="3" name="Footer Placeholder 2"/>
          <p:cNvSpPr>
            <a:spLocks noGrp="1"/>
          </p:cNvSpPr>
          <p:nvPr>
            <p:ph type="ftr" sz="quarter" idx="13"/>
          </p:nvPr>
        </p:nvSpPr>
        <p:spPr/>
        <p:txBody>
          <a:bodyPr/>
          <a:lstStyle/>
          <a:p>
            <a:r>
              <a:rPr lang="en-GB" noProof="0" dirty="0"/>
              <a:t>Footer or alternate date</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6369944"/>
            <a:ext cx="9143999" cy="486460"/>
          </a:xfrm>
          <a:prstGeom prst="rect">
            <a:avLst/>
          </a:prstGeom>
          <a:solidFill>
            <a:srgbClr val="EBECED"/>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lvl="0" algn="ctr"/>
            <a:endParaRPr lang="en-GB" noProof="0" dirty="0"/>
          </a:p>
        </p:txBody>
      </p:sp>
      <p:sp>
        <p:nvSpPr>
          <p:cNvPr id="2" name="Title Placeholder 1"/>
          <p:cNvSpPr>
            <a:spLocks noGrp="1"/>
          </p:cNvSpPr>
          <p:nvPr>
            <p:ph type="title"/>
          </p:nvPr>
        </p:nvSpPr>
        <p:spPr>
          <a:xfrm>
            <a:off x="366713" y="340360"/>
            <a:ext cx="8408987" cy="396000"/>
          </a:xfrm>
          <a:prstGeom prst="rect">
            <a:avLst/>
          </a:prstGeom>
        </p:spPr>
        <p:txBody>
          <a:bodyPr vert="horz" wrap="square"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366713" y="1603375"/>
            <a:ext cx="8408987" cy="4572000"/>
          </a:xfrm>
          <a:prstGeom prst="rect">
            <a:avLst/>
          </a:prstGeom>
        </p:spPr>
        <p:txBody>
          <a:bodyPr vert="horz" wrap="square"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Slide Number Placeholder 5"/>
          <p:cNvSpPr>
            <a:spLocks noGrp="1"/>
          </p:cNvSpPr>
          <p:nvPr>
            <p:ph type="sldNum" sz="quarter" idx="4"/>
          </p:nvPr>
        </p:nvSpPr>
        <p:spPr>
          <a:xfrm>
            <a:off x="7494482" y="6537600"/>
            <a:ext cx="144000" cy="144000"/>
          </a:xfrm>
          <a:prstGeom prst="rect">
            <a:avLst/>
          </a:prstGeom>
        </p:spPr>
        <p:txBody>
          <a:bodyPr vert="horz" wrap="none" lIns="0" tIns="0" rIns="0" bIns="0" rtlCol="0" anchor="ctr">
            <a:noAutofit/>
          </a:bodyPr>
          <a:lstStyle>
            <a:lvl1pPr algn="r">
              <a:defRPr sz="900" b="1">
                <a:solidFill>
                  <a:schemeClr val="tx1"/>
                </a:solidFill>
                <a:latin typeface="+mn-lt"/>
                <a:cs typeface="Arial" pitchFamily="34" charset="0"/>
              </a:defRPr>
            </a:lvl1pPr>
          </a:lstStyle>
          <a:p>
            <a:fld id="{D34DACC3-9742-4940-92E6-4CAB853A3218}" type="slidenum">
              <a:rPr lang="en-GB" noProof="0" smtClean="0"/>
              <a:t>‹#›</a:t>
            </a:fld>
            <a:endParaRPr lang="en-GB" noProof="0" dirty="0"/>
          </a:p>
        </p:txBody>
      </p:sp>
      <p:sp>
        <p:nvSpPr>
          <p:cNvPr id="4" name="Date Placeholder 3"/>
          <p:cNvSpPr>
            <a:spLocks noGrp="1"/>
          </p:cNvSpPr>
          <p:nvPr>
            <p:ph type="dt" sz="half" idx="2"/>
          </p:nvPr>
        </p:nvSpPr>
        <p:spPr>
          <a:xfrm>
            <a:off x="366713" y="6539162"/>
            <a:ext cx="2160000" cy="144000"/>
          </a:xfrm>
          <a:prstGeom prst="rect">
            <a:avLst/>
          </a:prstGeom>
        </p:spPr>
        <p:txBody>
          <a:bodyPr vert="horz" wrap="square" lIns="0" tIns="0" rIns="0" bIns="0" rtlCol="0" anchor="ctr">
            <a:noAutofit/>
          </a:bodyPr>
          <a:lstStyle>
            <a:lvl1pPr algn="l">
              <a:defRPr sz="900" b="0">
                <a:solidFill>
                  <a:schemeClr val="tx1"/>
                </a:solidFill>
                <a:latin typeface="+mn-lt"/>
                <a:cs typeface="Arial" pitchFamily="34" charset="0"/>
              </a:defRPr>
            </a:lvl1pPr>
          </a:lstStyle>
          <a:p>
            <a:r>
              <a:rPr lang="en-US" noProof="0" dirty="0"/>
              <a:t>October 22, 2018</a:t>
            </a:r>
            <a:endParaRPr lang="en-GB" noProof="0" dirty="0"/>
          </a:p>
        </p:txBody>
      </p:sp>
      <p:pic>
        <p:nvPicPr>
          <p:cNvPr id="5" name="Picture 4"/>
          <p:cNvPicPr>
            <a:picLocks noChangeAspect="1"/>
          </p:cNvPicPr>
          <p:nvPr/>
        </p:nvPicPr>
        <p:blipFill>
          <a:blip r:embed="rId24"/>
          <a:srcRect/>
          <a:stretch>
            <a:fillRect/>
          </a:stretch>
        </p:blipFill>
        <p:spPr>
          <a:xfrm>
            <a:off x="7782482" y="6507853"/>
            <a:ext cx="1104343" cy="212034"/>
          </a:xfrm>
          <a:prstGeom prst="rect">
            <a:avLst/>
          </a:prstGeom>
        </p:spPr>
      </p:pic>
      <p:sp>
        <p:nvSpPr>
          <p:cNvPr id="7" name="Footer Placeholder 6"/>
          <p:cNvSpPr>
            <a:spLocks noGrp="1"/>
          </p:cNvSpPr>
          <p:nvPr>
            <p:ph type="ftr" sz="quarter" idx="3"/>
          </p:nvPr>
        </p:nvSpPr>
        <p:spPr>
          <a:xfrm>
            <a:off x="4737100" y="6538126"/>
            <a:ext cx="2160000" cy="144000"/>
          </a:xfrm>
          <a:prstGeom prst="rect">
            <a:avLst/>
          </a:prstGeom>
        </p:spPr>
        <p:txBody>
          <a:bodyPr vert="horz" wrap="square" lIns="0" tIns="0" rIns="0" bIns="0" rtlCol="0" anchor="ctr">
            <a:noAutofit/>
          </a:bodyPr>
          <a:lstStyle>
            <a:lvl1pPr>
              <a:defRPr lang="en-US" sz="900" b="0">
                <a:cs typeface="Arial" pitchFamily="34" charset="0"/>
              </a:defRPr>
            </a:lvl1pPr>
          </a:lstStyle>
          <a:p>
            <a:r>
              <a:rPr lang="en-GB" noProof="0" dirty="0"/>
              <a:t>Footer or alternate date</a:t>
            </a:r>
          </a:p>
        </p:txBody>
      </p:sp>
    </p:spTree>
  </p:cSld>
  <p:clrMap bg1="lt1" tx1="dk1" bg2="lt2" tx2="dk2" accent1="accent1" accent2="accent2" accent3="accent3" accent4="accent4" accent5="accent5" accent6="accent6" hlink="hlink" folHlink="folHlink"/>
  <p:sldLayoutIdLst>
    <p:sldLayoutId id="2147483773" r:id="rId1"/>
    <p:sldLayoutId id="2147483775" r:id="rId2"/>
    <p:sldLayoutId id="2147483650" r:id="rId3"/>
    <p:sldLayoutId id="2147483788" r:id="rId4"/>
    <p:sldLayoutId id="2147483652" r:id="rId5"/>
    <p:sldLayoutId id="2147483789" r:id="rId6"/>
    <p:sldLayoutId id="2147483654" r:id="rId7"/>
    <p:sldLayoutId id="2147483790" r:id="rId8"/>
    <p:sldLayoutId id="2147483655" r:id="rId9"/>
    <p:sldLayoutId id="2147483784" r:id="rId10"/>
    <p:sldLayoutId id="2147483787" r:id="rId11"/>
    <p:sldLayoutId id="2147483772" r:id="rId12"/>
    <p:sldLayoutId id="2147483660" r:id="rId13"/>
    <p:sldLayoutId id="2147483769" r:id="rId14"/>
    <p:sldLayoutId id="2147483782" r:id="rId15"/>
    <p:sldLayoutId id="2147483783" r:id="rId16"/>
    <p:sldLayoutId id="2147483792" r:id="rId17"/>
    <p:sldLayoutId id="2147483785" r:id="rId18"/>
    <p:sldLayoutId id="2147483786" r:id="rId19"/>
    <p:sldLayoutId id="2147483791" r:id="rId20"/>
    <p:sldLayoutId id="2147483793" r:id="rId21"/>
    <p:sldLayoutId id="2147483795" r:id="rId22"/>
  </p:sldLayoutIdLst>
  <p:timing>
    <p:tnLst>
      <p:par>
        <p:cTn id="1" dur="indefinite" restart="never" nodeType="tmRoot"/>
      </p:par>
    </p:tnLst>
  </p:timing>
  <p:hf hdr="0" ftr="0"/>
  <p:txStyles>
    <p:titleStyle>
      <a:lvl1pPr algn="l" defTabSz="457200" rtl="0" eaLnBrk="1" latinLnBrk="0" hangingPunct="1">
        <a:spcBef>
          <a:spcPct val="0"/>
        </a:spcBef>
        <a:buNone/>
        <a:defRPr sz="2600" b="1" kern="1200">
          <a:solidFill>
            <a:schemeClr val="tx2"/>
          </a:solidFill>
          <a:latin typeface="+mj-lt"/>
          <a:ea typeface="+mj-ea"/>
          <a:cs typeface="Arial" pitchFamily="34" charset="0"/>
        </a:defRPr>
      </a:lvl1pPr>
    </p:titleStyle>
    <p:bodyStyle>
      <a:lvl1pPr marL="182880" indent="-182880" algn="l" defTabSz="457200" rtl="0" eaLnBrk="1" latinLnBrk="0" hangingPunct="1">
        <a:spcBef>
          <a:spcPts val="1000"/>
        </a:spcBef>
        <a:buClr>
          <a:schemeClr val="tx2"/>
        </a:buClr>
        <a:buFont typeface="Arial"/>
        <a:buChar char="•"/>
        <a:defRPr sz="20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8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4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20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1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p:txBody>
          <a:bodyPr/>
          <a:lstStyle/>
          <a:p>
            <a:fld id="{D34DACC3-9742-4940-92E6-4CAB853A3218}" type="slidenum">
              <a:rPr lang="en-GB" smtClean="0"/>
              <a:t>1</a:t>
            </a:fld>
            <a:endParaRPr lang="en-GB" dirty="0"/>
          </a:p>
        </p:txBody>
      </p:sp>
      <p:sp>
        <p:nvSpPr>
          <p:cNvPr id="4" name="Title 3"/>
          <p:cNvSpPr>
            <a:spLocks noGrp="1"/>
          </p:cNvSpPr>
          <p:nvPr>
            <p:ph type="ctrTitle" idx="4294967295"/>
          </p:nvPr>
        </p:nvSpPr>
        <p:spPr>
          <a:xfrm>
            <a:off x="276514" y="1300254"/>
            <a:ext cx="8715086" cy="5005012"/>
          </a:xfrm>
        </p:spPr>
        <p:txBody>
          <a:bodyPr/>
          <a:lstStyle/>
          <a:p>
            <a:pPr algn="ctr">
              <a:spcBef>
                <a:spcPts val="1200"/>
              </a:spcBef>
              <a:spcAft>
                <a:spcPts val="1200"/>
              </a:spcAft>
            </a:pPr>
            <a:r>
              <a:rPr lang="en-US" sz="3600" dirty="0" smtClean="0">
                <a:solidFill>
                  <a:schemeClr val="bg1"/>
                </a:solidFill>
              </a:rPr>
              <a:t/>
            </a:r>
            <a:br>
              <a:rPr lang="en-US" sz="3600" dirty="0" smtClean="0">
                <a:solidFill>
                  <a:schemeClr val="bg1"/>
                </a:solidFill>
              </a:rPr>
            </a:br>
            <a:r>
              <a:rPr lang="en-US" sz="3600" dirty="0" smtClean="0">
                <a:solidFill>
                  <a:schemeClr val="bg1"/>
                </a:solidFill>
              </a:rPr>
              <a:t>The California Consumer Privacy Act (CCPA)</a:t>
            </a:r>
            <a:br>
              <a:rPr lang="en-US" sz="3600" dirty="0" smtClean="0">
                <a:solidFill>
                  <a:schemeClr val="bg1"/>
                </a:solidFill>
              </a:rPr>
            </a:br>
            <a:r>
              <a:rPr lang="en-US" sz="3600" dirty="0" smtClean="0">
                <a:solidFill>
                  <a:schemeClr val="bg1"/>
                </a:solidFill>
              </a:rPr>
              <a:t/>
            </a:r>
            <a:br>
              <a:rPr lang="en-US" sz="3600" dirty="0" smtClean="0">
                <a:solidFill>
                  <a:schemeClr val="bg1"/>
                </a:solidFill>
              </a:rPr>
            </a:br>
            <a:r>
              <a:rPr lang="en-US" sz="2400" dirty="0" smtClean="0">
                <a:solidFill>
                  <a:schemeClr val="bg1"/>
                </a:solidFill>
              </a:rPr>
              <a:t>June 24, 2020</a:t>
            </a:r>
            <a:br>
              <a:rPr lang="en-US" sz="2400" dirty="0" smtClean="0">
                <a:solidFill>
                  <a:schemeClr val="bg1"/>
                </a:solidFill>
              </a:rPr>
            </a:br>
            <a:r>
              <a:rPr lang="en-US" sz="2400" dirty="0">
                <a:solidFill>
                  <a:schemeClr val="bg1"/>
                </a:solidFill>
              </a:rPr>
              <a:t/>
            </a:r>
            <a:br>
              <a:rPr lang="en-US" sz="2400" dirty="0">
                <a:solidFill>
                  <a:schemeClr val="bg1"/>
                </a:solidFill>
              </a:rPr>
            </a:br>
            <a:r>
              <a:rPr lang="en-US" sz="2400" dirty="0" smtClean="0">
                <a:solidFill>
                  <a:schemeClr val="bg1"/>
                </a:solidFill>
              </a:rPr>
              <a:t>Hosted by: </a:t>
            </a:r>
            <a:r>
              <a:rPr lang="en-US" sz="2400" dirty="0" err="1" smtClean="0">
                <a:solidFill>
                  <a:schemeClr val="bg1"/>
                </a:solidFill>
              </a:rPr>
              <a:t>CGA</a:t>
            </a:r>
            <a:r>
              <a:rPr lang="en-US" sz="2400" dirty="0" smtClean="0">
                <a:solidFill>
                  <a:schemeClr val="bg1"/>
                </a:solidFill>
              </a:rPr>
              <a:t> Education Foundation</a:t>
            </a:r>
            <a:br>
              <a:rPr lang="en-US" sz="2400" dirty="0" smtClean="0">
                <a:solidFill>
                  <a:schemeClr val="bg1"/>
                </a:solidFill>
              </a:rPr>
            </a:br>
            <a:r>
              <a:rPr lang="en-US" sz="2400" dirty="0" smtClean="0">
                <a:solidFill>
                  <a:schemeClr val="bg1"/>
                </a:solidFill>
              </a:rPr>
              <a:t>Presenter: Peter Stockburger, Dentons</a:t>
            </a:r>
            <a:br>
              <a:rPr lang="en-US" sz="2400" dirty="0" smtClean="0">
                <a:solidFill>
                  <a:schemeClr val="bg1"/>
                </a:solidFill>
              </a:rPr>
            </a:br>
            <a:r>
              <a:rPr lang="en-US" sz="2800" i="1" dirty="0" smtClean="0">
                <a:solidFill>
                  <a:schemeClr val="bg1"/>
                </a:solidFill>
              </a:rPr>
              <a:t/>
            </a:r>
            <a:br>
              <a:rPr lang="en-US" sz="2800" i="1" dirty="0" smtClean="0">
                <a:solidFill>
                  <a:schemeClr val="bg1"/>
                </a:solidFill>
              </a:rPr>
            </a:br>
            <a:endParaRPr lang="en-US" sz="2800" i="1" dirty="0">
              <a:solidFill>
                <a:schemeClr val="bg1"/>
              </a:solidFill>
            </a:endParaRPr>
          </a:p>
        </p:txBody>
      </p:sp>
    </p:spTree>
    <p:extLst>
      <p:ext uri="{BB962C8B-B14F-4D97-AF65-F5344CB8AC3E}">
        <p14:creationId xmlns:p14="http://schemas.microsoft.com/office/powerpoint/2010/main" val="1951902103"/>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sz="1500" dirty="0"/>
              <a:t>A </a:t>
            </a:r>
            <a:r>
              <a:rPr lang="en-US" sz="1500" b="1" dirty="0">
                <a:solidFill>
                  <a:schemeClr val="tx2"/>
                </a:solidFill>
              </a:rPr>
              <a:t>natural person who is a California resident</a:t>
            </a:r>
            <a:r>
              <a:rPr lang="en-US" sz="1500" dirty="0"/>
              <a:t>, as defined in Section 17014 of Title 18 of the California Code of Regulations, “however identified”, including by any </a:t>
            </a:r>
            <a:r>
              <a:rPr lang="en-US" sz="1500" dirty="0">
                <a:solidFill>
                  <a:schemeClr val="tx1"/>
                </a:solidFill>
              </a:rPr>
              <a:t>unique </a:t>
            </a:r>
            <a:r>
              <a:rPr lang="en-US" sz="1500" dirty="0" smtClean="0">
                <a:solidFill>
                  <a:schemeClr val="tx1"/>
                </a:solidFill>
              </a:rPr>
              <a:t>identifier. </a:t>
            </a:r>
          </a:p>
          <a:p>
            <a:r>
              <a:rPr lang="en-US" sz="1500" b="1" dirty="0" smtClean="0">
                <a:solidFill>
                  <a:schemeClr val="tx2"/>
                </a:solidFill>
              </a:rPr>
              <a:t>California resident </a:t>
            </a:r>
            <a:r>
              <a:rPr lang="en-US" sz="1500" dirty="0" smtClean="0"/>
              <a:t>is defined in Section 17014 of Title 18 of the California Code of Regulations as every “(1) individual who is in the State for other than a </a:t>
            </a:r>
            <a:r>
              <a:rPr lang="en-US" sz="1500" dirty="0" smtClean="0">
                <a:solidFill>
                  <a:schemeClr val="tx1"/>
                </a:solidFill>
              </a:rPr>
              <a:t>temporary or transitory</a:t>
            </a:r>
            <a:r>
              <a:rPr lang="en-US" sz="1500" b="1" dirty="0" smtClean="0">
                <a:solidFill>
                  <a:schemeClr val="accent1"/>
                </a:solidFill>
              </a:rPr>
              <a:t> </a:t>
            </a:r>
            <a:r>
              <a:rPr lang="en-US" sz="1500" dirty="0" smtClean="0"/>
              <a:t>purpose, and (2) every individual who is domiciled in the State who is outside the State for a temporary or transitory purpose. All other individuals are nonresidents.”</a:t>
            </a:r>
          </a:p>
          <a:p>
            <a:r>
              <a:rPr lang="en-US" sz="1500" b="1" dirty="0" smtClean="0">
                <a:solidFill>
                  <a:schemeClr val="tx2"/>
                </a:solidFill>
              </a:rPr>
              <a:t>Ostensibly </a:t>
            </a:r>
            <a:r>
              <a:rPr lang="en-US" sz="1500" b="1" dirty="0">
                <a:solidFill>
                  <a:schemeClr val="tx2"/>
                </a:solidFill>
              </a:rPr>
              <a:t>includes </a:t>
            </a:r>
            <a:r>
              <a:rPr lang="en-US" sz="1500" dirty="0"/>
              <a:t>employees, competitors, </a:t>
            </a:r>
            <a:r>
              <a:rPr lang="en-US" sz="1500" dirty="0" smtClean="0"/>
              <a:t>B2B partners, non-consumers, job applicants, independent contractors, officers, and directors. </a:t>
            </a:r>
            <a:endParaRPr lang="en-US" sz="1500" dirty="0"/>
          </a:p>
        </p:txBody>
      </p:sp>
      <p:sp>
        <p:nvSpPr>
          <p:cNvPr id="7" name="Content Placeholder 6"/>
          <p:cNvSpPr>
            <a:spLocks noGrp="1"/>
          </p:cNvSpPr>
          <p:nvPr>
            <p:ph sz="half" idx="2"/>
          </p:nvPr>
        </p:nvSpPr>
        <p:spPr/>
        <p:txBody>
          <a:bodyPr/>
          <a:lstStyle/>
          <a:p>
            <a:r>
              <a:rPr lang="en-US" sz="1400" dirty="0"/>
              <a:t>“</a:t>
            </a:r>
            <a:r>
              <a:rPr lang="en-US" sz="1500" b="1" dirty="0">
                <a:solidFill>
                  <a:schemeClr val="tx2"/>
                </a:solidFill>
              </a:rPr>
              <a:t>Unique identifier</a:t>
            </a:r>
            <a:r>
              <a:rPr lang="en-US" sz="1500" dirty="0"/>
              <a:t>” has a broad definition that includes device identifier, IP address, cookies, beacons, pixel tags, mobile ad identifiers, customer name, unique pseudonym, user alias, telephone numbers, or other “</a:t>
            </a:r>
            <a:r>
              <a:rPr lang="en-US" sz="1500" b="1" dirty="0">
                <a:solidFill>
                  <a:schemeClr val="tx2"/>
                </a:solidFill>
              </a:rPr>
              <a:t>persistent or probabilistic </a:t>
            </a:r>
            <a:r>
              <a:rPr lang="en-US" sz="1500" b="1" dirty="0" smtClean="0">
                <a:solidFill>
                  <a:schemeClr val="tx2"/>
                </a:solidFill>
              </a:rPr>
              <a:t>identifiers</a:t>
            </a:r>
            <a:r>
              <a:rPr lang="en-US" sz="1500" dirty="0" smtClean="0"/>
              <a:t>.” </a:t>
            </a:r>
          </a:p>
          <a:p>
            <a:r>
              <a:rPr lang="en-US" sz="1500" dirty="0" smtClean="0"/>
              <a:t>“</a:t>
            </a:r>
            <a:r>
              <a:rPr lang="en-US" sz="1500" b="1" dirty="0" smtClean="0">
                <a:solidFill>
                  <a:schemeClr val="tx2"/>
                </a:solidFill>
              </a:rPr>
              <a:t>However identified</a:t>
            </a:r>
            <a:r>
              <a:rPr lang="en-US" sz="1500" dirty="0" smtClean="0"/>
              <a:t>” presents a unique challenge, and potential strict liability standard.</a:t>
            </a:r>
          </a:p>
          <a:p>
            <a:r>
              <a:rPr lang="en-US" sz="1500" b="1" dirty="0" smtClean="0">
                <a:solidFill>
                  <a:schemeClr val="tx2"/>
                </a:solidFill>
              </a:rPr>
              <a:t>Tip</a:t>
            </a:r>
            <a:r>
              <a:rPr lang="en-US" sz="1500" dirty="0" smtClean="0"/>
              <a:t> - Consider putting burden on individual submitting request to confirm they are a California resident.</a:t>
            </a:r>
          </a:p>
          <a:p>
            <a:r>
              <a:rPr lang="en-US" sz="1500" b="1" dirty="0" smtClean="0">
                <a:solidFill>
                  <a:schemeClr val="tx2"/>
                </a:solidFill>
              </a:rPr>
              <a:t>Certain exceptions </a:t>
            </a:r>
            <a:r>
              <a:rPr lang="en-US" sz="1500" dirty="0" smtClean="0"/>
              <a:t>now built into the amendments, including job applicants, employees, independent contractors, officers, directors, and certain B2B communications.</a:t>
            </a:r>
          </a:p>
          <a:p>
            <a:endParaRPr lang="en-US" sz="1500" dirty="0"/>
          </a:p>
        </p:txBody>
      </p:sp>
      <p:sp>
        <p:nvSpPr>
          <p:cNvPr id="5" name="Title 4"/>
          <p:cNvSpPr>
            <a:spLocks noGrp="1"/>
          </p:cNvSpPr>
          <p:nvPr>
            <p:ph type="title"/>
          </p:nvPr>
        </p:nvSpPr>
        <p:spPr/>
        <p:txBody>
          <a:bodyPr/>
          <a:lstStyle/>
          <a:p>
            <a:r>
              <a:rPr lang="en-US" dirty="0" smtClean="0"/>
              <a:t>CCPA - Key Definitions</a:t>
            </a:r>
            <a:endParaRPr lang="en-US" dirty="0"/>
          </a:p>
        </p:txBody>
      </p:sp>
      <p:sp>
        <p:nvSpPr>
          <p:cNvPr id="6" name="Text Placeholder 5"/>
          <p:cNvSpPr>
            <a:spLocks noGrp="1"/>
          </p:cNvSpPr>
          <p:nvPr>
            <p:ph type="body" sz="quarter" idx="24"/>
          </p:nvPr>
        </p:nvSpPr>
        <p:spPr/>
        <p:txBody>
          <a:bodyPr/>
          <a:lstStyle/>
          <a:p>
            <a:r>
              <a:rPr lang="en-US" dirty="0" smtClean="0"/>
              <a:t>Consumers </a:t>
            </a:r>
            <a:endParaRPr lang="en-US" dirty="0"/>
          </a:p>
        </p:txBody>
      </p:sp>
    </p:spTree>
    <p:extLst>
      <p:ext uri="{BB962C8B-B14F-4D97-AF65-F5344CB8AC3E}">
        <p14:creationId xmlns:p14="http://schemas.microsoft.com/office/powerpoint/2010/main" val="382021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CCPA - Key Definitions </a:t>
            </a:r>
            <a:endParaRPr lang="en-US" dirty="0"/>
          </a:p>
        </p:txBody>
      </p:sp>
      <p:sp>
        <p:nvSpPr>
          <p:cNvPr id="6" name="Text Placeholder 5"/>
          <p:cNvSpPr>
            <a:spLocks noGrp="1"/>
          </p:cNvSpPr>
          <p:nvPr>
            <p:ph type="body" sz="quarter" idx="24"/>
          </p:nvPr>
        </p:nvSpPr>
        <p:spPr/>
        <p:txBody>
          <a:bodyPr/>
          <a:lstStyle/>
          <a:p>
            <a:r>
              <a:rPr lang="en-US" dirty="0" smtClean="0"/>
              <a:t>Exemptions</a:t>
            </a:r>
            <a:endParaRPr lang="en-US" dirty="0"/>
          </a:p>
        </p:txBody>
      </p:sp>
      <p:sp>
        <p:nvSpPr>
          <p:cNvPr id="8" name="Content Placeholder 9"/>
          <p:cNvSpPr txBox="1">
            <a:spLocks/>
          </p:cNvSpPr>
          <p:nvPr/>
        </p:nvSpPr>
        <p:spPr>
          <a:xfrm>
            <a:off x="366712" y="1329052"/>
            <a:ext cx="4369411" cy="5066071"/>
          </a:xfrm>
          <a:prstGeom prst="rect">
            <a:avLst/>
          </a:prstGeom>
        </p:spPr>
        <p:txBody>
          <a:bodyPr vert="horz" wrap="square" lIns="0" tIns="0" rIns="0" bIns="0" rtlCol="0">
            <a:noAutofit/>
          </a:bodyPr>
          <a:lstStyle>
            <a:lvl1pPr marL="182880" indent="-182880" algn="l" defTabSz="457200" rtl="0" eaLnBrk="1" latinLnBrk="0" hangingPunct="1">
              <a:spcBef>
                <a:spcPts val="1000"/>
              </a:spcBef>
              <a:buClr>
                <a:schemeClr val="tx2"/>
              </a:buClr>
              <a:buFont typeface="Arial"/>
              <a:buChar char="•"/>
              <a:defRPr sz="2000" kern="1200">
                <a:solidFill>
                  <a:srgbClr val="565A5C"/>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800" kern="1200">
                <a:solidFill>
                  <a:srgbClr val="565A5C"/>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400" kern="1200">
                <a:solidFill>
                  <a:srgbClr val="565A5C"/>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200" kern="1200">
                <a:solidFill>
                  <a:srgbClr val="565A5C"/>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100" kern="1200">
                <a:solidFill>
                  <a:srgbClr val="565A5C"/>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1" dirty="0" smtClean="0">
                <a:solidFill>
                  <a:schemeClr val="tx2"/>
                </a:solidFill>
              </a:rPr>
              <a:t>Certain Job Applicant, Employee &amp; Independent Contractor Information (Until 2021)</a:t>
            </a:r>
            <a:r>
              <a:rPr lang="en-US" sz="1500" dirty="0" smtClean="0"/>
              <a:t>: Personal information of consumers in the course of the person acting as a job applicant, employee, contractor, officer, or director of the business if used in that same context. Notice and security features still apply.</a:t>
            </a:r>
            <a:endParaRPr lang="en-US" sz="1500" b="1" dirty="0" smtClean="0"/>
          </a:p>
          <a:p>
            <a:r>
              <a:rPr lang="en-US" sz="1500" b="1" dirty="0" smtClean="0">
                <a:solidFill>
                  <a:schemeClr val="tx2"/>
                </a:solidFill>
              </a:rPr>
              <a:t>Certain B2B Communications (Until 2021)</a:t>
            </a:r>
            <a:r>
              <a:rPr lang="en-US" sz="1500" dirty="0" smtClean="0"/>
              <a:t>: Personal information shared between a business and a California resident when that resident is acting as an employee of an entity, if the communication or transaction occurs solely within the context of the “business conducting due diligence regarding, or providing or receiving a product or service to or from such entity.”</a:t>
            </a:r>
            <a:endParaRPr lang="en-US" sz="1500" b="1" dirty="0" smtClean="0"/>
          </a:p>
          <a:p>
            <a:r>
              <a:rPr lang="en-US" sz="1500" b="1" dirty="0" smtClean="0">
                <a:solidFill>
                  <a:schemeClr val="tx2"/>
                </a:solidFill>
              </a:rPr>
              <a:t>Health Information</a:t>
            </a:r>
            <a:r>
              <a:rPr lang="en-US" sz="1500" dirty="0" smtClean="0"/>
              <a:t>: Medical information under the </a:t>
            </a:r>
            <a:r>
              <a:rPr lang="en-US" sz="1500" dirty="0" err="1" smtClean="0"/>
              <a:t>CMIA</a:t>
            </a:r>
            <a:r>
              <a:rPr lang="en-US" sz="1500" dirty="0" smtClean="0"/>
              <a:t> or protected health information collected by a covered entity governed under the privacy and security rules of </a:t>
            </a:r>
            <a:r>
              <a:rPr lang="en-US" sz="1500" dirty="0" err="1" smtClean="0"/>
              <a:t>HIPAA</a:t>
            </a:r>
            <a:r>
              <a:rPr lang="en-US" sz="1500" dirty="0" smtClean="0"/>
              <a:t>. Amendment re: business associates pending.</a:t>
            </a:r>
          </a:p>
          <a:p>
            <a:endParaRPr lang="en-US" dirty="0" smtClean="0"/>
          </a:p>
          <a:p>
            <a:pPr lvl="2"/>
            <a:endParaRPr lang="en-US" dirty="0"/>
          </a:p>
        </p:txBody>
      </p:sp>
      <p:sp>
        <p:nvSpPr>
          <p:cNvPr id="9" name="Content Placeholder 9"/>
          <p:cNvSpPr txBox="1">
            <a:spLocks/>
          </p:cNvSpPr>
          <p:nvPr/>
        </p:nvSpPr>
        <p:spPr>
          <a:xfrm>
            <a:off x="4736123" y="1329051"/>
            <a:ext cx="4369411" cy="5066071"/>
          </a:xfrm>
          <a:prstGeom prst="rect">
            <a:avLst/>
          </a:prstGeom>
        </p:spPr>
        <p:txBody>
          <a:bodyPr vert="horz" wrap="square" lIns="0" tIns="0" rIns="0" bIns="0" rtlCol="0">
            <a:noAutofit/>
          </a:bodyPr>
          <a:lstStyle>
            <a:lvl1pPr marL="182880" indent="-182880" algn="l" defTabSz="457200" rtl="0" eaLnBrk="1" latinLnBrk="0" hangingPunct="1">
              <a:spcBef>
                <a:spcPts val="1000"/>
              </a:spcBef>
              <a:buClr>
                <a:schemeClr val="tx2"/>
              </a:buClr>
              <a:buFont typeface="Arial"/>
              <a:buChar char="•"/>
              <a:defRPr sz="2000" kern="1200">
                <a:solidFill>
                  <a:srgbClr val="565A5C"/>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800" kern="1200">
                <a:solidFill>
                  <a:srgbClr val="565A5C"/>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400" kern="1200">
                <a:solidFill>
                  <a:srgbClr val="565A5C"/>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200" kern="1200">
                <a:solidFill>
                  <a:srgbClr val="565A5C"/>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100" kern="1200">
                <a:solidFill>
                  <a:srgbClr val="565A5C"/>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1" dirty="0" smtClean="0">
                <a:solidFill>
                  <a:schemeClr val="tx2"/>
                </a:solidFill>
              </a:rPr>
              <a:t>Consumer Reporting Information</a:t>
            </a:r>
            <a:r>
              <a:rPr lang="en-US" sz="1500" dirty="0" smtClean="0"/>
              <a:t>: Certain information regulated under the </a:t>
            </a:r>
            <a:r>
              <a:rPr lang="en-US" sz="1500" dirty="0" err="1" smtClean="0"/>
              <a:t>FCRA</a:t>
            </a:r>
            <a:r>
              <a:rPr lang="en-US" sz="1500" dirty="0" smtClean="0"/>
              <a:t>. </a:t>
            </a:r>
          </a:p>
          <a:p>
            <a:r>
              <a:rPr lang="en-US" sz="1500" b="1" dirty="0" smtClean="0">
                <a:solidFill>
                  <a:schemeClr val="tx2"/>
                </a:solidFill>
              </a:rPr>
              <a:t>Financial Information</a:t>
            </a:r>
            <a:r>
              <a:rPr lang="en-US" sz="1500" dirty="0" smtClean="0"/>
              <a:t>: Information collected, processed, sold, or disclosed pursuant to the federal Gramm-Leach-Bliley Act (“</a:t>
            </a:r>
            <a:r>
              <a:rPr lang="en-US" sz="1500" dirty="0" err="1" smtClean="0"/>
              <a:t>GLBA</a:t>
            </a:r>
            <a:r>
              <a:rPr lang="en-US" sz="1500" dirty="0" smtClean="0"/>
              <a:t>”).</a:t>
            </a:r>
          </a:p>
          <a:p>
            <a:r>
              <a:rPr lang="en-US" sz="1500" b="1" dirty="0" smtClean="0">
                <a:solidFill>
                  <a:schemeClr val="tx2"/>
                </a:solidFill>
              </a:rPr>
              <a:t>Driver’s Information</a:t>
            </a:r>
            <a:r>
              <a:rPr lang="en-US" sz="1500" dirty="0" smtClean="0"/>
              <a:t>: Certain information collected, processed, sold, or disclosed pursuant to the Driver’s Privacy Protection Act of 1994 (18 </a:t>
            </a:r>
            <a:r>
              <a:rPr lang="en-US" sz="1500" dirty="0" err="1" smtClean="0"/>
              <a:t>U.S.C</a:t>
            </a:r>
            <a:r>
              <a:rPr lang="en-US" sz="1500" dirty="0" smtClean="0"/>
              <a:t>. § 2721, </a:t>
            </a:r>
            <a:r>
              <a:rPr lang="en-US" sz="1500" i="1" dirty="0" smtClean="0"/>
              <a:t>et seq</a:t>
            </a:r>
            <a:r>
              <a:rPr lang="en-US" sz="1500" dirty="0" smtClean="0"/>
              <a:t>.).</a:t>
            </a:r>
          </a:p>
          <a:p>
            <a:endParaRPr lang="en-US" dirty="0" smtClean="0"/>
          </a:p>
          <a:p>
            <a:pPr lvl="2"/>
            <a:endParaRPr lang="en-US" dirty="0"/>
          </a:p>
        </p:txBody>
      </p:sp>
    </p:spTree>
    <p:extLst>
      <p:ext uri="{BB962C8B-B14F-4D97-AF65-F5344CB8AC3E}">
        <p14:creationId xmlns:p14="http://schemas.microsoft.com/office/powerpoint/2010/main" val="8269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sz="1500" b="1" dirty="0">
                <a:solidFill>
                  <a:schemeClr val="tx2"/>
                </a:solidFill>
              </a:rPr>
              <a:t>Information</a:t>
            </a:r>
            <a:r>
              <a:rPr lang="en-US" sz="1500" dirty="0"/>
              <a:t> that “identifies, relates to, describes, is </a:t>
            </a:r>
            <a:r>
              <a:rPr lang="en-US" sz="1500" b="1" dirty="0" smtClean="0">
                <a:solidFill>
                  <a:schemeClr val="tx2"/>
                </a:solidFill>
              </a:rPr>
              <a:t>reasonably</a:t>
            </a:r>
            <a:r>
              <a:rPr lang="en-US" sz="1500" dirty="0" smtClean="0"/>
              <a:t> capable </a:t>
            </a:r>
            <a:r>
              <a:rPr lang="en-US" sz="1500" dirty="0"/>
              <a:t>of being associated with, or could reasonably be linked, directly or indirectly, with a particular consumer or </a:t>
            </a:r>
            <a:r>
              <a:rPr lang="en-US" sz="1500" dirty="0" smtClean="0"/>
              <a:t>household.” </a:t>
            </a:r>
            <a:endParaRPr lang="en-US" sz="1500" dirty="0"/>
          </a:p>
          <a:p>
            <a:r>
              <a:rPr lang="en-US" sz="1500" b="1" dirty="0">
                <a:solidFill>
                  <a:schemeClr val="tx2"/>
                </a:solidFill>
              </a:rPr>
              <a:t>Does not include </a:t>
            </a:r>
            <a:r>
              <a:rPr lang="en-US" sz="1500" dirty="0"/>
              <a:t>publicly </a:t>
            </a:r>
            <a:r>
              <a:rPr lang="en-US" sz="1500" dirty="0" smtClean="0"/>
              <a:t>available, aggregate, or </a:t>
            </a:r>
            <a:r>
              <a:rPr lang="en-US" sz="1500" dirty="0" err="1" smtClean="0"/>
              <a:t>deidentified</a:t>
            </a:r>
            <a:r>
              <a:rPr lang="en-US" sz="1500" dirty="0" smtClean="0"/>
              <a:t> information (all separately defined).</a:t>
            </a:r>
            <a:endParaRPr lang="en-US" sz="1500" dirty="0"/>
          </a:p>
          <a:p>
            <a:r>
              <a:rPr lang="en-US" sz="1500" b="1" dirty="0">
                <a:solidFill>
                  <a:schemeClr val="tx2"/>
                </a:solidFill>
              </a:rPr>
              <a:t>Includes</a:t>
            </a:r>
            <a:r>
              <a:rPr lang="en-US" sz="1500" dirty="0"/>
              <a:t>, but is not limited to, the </a:t>
            </a:r>
            <a:r>
              <a:rPr lang="en-US" sz="1500" dirty="0" smtClean="0"/>
              <a:t>following categories </a:t>
            </a:r>
            <a:r>
              <a:rPr lang="en-US" sz="1500" dirty="0"/>
              <a:t>if </a:t>
            </a:r>
            <a:r>
              <a:rPr lang="en-US" sz="1500" dirty="0" smtClean="0"/>
              <a:t>such category identifies</a:t>
            </a:r>
            <a:r>
              <a:rPr lang="en-US" sz="1500" dirty="0"/>
              <a:t>, relates to, describes, is </a:t>
            </a:r>
            <a:r>
              <a:rPr lang="en-US" sz="1500" dirty="0" smtClean="0"/>
              <a:t>reasonably capable </a:t>
            </a:r>
            <a:r>
              <a:rPr lang="en-US" sz="1500" dirty="0"/>
              <a:t>of being associated with, or could be reasonably linked, directly or indirectly, with a particular consumer or household:</a:t>
            </a:r>
          </a:p>
        </p:txBody>
      </p:sp>
      <p:sp>
        <p:nvSpPr>
          <p:cNvPr id="7" name="Content Placeholder 6"/>
          <p:cNvSpPr>
            <a:spLocks noGrp="1"/>
          </p:cNvSpPr>
          <p:nvPr>
            <p:ph sz="half" idx="2"/>
          </p:nvPr>
        </p:nvSpPr>
        <p:spPr>
          <a:xfrm>
            <a:off x="4659087" y="1314896"/>
            <a:ext cx="4116614" cy="4956950"/>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a:spcBef>
                <a:spcPts val="0"/>
              </a:spcBef>
            </a:pPr>
            <a:r>
              <a:rPr lang="en-US" sz="1100" b="1" dirty="0">
                <a:solidFill>
                  <a:schemeClr val="tx2"/>
                </a:solidFill>
              </a:rPr>
              <a:t>Identifiers</a:t>
            </a:r>
            <a:r>
              <a:rPr lang="en-US" sz="1100" dirty="0"/>
              <a:t> such as real name, alias, postal address, unique personal identifier, online identifier, IP address, email address, account name, social security number, driver’s license number, passport number, or other similar identifiers;</a:t>
            </a:r>
          </a:p>
          <a:p>
            <a:pPr>
              <a:spcBef>
                <a:spcPts val="0"/>
              </a:spcBef>
            </a:pPr>
            <a:r>
              <a:rPr lang="en-US" sz="1100" dirty="0"/>
              <a:t>Any </a:t>
            </a:r>
            <a:r>
              <a:rPr lang="en-US" sz="1100" b="1" dirty="0">
                <a:solidFill>
                  <a:schemeClr val="tx2"/>
                </a:solidFill>
              </a:rPr>
              <a:t>categories of PI </a:t>
            </a:r>
            <a:r>
              <a:rPr lang="en-US" sz="1100" dirty="0"/>
              <a:t>described in Civ. Code§1798.80(e);</a:t>
            </a:r>
          </a:p>
          <a:p>
            <a:pPr>
              <a:spcBef>
                <a:spcPts val="0"/>
              </a:spcBef>
            </a:pPr>
            <a:r>
              <a:rPr lang="en-US" sz="1100" b="1" dirty="0">
                <a:solidFill>
                  <a:schemeClr val="tx2"/>
                </a:solidFill>
              </a:rPr>
              <a:t>Characteristics</a:t>
            </a:r>
            <a:r>
              <a:rPr lang="en-US" sz="1100" dirty="0"/>
              <a:t> of protected classifications under California or federal law;</a:t>
            </a:r>
          </a:p>
          <a:p>
            <a:pPr>
              <a:spcBef>
                <a:spcPts val="0"/>
              </a:spcBef>
            </a:pPr>
            <a:r>
              <a:rPr lang="en-US" sz="1100" b="1" dirty="0">
                <a:solidFill>
                  <a:schemeClr val="tx2"/>
                </a:solidFill>
              </a:rPr>
              <a:t>Commercial information</a:t>
            </a:r>
            <a:r>
              <a:rPr lang="en-US" sz="1100" dirty="0"/>
              <a:t>, including records of personal property, products or services purchased, obtained, or considered, or other purchasing or consuming histories or tendencies;</a:t>
            </a:r>
          </a:p>
          <a:p>
            <a:pPr>
              <a:spcBef>
                <a:spcPts val="0"/>
              </a:spcBef>
            </a:pPr>
            <a:r>
              <a:rPr lang="en-US" sz="1100" b="1" dirty="0">
                <a:solidFill>
                  <a:schemeClr val="tx2"/>
                </a:solidFill>
              </a:rPr>
              <a:t>Biometric</a:t>
            </a:r>
            <a:r>
              <a:rPr lang="en-US" sz="1100" dirty="0"/>
              <a:t> information;</a:t>
            </a:r>
          </a:p>
          <a:p>
            <a:pPr>
              <a:spcBef>
                <a:spcPts val="0"/>
              </a:spcBef>
            </a:pPr>
            <a:r>
              <a:rPr lang="en-US" sz="1100" b="1" dirty="0">
                <a:solidFill>
                  <a:schemeClr val="tx2"/>
                </a:solidFill>
              </a:rPr>
              <a:t>Internet or other electronic network activity information</a:t>
            </a:r>
            <a:r>
              <a:rPr lang="en-US" sz="1100" dirty="0"/>
              <a:t>, including, but not limited to, browsing history, search history, and information regarding a consumer’s interaction with an Internet Web site, application, or advertisement;</a:t>
            </a:r>
          </a:p>
          <a:p>
            <a:pPr>
              <a:spcBef>
                <a:spcPts val="0"/>
              </a:spcBef>
            </a:pPr>
            <a:r>
              <a:rPr lang="en-US" sz="1100" b="1" dirty="0">
                <a:solidFill>
                  <a:schemeClr val="tx2"/>
                </a:solidFill>
              </a:rPr>
              <a:t>Geolocation</a:t>
            </a:r>
            <a:r>
              <a:rPr lang="en-US" sz="1100" dirty="0">
                <a:solidFill>
                  <a:schemeClr val="tx2"/>
                </a:solidFill>
              </a:rPr>
              <a:t> </a:t>
            </a:r>
            <a:r>
              <a:rPr lang="en-US" sz="1100" dirty="0"/>
              <a:t>data;</a:t>
            </a:r>
          </a:p>
          <a:p>
            <a:pPr>
              <a:spcBef>
                <a:spcPts val="0"/>
              </a:spcBef>
            </a:pPr>
            <a:r>
              <a:rPr lang="en-US" sz="1100" b="1" dirty="0">
                <a:solidFill>
                  <a:schemeClr val="tx2"/>
                </a:solidFill>
              </a:rPr>
              <a:t>Audio</a:t>
            </a:r>
            <a:r>
              <a:rPr lang="en-US" sz="1100" dirty="0"/>
              <a:t>, electronic, visual, thermal, olfactory, or similar information;</a:t>
            </a:r>
          </a:p>
          <a:p>
            <a:pPr>
              <a:spcBef>
                <a:spcPts val="0"/>
              </a:spcBef>
            </a:pPr>
            <a:r>
              <a:rPr lang="en-US" sz="1100" b="1" dirty="0">
                <a:solidFill>
                  <a:schemeClr val="tx2"/>
                </a:solidFill>
              </a:rPr>
              <a:t>Professional</a:t>
            </a:r>
            <a:r>
              <a:rPr lang="en-US" sz="1100" dirty="0"/>
              <a:t> or employment-related information;</a:t>
            </a:r>
          </a:p>
          <a:p>
            <a:pPr>
              <a:spcBef>
                <a:spcPts val="0"/>
              </a:spcBef>
            </a:pPr>
            <a:r>
              <a:rPr lang="en-US" sz="1100" b="1" dirty="0">
                <a:solidFill>
                  <a:schemeClr val="tx2"/>
                </a:solidFill>
              </a:rPr>
              <a:t>Education information</a:t>
            </a:r>
            <a:r>
              <a:rPr lang="en-US" sz="1100" dirty="0"/>
              <a:t>, defined as information that is not publicly available personally identifiable information as defined in the Family Educational Rights and Privacy Act (Civ. Code§1798.140(o)(1)(A)-(K</a:t>
            </a:r>
            <a:r>
              <a:rPr lang="en-US" sz="1100" dirty="0" smtClean="0"/>
              <a:t>)); and </a:t>
            </a:r>
            <a:endParaRPr lang="en-US" sz="1100" dirty="0"/>
          </a:p>
          <a:p>
            <a:pPr>
              <a:spcBef>
                <a:spcPts val="0"/>
              </a:spcBef>
            </a:pPr>
            <a:r>
              <a:rPr lang="en-US" sz="1100" b="1" dirty="0">
                <a:solidFill>
                  <a:schemeClr val="tx2"/>
                </a:solidFill>
              </a:rPr>
              <a:t>Inferences</a:t>
            </a:r>
            <a:r>
              <a:rPr lang="en-US" sz="1100" dirty="0">
                <a:solidFill>
                  <a:schemeClr val="tx2"/>
                </a:solidFill>
              </a:rPr>
              <a:t> </a:t>
            </a:r>
            <a:r>
              <a:rPr lang="en-US" sz="1100" dirty="0"/>
              <a:t>drawn from any of the information identified in this subdivision to create a profile about a consumer reflecting the consumer’s preferences, characteristics, psychological trends, predispositions, behavior, attitudes, intelligence, abilities, and </a:t>
            </a:r>
            <a:r>
              <a:rPr lang="en-US" sz="1100" dirty="0" smtClean="0"/>
              <a:t>aptitudes.</a:t>
            </a:r>
            <a:endParaRPr lang="en-US" sz="1100" dirty="0"/>
          </a:p>
          <a:p>
            <a:pPr>
              <a:spcBef>
                <a:spcPts val="0"/>
              </a:spcBef>
            </a:pPr>
            <a:endParaRPr lang="en-US" sz="1100" dirty="0"/>
          </a:p>
          <a:p>
            <a:pPr>
              <a:spcBef>
                <a:spcPts val="0"/>
              </a:spcBef>
            </a:pPr>
            <a:endParaRPr lang="en-US" sz="1000" dirty="0"/>
          </a:p>
          <a:p>
            <a:pPr>
              <a:spcBef>
                <a:spcPts val="0"/>
              </a:spcBef>
            </a:pPr>
            <a:endParaRPr lang="en-US" sz="1000" dirty="0"/>
          </a:p>
        </p:txBody>
      </p:sp>
      <p:sp>
        <p:nvSpPr>
          <p:cNvPr id="5" name="Title 4"/>
          <p:cNvSpPr>
            <a:spLocks noGrp="1"/>
          </p:cNvSpPr>
          <p:nvPr>
            <p:ph type="title"/>
          </p:nvPr>
        </p:nvSpPr>
        <p:spPr/>
        <p:txBody>
          <a:bodyPr/>
          <a:lstStyle/>
          <a:p>
            <a:r>
              <a:rPr lang="en-US" dirty="0" smtClean="0"/>
              <a:t>CCPA - Key Definitions</a:t>
            </a:r>
            <a:endParaRPr lang="en-US" dirty="0"/>
          </a:p>
        </p:txBody>
      </p:sp>
      <p:sp>
        <p:nvSpPr>
          <p:cNvPr id="6" name="Text Placeholder 5"/>
          <p:cNvSpPr>
            <a:spLocks noGrp="1"/>
          </p:cNvSpPr>
          <p:nvPr>
            <p:ph type="body" sz="quarter" idx="24"/>
          </p:nvPr>
        </p:nvSpPr>
        <p:spPr/>
        <p:txBody>
          <a:bodyPr/>
          <a:lstStyle/>
          <a:p>
            <a:r>
              <a:rPr lang="en-US" dirty="0" smtClean="0"/>
              <a:t>Personal Information</a:t>
            </a:r>
            <a:endParaRPr lang="en-US" dirty="0"/>
          </a:p>
        </p:txBody>
      </p:sp>
    </p:spTree>
    <p:extLst>
      <p:ext uri="{BB962C8B-B14F-4D97-AF65-F5344CB8AC3E}">
        <p14:creationId xmlns:p14="http://schemas.microsoft.com/office/powerpoint/2010/main" val="75496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66713" y="1603375"/>
            <a:ext cx="3735387" cy="4572000"/>
          </a:xfrm>
        </p:spPr>
        <p:txBody>
          <a:bodyPr/>
          <a:lstStyle/>
          <a:p>
            <a:pPr marL="0" indent="0">
              <a:buNone/>
            </a:pPr>
            <a:r>
              <a:rPr lang="en-US" sz="1600" b="1" dirty="0">
                <a:solidFill>
                  <a:srgbClr val="00B0F0"/>
                </a:solidFill>
              </a:rPr>
              <a:t>Consumer Rights</a:t>
            </a:r>
          </a:p>
          <a:p>
            <a:r>
              <a:rPr lang="en-US" sz="1500" dirty="0"/>
              <a:t>The </a:t>
            </a:r>
            <a:r>
              <a:rPr lang="en-US" sz="1500" b="1" dirty="0">
                <a:solidFill>
                  <a:schemeClr val="tx2"/>
                </a:solidFill>
              </a:rPr>
              <a:t>right to </a:t>
            </a:r>
            <a:r>
              <a:rPr lang="en-US" sz="1500" b="1" dirty="0" smtClean="0">
                <a:solidFill>
                  <a:schemeClr val="tx2"/>
                </a:solidFill>
              </a:rPr>
              <a:t>know </a:t>
            </a:r>
            <a:r>
              <a:rPr lang="en-US" sz="1500" dirty="0" smtClean="0"/>
              <a:t>the </a:t>
            </a:r>
            <a:r>
              <a:rPr lang="en-US" sz="1500" b="1" dirty="0">
                <a:solidFill>
                  <a:schemeClr val="tx2"/>
                </a:solidFill>
              </a:rPr>
              <a:t>categories</a:t>
            </a:r>
            <a:r>
              <a:rPr lang="en-US" sz="1500" dirty="0">
                <a:solidFill>
                  <a:schemeClr val="tx2"/>
                </a:solidFill>
              </a:rPr>
              <a:t> </a:t>
            </a:r>
            <a:r>
              <a:rPr lang="en-US" sz="1500" dirty="0"/>
              <a:t>and </a:t>
            </a:r>
            <a:r>
              <a:rPr lang="en-US" sz="1500" b="1" dirty="0">
                <a:solidFill>
                  <a:schemeClr val="tx2"/>
                </a:solidFill>
              </a:rPr>
              <a:t>specific pieces of </a:t>
            </a:r>
            <a:r>
              <a:rPr lang="en-US" sz="1500" b="1" dirty="0" smtClean="0">
                <a:solidFill>
                  <a:schemeClr val="tx2"/>
                </a:solidFill>
              </a:rPr>
              <a:t>personal information </a:t>
            </a:r>
            <a:r>
              <a:rPr lang="en-US" sz="1500" dirty="0" smtClean="0"/>
              <a:t>collected</a:t>
            </a:r>
            <a:r>
              <a:rPr lang="en-US" sz="1500" dirty="0"/>
              <a:t>, sold, or disclosed for business </a:t>
            </a:r>
            <a:r>
              <a:rPr lang="en-US" sz="1500" dirty="0" smtClean="0"/>
              <a:t>purposes.   </a:t>
            </a:r>
            <a:endParaRPr lang="en-US" sz="1500" dirty="0"/>
          </a:p>
          <a:p>
            <a:r>
              <a:rPr lang="en-US" sz="1500" dirty="0"/>
              <a:t>Request must be a “</a:t>
            </a:r>
            <a:r>
              <a:rPr lang="en-US" sz="1500" b="1" dirty="0">
                <a:solidFill>
                  <a:schemeClr val="tx2"/>
                </a:solidFill>
              </a:rPr>
              <a:t>verifiable consumer request</a:t>
            </a:r>
            <a:r>
              <a:rPr lang="en-US" sz="1500" dirty="0"/>
              <a:t>” </a:t>
            </a:r>
            <a:r>
              <a:rPr lang="en-US" sz="1500" dirty="0" smtClean="0"/>
              <a:t>(subject to verification standards proposed by AG </a:t>
            </a:r>
            <a:r>
              <a:rPr lang="en-US" sz="1500" dirty="0" err="1" smtClean="0"/>
              <a:t>regs</a:t>
            </a:r>
            <a:r>
              <a:rPr lang="en-US" sz="1500" dirty="0" smtClean="0"/>
              <a:t>).</a:t>
            </a:r>
          </a:p>
          <a:p>
            <a:r>
              <a:rPr lang="en-US" sz="1500" b="1" dirty="0" smtClean="0">
                <a:solidFill>
                  <a:schemeClr val="tx2"/>
                </a:solidFill>
              </a:rPr>
              <a:t>Categories include </a:t>
            </a:r>
            <a:r>
              <a:rPr lang="en-US" sz="1500" dirty="0" smtClean="0"/>
              <a:t>categories of sources from which the personal information was collected, sold, or disclosed, categories of third parties with whom information was shared or disclosed, and the business or commercial purpose for such collection, sale, or disclosure.</a:t>
            </a:r>
          </a:p>
        </p:txBody>
      </p:sp>
      <p:sp>
        <p:nvSpPr>
          <p:cNvPr id="7" name="Content Placeholder 6"/>
          <p:cNvSpPr>
            <a:spLocks noGrp="1"/>
          </p:cNvSpPr>
          <p:nvPr>
            <p:ph sz="half" idx="2"/>
          </p:nvPr>
        </p:nvSpPr>
        <p:spPr>
          <a:xfrm>
            <a:off x="4406900" y="1603374"/>
            <a:ext cx="4368799" cy="4670425"/>
          </a:xfrm>
        </p:spPr>
        <p:txBody>
          <a:bodyPr/>
          <a:lstStyle/>
          <a:p>
            <a:pPr marL="0" indent="0">
              <a:buNone/>
            </a:pPr>
            <a:r>
              <a:rPr lang="en-US" sz="1600" b="1" dirty="0">
                <a:solidFill>
                  <a:srgbClr val="00B0F0"/>
                </a:solidFill>
              </a:rPr>
              <a:t>Business Obligations</a:t>
            </a:r>
          </a:p>
          <a:p>
            <a:r>
              <a:rPr lang="en-US" sz="1500" b="1" dirty="0" smtClean="0">
                <a:solidFill>
                  <a:schemeClr val="tx2"/>
                </a:solidFill>
              </a:rPr>
              <a:t>Right to Know Requests</a:t>
            </a:r>
            <a:r>
              <a:rPr lang="en-US" sz="1500" dirty="0" smtClean="0"/>
              <a:t>. Businesses must provide consumers with methods to request disclosure, confirm receipt within 10 days, and respond free of charge within 45 days subject to extension. 12 month lookback. AG </a:t>
            </a:r>
            <a:r>
              <a:rPr lang="en-US" sz="1500" dirty="0" err="1" smtClean="0"/>
              <a:t>regs</a:t>
            </a:r>
            <a:r>
              <a:rPr lang="en-US" sz="1500" dirty="0" smtClean="0"/>
              <a:t> clarify. </a:t>
            </a:r>
          </a:p>
          <a:p>
            <a:r>
              <a:rPr lang="en-US" sz="1500" b="1" dirty="0" smtClean="0">
                <a:solidFill>
                  <a:schemeClr val="tx2"/>
                </a:solidFill>
              </a:rPr>
              <a:t>Privacy Policy Requirements. </a:t>
            </a:r>
            <a:r>
              <a:rPr lang="en-US" sz="1500" dirty="0" smtClean="0"/>
              <a:t>Businesses must disclose right on privacy policy with methods of verification, and a disclosure of categories </a:t>
            </a:r>
            <a:r>
              <a:rPr lang="en-US" sz="1500" dirty="0"/>
              <a:t>of personal information collected, sold, or disclosed for business purposes about consumers in the preceding 12 months</a:t>
            </a:r>
            <a:r>
              <a:rPr lang="en-US" sz="1500" dirty="0" smtClean="0"/>
              <a:t>. </a:t>
            </a:r>
            <a:endParaRPr lang="en-US" sz="1500" dirty="0"/>
          </a:p>
          <a:p>
            <a:r>
              <a:rPr lang="en-US" sz="1500" b="1" dirty="0" smtClean="0">
                <a:solidFill>
                  <a:schemeClr val="tx2"/>
                </a:solidFill>
              </a:rPr>
              <a:t>Notice at Collection. </a:t>
            </a:r>
            <a:r>
              <a:rPr lang="en-US" sz="1500" dirty="0" smtClean="0"/>
              <a:t>Businesses must provide a notice “at or before the point of collection” informing consumers about the </a:t>
            </a:r>
            <a:r>
              <a:rPr lang="en-US" sz="1500" b="1" dirty="0" smtClean="0">
                <a:solidFill>
                  <a:schemeClr val="tx2"/>
                </a:solidFill>
              </a:rPr>
              <a:t>categories</a:t>
            </a:r>
            <a:r>
              <a:rPr lang="en-US" sz="1500" dirty="0" smtClean="0"/>
              <a:t> of personal information to be collected and the </a:t>
            </a:r>
            <a:r>
              <a:rPr lang="en-US" sz="1500" b="1" dirty="0" smtClean="0">
                <a:solidFill>
                  <a:schemeClr val="tx2"/>
                </a:solidFill>
              </a:rPr>
              <a:t>purposes </a:t>
            </a:r>
            <a:r>
              <a:rPr lang="en-US" sz="1500" dirty="0" smtClean="0"/>
              <a:t>for its use. Notice must be online, offline, and through mobile applications.</a:t>
            </a:r>
          </a:p>
          <a:p>
            <a:pPr marL="0" indent="0">
              <a:buNone/>
            </a:pPr>
            <a:endParaRPr lang="en-US" sz="1200" dirty="0"/>
          </a:p>
          <a:p>
            <a:pPr marL="0" indent="0">
              <a:buNone/>
            </a:pPr>
            <a:endParaRPr lang="en-US" dirty="0"/>
          </a:p>
        </p:txBody>
      </p:sp>
      <p:sp>
        <p:nvSpPr>
          <p:cNvPr id="5" name="Title 4"/>
          <p:cNvSpPr>
            <a:spLocks noGrp="1"/>
          </p:cNvSpPr>
          <p:nvPr>
            <p:ph type="title"/>
          </p:nvPr>
        </p:nvSpPr>
        <p:spPr/>
        <p:txBody>
          <a:bodyPr/>
          <a:lstStyle/>
          <a:p>
            <a:r>
              <a:rPr lang="en-US" dirty="0" smtClean="0"/>
              <a:t>CCPA - Consumer Rights &amp; Business Obligations</a:t>
            </a:r>
            <a:endParaRPr lang="en-US" dirty="0"/>
          </a:p>
        </p:txBody>
      </p:sp>
      <p:sp>
        <p:nvSpPr>
          <p:cNvPr id="6" name="Text Placeholder 5"/>
          <p:cNvSpPr>
            <a:spLocks noGrp="1"/>
          </p:cNvSpPr>
          <p:nvPr>
            <p:ph type="body" sz="quarter" idx="24"/>
          </p:nvPr>
        </p:nvSpPr>
        <p:spPr/>
        <p:txBody>
          <a:bodyPr/>
          <a:lstStyle/>
          <a:p>
            <a:r>
              <a:rPr lang="en-US" dirty="0" smtClean="0"/>
              <a:t>Right To Know</a:t>
            </a:r>
            <a:endParaRPr lang="en-US" dirty="0"/>
          </a:p>
        </p:txBody>
      </p:sp>
    </p:spTree>
    <p:extLst>
      <p:ext uri="{BB962C8B-B14F-4D97-AF65-F5344CB8AC3E}">
        <p14:creationId xmlns:p14="http://schemas.microsoft.com/office/powerpoint/2010/main" val="404900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66713" y="1603375"/>
            <a:ext cx="4040187" cy="4797424"/>
          </a:xfrm>
        </p:spPr>
        <p:txBody>
          <a:bodyPr/>
          <a:lstStyle/>
          <a:p>
            <a:pPr marL="0" indent="0">
              <a:buNone/>
            </a:pPr>
            <a:r>
              <a:rPr lang="en-US" sz="1600" b="1" dirty="0">
                <a:solidFill>
                  <a:srgbClr val="00B0F0"/>
                </a:solidFill>
              </a:rPr>
              <a:t>Formatting Requirement</a:t>
            </a:r>
          </a:p>
          <a:p>
            <a:r>
              <a:rPr lang="en-US" sz="1500" b="1" dirty="0">
                <a:solidFill>
                  <a:srgbClr val="7030A0"/>
                </a:solidFill>
              </a:rPr>
              <a:t>Designed and presented </a:t>
            </a:r>
            <a:r>
              <a:rPr lang="en-US" sz="1500" dirty="0"/>
              <a:t>in a way that is easy to read and understandable to consumers.</a:t>
            </a:r>
          </a:p>
          <a:p>
            <a:r>
              <a:rPr lang="en-US" sz="1500" b="1" dirty="0">
                <a:solidFill>
                  <a:srgbClr val="7030A0"/>
                </a:solidFill>
              </a:rPr>
              <a:t>Use</a:t>
            </a:r>
            <a:r>
              <a:rPr lang="en-US" sz="1500" dirty="0"/>
              <a:t> plain, straightforward language and avoid legal jargon.</a:t>
            </a:r>
          </a:p>
          <a:p>
            <a:r>
              <a:rPr lang="en-US" sz="1500" b="1" dirty="0">
                <a:solidFill>
                  <a:srgbClr val="7030A0"/>
                </a:solidFill>
              </a:rPr>
              <a:t>Use a format </a:t>
            </a:r>
            <a:r>
              <a:rPr lang="en-US" sz="1500" dirty="0"/>
              <a:t>that draws the consumer’s attention and makes the notice readable on smaller screens.</a:t>
            </a:r>
          </a:p>
          <a:p>
            <a:r>
              <a:rPr lang="en-US" sz="1500" b="1" dirty="0">
                <a:solidFill>
                  <a:srgbClr val="7030A0"/>
                </a:solidFill>
              </a:rPr>
              <a:t>Available</a:t>
            </a:r>
            <a:r>
              <a:rPr lang="en-US" sz="1500" dirty="0"/>
              <a:t> in multiple languages, if applicable. </a:t>
            </a:r>
          </a:p>
          <a:p>
            <a:r>
              <a:rPr lang="en-US" sz="1500" b="1" dirty="0">
                <a:solidFill>
                  <a:srgbClr val="7030A0"/>
                </a:solidFill>
              </a:rPr>
              <a:t>Be reasonably accessible </a:t>
            </a:r>
            <a:r>
              <a:rPr lang="en-US" sz="1500" dirty="0"/>
              <a:t>(</a:t>
            </a:r>
            <a:r>
              <a:rPr lang="en-US" sz="1500" dirty="0" err="1"/>
              <a:t>WCAG</a:t>
            </a:r>
            <a:r>
              <a:rPr lang="en-US" sz="1500" dirty="0"/>
              <a:t> Guidelines</a:t>
            </a:r>
            <a:r>
              <a:rPr lang="en-US" sz="1500" dirty="0" smtClean="0"/>
              <a:t>).</a:t>
            </a:r>
            <a:endParaRPr lang="en-US" sz="1500" dirty="0"/>
          </a:p>
          <a:p>
            <a:r>
              <a:rPr lang="en-US" sz="1500" b="1" dirty="0">
                <a:solidFill>
                  <a:srgbClr val="7030A0"/>
                </a:solidFill>
              </a:rPr>
              <a:t>Be readily available </a:t>
            </a:r>
            <a:r>
              <a:rPr lang="en-US" sz="1500" dirty="0"/>
              <a:t>where consumers will encounter it at or before the point of collection of any personal information.</a:t>
            </a:r>
          </a:p>
          <a:p>
            <a:endParaRPr lang="en-US" sz="1600" dirty="0" smtClean="0"/>
          </a:p>
        </p:txBody>
      </p:sp>
      <p:sp>
        <p:nvSpPr>
          <p:cNvPr id="6" name="Title 5"/>
          <p:cNvSpPr>
            <a:spLocks noGrp="1"/>
          </p:cNvSpPr>
          <p:nvPr>
            <p:ph type="title"/>
          </p:nvPr>
        </p:nvSpPr>
        <p:spPr/>
        <p:txBody>
          <a:bodyPr/>
          <a:lstStyle/>
          <a:p>
            <a:r>
              <a:rPr lang="en-US" dirty="0" smtClean="0"/>
              <a:t>CCPA - Consumer Rights &amp; Business Obligations</a:t>
            </a:r>
            <a:endParaRPr lang="en-US" dirty="0"/>
          </a:p>
        </p:txBody>
      </p:sp>
      <p:sp>
        <p:nvSpPr>
          <p:cNvPr id="7" name="Text Placeholder 6"/>
          <p:cNvSpPr>
            <a:spLocks noGrp="1"/>
          </p:cNvSpPr>
          <p:nvPr>
            <p:ph type="body" sz="quarter" idx="24"/>
          </p:nvPr>
        </p:nvSpPr>
        <p:spPr/>
        <p:txBody>
          <a:bodyPr/>
          <a:lstStyle/>
          <a:p>
            <a:r>
              <a:rPr lang="en-US" dirty="0" smtClean="0"/>
              <a:t>Notice at Collection - A Closer Look</a:t>
            </a:r>
            <a:endParaRPr lang="en-US" dirty="0"/>
          </a:p>
        </p:txBody>
      </p:sp>
      <p:sp>
        <p:nvSpPr>
          <p:cNvPr id="14" name="Content Placeholder 13"/>
          <p:cNvSpPr>
            <a:spLocks noGrp="1"/>
          </p:cNvSpPr>
          <p:nvPr>
            <p:ph sz="half" idx="2"/>
          </p:nvPr>
        </p:nvSpPr>
        <p:spPr>
          <a:xfrm>
            <a:off x="4737100" y="1603374"/>
            <a:ext cx="4038599" cy="4797425"/>
          </a:xfrm>
        </p:spPr>
        <p:txBody>
          <a:bodyPr/>
          <a:lstStyle/>
          <a:p>
            <a:pPr marL="0" indent="0">
              <a:buNone/>
            </a:pPr>
            <a:r>
              <a:rPr lang="en-US" sz="1600" b="1" dirty="0" smtClean="0">
                <a:solidFill>
                  <a:srgbClr val="00B0F0"/>
                </a:solidFill>
              </a:rPr>
              <a:t>Examples</a:t>
            </a:r>
          </a:p>
          <a:p>
            <a:r>
              <a:rPr lang="en-US" sz="1500" b="1" dirty="0" smtClean="0">
                <a:solidFill>
                  <a:srgbClr val="7030A0"/>
                </a:solidFill>
              </a:rPr>
              <a:t>Online</a:t>
            </a:r>
            <a:r>
              <a:rPr lang="en-US" sz="1500" dirty="0" smtClean="0"/>
              <a:t>. When information is collected online, business may post a conspicuous link to the notice on the introductory page of the website and on all webpages where personal information is collected.</a:t>
            </a:r>
          </a:p>
          <a:p>
            <a:r>
              <a:rPr lang="en-US" sz="1500" b="1" dirty="0" smtClean="0">
                <a:solidFill>
                  <a:srgbClr val="7030A0"/>
                </a:solidFill>
              </a:rPr>
              <a:t>Mobile Application</a:t>
            </a:r>
            <a:r>
              <a:rPr lang="en-US" sz="1500" dirty="0" smtClean="0"/>
              <a:t>. Business may provide a link on the application’s download page and within the application, on settings menu. Watch “just-in-time” requirement.</a:t>
            </a:r>
          </a:p>
          <a:p>
            <a:r>
              <a:rPr lang="en-US" sz="1500" b="1" dirty="0" smtClean="0">
                <a:solidFill>
                  <a:srgbClr val="7030A0"/>
                </a:solidFill>
              </a:rPr>
              <a:t>Offline</a:t>
            </a:r>
            <a:r>
              <a:rPr lang="en-US" sz="1500" dirty="0" smtClean="0"/>
              <a:t>. Business may include notice on printed forms, provide a paper version of notice, or post prominent signage directing consumers where the notice can be found online (e.g., </a:t>
            </a:r>
            <a:r>
              <a:rPr lang="en-US" sz="1500" dirty="0" err="1" smtClean="0"/>
              <a:t>QR</a:t>
            </a:r>
            <a:r>
              <a:rPr lang="en-US" sz="1500" dirty="0" smtClean="0"/>
              <a:t> code).</a:t>
            </a:r>
          </a:p>
          <a:p>
            <a:r>
              <a:rPr lang="en-US" sz="1500" b="1" dirty="0" smtClean="0">
                <a:solidFill>
                  <a:srgbClr val="7030A0"/>
                </a:solidFill>
              </a:rPr>
              <a:t>Telephone</a:t>
            </a:r>
            <a:r>
              <a:rPr lang="en-US" sz="1500" dirty="0" smtClean="0"/>
              <a:t>. Notice may be provided orally. </a:t>
            </a:r>
          </a:p>
          <a:p>
            <a:pPr marL="0" indent="0">
              <a:buNone/>
            </a:pPr>
            <a:endParaRPr lang="en-US" sz="1600" dirty="0"/>
          </a:p>
        </p:txBody>
      </p:sp>
    </p:spTree>
    <p:extLst>
      <p:ext uri="{BB962C8B-B14F-4D97-AF65-F5344CB8AC3E}">
        <p14:creationId xmlns:p14="http://schemas.microsoft.com/office/powerpoint/2010/main" val="290192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sz="1600" b="1" dirty="0">
                <a:solidFill>
                  <a:srgbClr val="00B0F0"/>
                </a:solidFill>
              </a:rPr>
              <a:t>Consumer Rights</a:t>
            </a:r>
          </a:p>
          <a:p>
            <a:r>
              <a:rPr lang="en-US" sz="1500" b="1" dirty="0" smtClean="0">
                <a:solidFill>
                  <a:schemeClr val="tx2"/>
                </a:solidFill>
              </a:rPr>
              <a:t>Right </a:t>
            </a:r>
            <a:r>
              <a:rPr lang="en-US" sz="1500" dirty="0" smtClean="0"/>
              <a:t>to </a:t>
            </a:r>
            <a:r>
              <a:rPr lang="en-US" sz="1500" dirty="0">
                <a:solidFill>
                  <a:schemeClr val="tx1"/>
                </a:solidFill>
              </a:rPr>
              <a:t>request that a business delete consumer </a:t>
            </a:r>
            <a:r>
              <a:rPr lang="en-US" sz="1500" dirty="0" smtClean="0">
                <a:solidFill>
                  <a:schemeClr val="tx1"/>
                </a:solidFill>
              </a:rPr>
              <a:t>personal information that </a:t>
            </a:r>
            <a:r>
              <a:rPr lang="en-US" sz="1500" dirty="0">
                <a:solidFill>
                  <a:schemeClr val="tx1"/>
                </a:solidFill>
              </a:rPr>
              <a:t>has been collected by a verifiable consumer </a:t>
            </a:r>
            <a:r>
              <a:rPr lang="en-US" sz="1500" dirty="0" smtClean="0">
                <a:solidFill>
                  <a:schemeClr val="tx1"/>
                </a:solidFill>
              </a:rPr>
              <a:t>request.</a:t>
            </a:r>
          </a:p>
          <a:p>
            <a:r>
              <a:rPr lang="en-US" sz="1500" b="1" dirty="0" smtClean="0">
                <a:solidFill>
                  <a:schemeClr val="tx2"/>
                </a:solidFill>
              </a:rPr>
              <a:t>Verification required </a:t>
            </a:r>
            <a:r>
              <a:rPr lang="en-US" sz="1500" dirty="0" smtClean="0">
                <a:solidFill>
                  <a:schemeClr val="tx1"/>
                </a:solidFill>
              </a:rPr>
              <a:t>Request must be made by verifiable consumer request (subject to AG </a:t>
            </a:r>
            <a:r>
              <a:rPr lang="en-US" sz="1500" dirty="0" err="1" smtClean="0">
                <a:solidFill>
                  <a:schemeClr val="tx1"/>
                </a:solidFill>
              </a:rPr>
              <a:t>regs</a:t>
            </a:r>
            <a:r>
              <a:rPr lang="en-US" sz="1500" dirty="0" smtClean="0">
                <a:solidFill>
                  <a:schemeClr val="tx1"/>
                </a:solidFill>
              </a:rPr>
              <a:t>).</a:t>
            </a:r>
          </a:p>
          <a:p>
            <a:r>
              <a:rPr lang="en-US" sz="1500" b="1" dirty="0" smtClean="0">
                <a:solidFill>
                  <a:schemeClr val="tx2"/>
                </a:solidFill>
              </a:rPr>
              <a:t>Deletion obligations </a:t>
            </a:r>
            <a:r>
              <a:rPr lang="en-US" sz="1500" dirty="0" smtClean="0"/>
              <a:t>extend to “service providers.” Double-edged sword. But what does “direct” mean? </a:t>
            </a:r>
          </a:p>
          <a:p>
            <a:r>
              <a:rPr lang="en-US" sz="1500" dirty="0" smtClean="0"/>
              <a:t>A number of exceptions…</a:t>
            </a:r>
            <a:endParaRPr lang="en-US" sz="1500" dirty="0"/>
          </a:p>
          <a:p>
            <a:endParaRPr lang="en-US" sz="1500" b="1" dirty="0" smtClean="0">
              <a:solidFill>
                <a:schemeClr val="accent1"/>
              </a:solidFill>
            </a:endParaRPr>
          </a:p>
        </p:txBody>
      </p:sp>
      <p:sp>
        <p:nvSpPr>
          <p:cNvPr id="7" name="Content Placeholder 6"/>
          <p:cNvSpPr>
            <a:spLocks noGrp="1"/>
          </p:cNvSpPr>
          <p:nvPr>
            <p:ph sz="half" idx="2"/>
          </p:nvPr>
        </p:nvSpPr>
        <p:spPr>
          <a:xfrm>
            <a:off x="4279900" y="1603374"/>
            <a:ext cx="4495799" cy="4813467"/>
          </a:xfrm>
        </p:spPr>
        <p:txBody>
          <a:bodyPr/>
          <a:lstStyle/>
          <a:p>
            <a:pPr marL="0" indent="0">
              <a:buNone/>
            </a:pPr>
            <a:r>
              <a:rPr lang="en-US" sz="1600" b="1" dirty="0" smtClean="0">
                <a:solidFill>
                  <a:srgbClr val="00B0F0"/>
                </a:solidFill>
              </a:rPr>
              <a:t>Business Obligation</a:t>
            </a:r>
            <a:endParaRPr lang="en-US" sz="1600" b="1" dirty="0">
              <a:solidFill>
                <a:srgbClr val="00B0F0"/>
              </a:solidFill>
            </a:endParaRPr>
          </a:p>
          <a:p>
            <a:r>
              <a:rPr lang="en-US" sz="1500" b="1" dirty="0" smtClean="0">
                <a:solidFill>
                  <a:schemeClr val="tx2"/>
                </a:solidFill>
              </a:rPr>
              <a:t>Privacy policy </a:t>
            </a:r>
            <a:r>
              <a:rPr lang="en-US" sz="1500" dirty="0" smtClean="0"/>
              <a:t>must contain a description of the right to delete, including instructions for how to submit a verified request, how the request will be verified, and links to an online form or portal to make the request (if offered).  </a:t>
            </a:r>
            <a:endParaRPr lang="en-US" sz="1500" dirty="0"/>
          </a:p>
          <a:p>
            <a:r>
              <a:rPr lang="en-US" sz="1500" b="1" dirty="0">
                <a:solidFill>
                  <a:schemeClr val="tx2"/>
                </a:solidFill>
              </a:rPr>
              <a:t>Make available</a:t>
            </a:r>
            <a:r>
              <a:rPr lang="en-US" sz="1500" dirty="0"/>
              <a:t> two or more designated methods for submitting a </a:t>
            </a:r>
            <a:r>
              <a:rPr lang="en-US" sz="1500" dirty="0" smtClean="0"/>
              <a:t>request. No required minimum (compare against right to know). Acceptable methods include toll-free number, link or form on a website, email address, or in-person / mail forms.</a:t>
            </a:r>
            <a:endParaRPr lang="en-US" sz="1500" dirty="0"/>
          </a:p>
          <a:p>
            <a:r>
              <a:rPr lang="en-US" sz="1500" b="1" dirty="0" smtClean="0">
                <a:solidFill>
                  <a:schemeClr val="tx2"/>
                </a:solidFill>
              </a:rPr>
              <a:t>Response. </a:t>
            </a:r>
            <a:r>
              <a:rPr lang="en-US" sz="1500" dirty="0" smtClean="0">
                <a:solidFill>
                  <a:schemeClr val="tx1"/>
                </a:solidFill>
              </a:rPr>
              <a:t>Must confirm receipt within </a:t>
            </a:r>
            <a:r>
              <a:rPr lang="en-US" sz="1500" b="1" dirty="0" smtClean="0">
                <a:solidFill>
                  <a:schemeClr val="tx2"/>
                </a:solidFill>
              </a:rPr>
              <a:t>10 days</a:t>
            </a:r>
            <a:r>
              <a:rPr lang="en-US" sz="1500" dirty="0" smtClean="0">
                <a:solidFill>
                  <a:schemeClr val="tx1"/>
                </a:solidFill>
              </a:rPr>
              <a:t>, and respond within </a:t>
            </a:r>
            <a:r>
              <a:rPr lang="en-US" sz="1500" b="1" dirty="0" smtClean="0">
                <a:solidFill>
                  <a:schemeClr val="tx2"/>
                </a:solidFill>
              </a:rPr>
              <a:t>45 days </a:t>
            </a:r>
            <a:r>
              <a:rPr lang="en-US" sz="1500" dirty="0" smtClean="0">
                <a:solidFill>
                  <a:schemeClr val="tx1"/>
                </a:solidFill>
              </a:rPr>
              <a:t>subject to extensions. </a:t>
            </a:r>
          </a:p>
          <a:p>
            <a:r>
              <a:rPr lang="en-US" sz="1500" b="1" dirty="0" smtClean="0">
                <a:solidFill>
                  <a:schemeClr val="tx2"/>
                </a:solidFill>
              </a:rPr>
              <a:t>Two-step process</a:t>
            </a:r>
            <a:r>
              <a:rPr lang="en-US" sz="1500" dirty="0" smtClean="0"/>
              <a:t>. May use a two-step process for online requests to delete where consumer must first “clearly submit” the request and then second “separately confirm” request.</a:t>
            </a:r>
          </a:p>
          <a:p>
            <a:r>
              <a:rPr lang="en-US" sz="1500" b="1" dirty="0" smtClean="0">
                <a:solidFill>
                  <a:srgbClr val="7030A0"/>
                </a:solidFill>
              </a:rPr>
              <a:t>Deletion options</a:t>
            </a:r>
            <a:r>
              <a:rPr lang="en-US" sz="1500" dirty="0" smtClean="0"/>
              <a:t>. Three different options.</a:t>
            </a:r>
            <a:endParaRPr lang="en-US" sz="1500" dirty="0"/>
          </a:p>
          <a:p>
            <a:endParaRPr lang="en-US" sz="1500" b="1" dirty="0" smtClean="0">
              <a:solidFill>
                <a:schemeClr val="accent1"/>
              </a:solidFill>
            </a:endParaRPr>
          </a:p>
        </p:txBody>
      </p:sp>
      <p:sp>
        <p:nvSpPr>
          <p:cNvPr id="5" name="Title 4"/>
          <p:cNvSpPr>
            <a:spLocks noGrp="1"/>
          </p:cNvSpPr>
          <p:nvPr>
            <p:ph type="title"/>
          </p:nvPr>
        </p:nvSpPr>
        <p:spPr/>
        <p:txBody>
          <a:bodyPr/>
          <a:lstStyle/>
          <a:p>
            <a:r>
              <a:rPr lang="en-US" dirty="0" smtClean="0"/>
              <a:t>CCPA - Consumer Rights &amp; Business Obligations</a:t>
            </a:r>
            <a:endParaRPr lang="en-US" dirty="0"/>
          </a:p>
        </p:txBody>
      </p:sp>
      <p:sp>
        <p:nvSpPr>
          <p:cNvPr id="6" name="Text Placeholder 5"/>
          <p:cNvSpPr>
            <a:spLocks noGrp="1"/>
          </p:cNvSpPr>
          <p:nvPr>
            <p:ph type="body" sz="quarter" idx="24"/>
          </p:nvPr>
        </p:nvSpPr>
        <p:spPr/>
        <p:txBody>
          <a:bodyPr/>
          <a:lstStyle/>
          <a:p>
            <a:r>
              <a:rPr lang="en-US" dirty="0" smtClean="0"/>
              <a:t>Right To Delete</a:t>
            </a:r>
            <a:endParaRPr lang="en-US" dirty="0"/>
          </a:p>
        </p:txBody>
      </p:sp>
    </p:spTree>
    <p:extLst>
      <p:ext uri="{BB962C8B-B14F-4D97-AF65-F5344CB8AC3E}">
        <p14:creationId xmlns:p14="http://schemas.microsoft.com/office/powerpoint/2010/main" val="154269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66713" y="1603374"/>
            <a:ext cx="4040187" cy="5254625"/>
          </a:xfrm>
        </p:spPr>
        <p:txBody>
          <a:bodyPr/>
          <a:lstStyle/>
          <a:p>
            <a:pPr marL="0" indent="0">
              <a:buNone/>
            </a:pPr>
            <a:r>
              <a:rPr lang="en-US" sz="1600" b="1" dirty="0" smtClean="0">
                <a:solidFill>
                  <a:srgbClr val="00B0F0"/>
                </a:solidFill>
              </a:rPr>
              <a:t>Consumer Rights</a:t>
            </a:r>
          </a:p>
          <a:p>
            <a:r>
              <a:rPr lang="en-US" sz="1500" dirty="0" smtClean="0"/>
              <a:t>Right </a:t>
            </a:r>
            <a:r>
              <a:rPr lang="en-US" sz="1500" dirty="0"/>
              <a:t>to “</a:t>
            </a:r>
            <a:r>
              <a:rPr lang="en-US" sz="1500" b="1" dirty="0">
                <a:solidFill>
                  <a:schemeClr val="tx2"/>
                </a:solidFill>
              </a:rPr>
              <a:t>opt-out</a:t>
            </a:r>
            <a:r>
              <a:rPr lang="en-US" sz="1500" dirty="0"/>
              <a:t>” of the </a:t>
            </a:r>
            <a:r>
              <a:rPr lang="en-US" sz="1500" b="1" dirty="0">
                <a:solidFill>
                  <a:schemeClr val="tx2"/>
                </a:solidFill>
              </a:rPr>
              <a:t>sale</a:t>
            </a:r>
            <a:r>
              <a:rPr lang="en-US" sz="1500" dirty="0">
                <a:solidFill>
                  <a:schemeClr val="tx2"/>
                </a:solidFill>
              </a:rPr>
              <a:t> </a:t>
            </a:r>
            <a:r>
              <a:rPr lang="en-US" sz="1500" dirty="0"/>
              <a:t>of </a:t>
            </a:r>
            <a:r>
              <a:rPr lang="en-US" sz="1500" dirty="0" smtClean="0"/>
              <a:t>personal </a:t>
            </a:r>
            <a:r>
              <a:rPr lang="en-US" sz="1500" dirty="0"/>
              <a:t>information from a business to a third party (excluding service providers). </a:t>
            </a:r>
          </a:p>
          <a:p>
            <a:r>
              <a:rPr lang="en-US" sz="1500" b="1" dirty="0" smtClean="0">
                <a:solidFill>
                  <a:schemeClr val="tx2"/>
                </a:solidFill>
              </a:rPr>
              <a:t>No </a:t>
            </a:r>
            <a:r>
              <a:rPr lang="en-US" sz="1500" b="1" dirty="0">
                <a:solidFill>
                  <a:schemeClr val="tx2"/>
                </a:solidFill>
              </a:rPr>
              <a:t>verification </a:t>
            </a:r>
            <a:r>
              <a:rPr lang="en-US" sz="1500" dirty="0" smtClean="0"/>
              <a:t>required. </a:t>
            </a:r>
            <a:endParaRPr lang="en-US" sz="1500" dirty="0"/>
          </a:p>
          <a:p>
            <a:r>
              <a:rPr lang="en-US" sz="1500" b="1" dirty="0">
                <a:solidFill>
                  <a:schemeClr val="tx2"/>
                </a:solidFill>
              </a:rPr>
              <a:t>No sale </a:t>
            </a:r>
            <a:r>
              <a:rPr lang="en-US" sz="1500" dirty="0"/>
              <a:t>under age of 16, unless under 13 with parental consent or between 13 and 16 with the minor’s consent (</a:t>
            </a:r>
            <a:r>
              <a:rPr lang="en-US" sz="1500" b="1" dirty="0">
                <a:solidFill>
                  <a:schemeClr val="tx2"/>
                </a:solidFill>
              </a:rPr>
              <a:t>opt-in</a:t>
            </a:r>
            <a:r>
              <a:rPr lang="en-US" sz="1500" dirty="0"/>
              <a:t>). AG </a:t>
            </a:r>
            <a:r>
              <a:rPr lang="en-US" sz="1500" dirty="0" err="1"/>
              <a:t>regs</a:t>
            </a:r>
            <a:r>
              <a:rPr lang="en-US" sz="1500" dirty="0"/>
              <a:t> further expand on this right.</a:t>
            </a:r>
          </a:p>
          <a:p>
            <a:r>
              <a:rPr lang="en-US" sz="1500" b="1" dirty="0">
                <a:solidFill>
                  <a:schemeClr val="tx2"/>
                </a:solidFill>
              </a:rPr>
              <a:t>Respect</a:t>
            </a:r>
            <a:r>
              <a:rPr lang="en-US" sz="1500" b="1" dirty="0">
                <a:solidFill>
                  <a:schemeClr val="accent1"/>
                </a:solidFill>
              </a:rPr>
              <a:t> </a:t>
            </a:r>
            <a:r>
              <a:rPr lang="en-US" sz="1500" dirty="0"/>
              <a:t>the decision to opt-out for at least 12 months before requesting another sale.</a:t>
            </a:r>
          </a:p>
          <a:p>
            <a:r>
              <a:rPr lang="en-US" sz="1500" dirty="0" smtClean="0"/>
              <a:t>“</a:t>
            </a:r>
            <a:r>
              <a:rPr lang="en-US" sz="1500" b="1" dirty="0" smtClean="0">
                <a:solidFill>
                  <a:schemeClr val="tx2"/>
                </a:solidFill>
              </a:rPr>
              <a:t>Sell</a:t>
            </a:r>
            <a:r>
              <a:rPr lang="en-US" sz="1500" dirty="0" smtClean="0"/>
              <a:t>” or “</a:t>
            </a:r>
            <a:r>
              <a:rPr lang="en-US" sz="1500" b="1" dirty="0" smtClean="0">
                <a:solidFill>
                  <a:schemeClr val="tx2"/>
                </a:solidFill>
              </a:rPr>
              <a:t>sale</a:t>
            </a:r>
            <a:r>
              <a:rPr lang="en-US" sz="1500" dirty="0" smtClean="0"/>
              <a:t>” is defined broadly as selling, renting, releasing, disclosing, disseminating, making available, transferring, or otherwise communicating orally, in writing, or by electronic or other means, a consumer’s personal information by the business to another </a:t>
            </a:r>
            <a:r>
              <a:rPr lang="en-US" sz="1500" b="1" dirty="0" smtClean="0">
                <a:solidFill>
                  <a:schemeClr val="tx2"/>
                </a:solidFill>
              </a:rPr>
              <a:t>business </a:t>
            </a:r>
            <a:r>
              <a:rPr lang="en-US" sz="1500" dirty="0" smtClean="0">
                <a:solidFill>
                  <a:schemeClr val="tx1"/>
                </a:solidFill>
              </a:rPr>
              <a:t>or</a:t>
            </a:r>
            <a:r>
              <a:rPr lang="en-US" sz="1500" b="1" dirty="0" smtClean="0">
                <a:solidFill>
                  <a:schemeClr val="tx2"/>
                </a:solidFill>
              </a:rPr>
              <a:t> third party </a:t>
            </a:r>
            <a:r>
              <a:rPr lang="en-US" sz="1500" dirty="0" smtClean="0">
                <a:solidFill>
                  <a:schemeClr val="tx1"/>
                </a:solidFill>
              </a:rPr>
              <a:t>for </a:t>
            </a:r>
            <a:r>
              <a:rPr lang="en-US" sz="1500" b="1" dirty="0" smtClean="0">
                <a:solidFill>
                  <a:schemeClr val="tx2"/>
                </a:solidFill>
              </a:rPr>
              <a:t>monetary </a:t>
            </a:r>
            <a:r>
              <a:rPr lang="en-US" sz="1500" dirty="0" smtClean="0">
                <a:solidFill>
                  <a:schemeClr val="tx1"/>
                </a:solidFill>
              </a:rPr>
              <a:t>or</a:t>
            </a:r>
            <a:r>
              <a:rPr lang="en-US" sz="1500" b="1" dirty="0" smtClean="0">
                <a:solidFill>
                  <a:schemeClr val="tx2"/>
                </a:solidFill>
              </a:rPr>
              <a:t> other valuable consideration</a:t>
            </a:r>
            <a:r>
              <a:rPr lang="en-US" sz="1500" dirty="0" smtClean="0">
                <a:solidFill>
                  <a:schemeClr val="tx1"/>
                </a:solidFill>
              </a:rPr>
              <a:t>.</a:t>
            </a:r>
          </a:p>
          <a:p>
            <a:pPr marL="0" indent="0">
              <a:buNone/>
            </a:pPr>
            <a:endParaRPr lang="en-US" sz="1500" b="1" dirty="0">
              <a:solidFill>
                <a:schemeClr val="accent1"/>
              </a:solidFill>
            </a:endParaRPr>
          </a:p>
        </p:txBody>
      </p:sp>
      <p:sp>
        <p:nvSpPr>
          <p:cNvPr id="7" name="Content Placeholder 6"/>
          <p:cNvSpPr>
            <a:spLocks noGrp="1"/>
          </p:cNvSpPr>
          <p:nvPr>
            <p:ph sz="half" idx="2"/>
          </p:nvPr>
        </p:nvSpPr>
        <p:spPr>
          <a:xfrm>
            <a:off x="4737101" y="1603375"/>
            <a:ext cx="4038599" cy="4149725"/>
          </a:xfrm>
        </p:spPr>
        <p:txBody>
          <a:bodyPr/>
          <a:lstStyle/>
          <a:p>
            <a:pPr marL="0" indent="0">
              <a:buNone/>
            </a:pPr>
            <a:r>
              <a:rPr lang="en-US" sz="1600" b="1" dirty="0" smtClean="0">
                <a:solidFill>
                  <a:srgbClr val="00B0F0"/>
                </a:solidFill>
              </a:rPr>
              <a:t>Business Obligations</a:t>
            </a:r>
          </a:p>
          <a:p>
            <a:r>
              <a:rPr lang="en-US" sz="1500" b="1" dirty="0" smtClean="0">
                <a:solidFill>
                  <a:schemeClr val="tx2"/>
                </a:solidFill>
              </a:rPr>
              <a:t>Statement</a:t>
            </a:r>
            <a:r>
              <a:rPr lang="en-US" sz="1500" dirty="0" smtClean="0"/>
              <a:t>.</a:t>
            </a:r>
            <a:r>
              <a:rPr lang="en-US" sz="1500" dirty="0" smtClean="0">
                <a:solidFill>
                  <a:schemeClr val="tx2"/>
                </a:solidFill>
              </a:rPr>
              <a:t> </a:t>
            </a:r>
            <a:r>
              <a:rPr lang="en-US" sz="1500" dirty="0"/>
              <a:t>Business </a:t>
            </a:r>
            <a:r>
              <a:rPr lang="en-US" sz="1500" dirty="0" smtClean="0"/>
              <a:t>make an affirmative statement on selling.</a:t>
            </a:r>
            <a:endParaRPr lang="en-US" sz="1500" b="1" dirty="0" smtClean="0">
              <a:solidFill>
                <a:schemeClr val="tx2"/>
              </a:solidFill>
            </a:endParaRPr>
          </a:p>
          <a:p>
            <a:r>
              <a:rPr lang="en-US" sz="1500" b="1" dirty="0" smtClean="0">
                <a:solidFill>
                  <a:schemeClr val="tx2"/>
                </a:solidFill>
              </a:rPr>
              <a:t>Link</a:t>
            </a:r>
            <a:r>
              <a:rPr lang="en-US" sz="1500" dirty="0" smtClean="0"/>
              <a:t>.</a:t>
            </a:r>
            <a:r>
              <a:rPr lang="en-US" sz="1500" dirty="0" smtClean="0">
                <a:solidFill>
                  <a:schemeClr val="tx2"/>
                </a:solidFill>
              </a:rPr>
              <a:t> </a:t>
            </a:r>
            <a:r>
              <a:rPr lang="en-US" sz="1500" dirty="0" smtClean="0"/>
              <a:t>Business must provide two </a:t>
            </a:r>
            <a:r>
              <a:rPr lang="en-US" sz="1500" dirty="0"/>
              <a:t>or more designated methods for submitting requests, including at a minimum a “</a:t>
            </a:r>
            <a:r>
              <a:rPr lang="en-US" sz="1500" b="1" dirty="0">
                <a:solidFill>
                  <a:schemeClr val="tx2"/>
                </a:solidFill>
              </a:rPr>
              <a:t>clear and conspicuous</a:t>
            </a:r>
            <a:r>
              <a:rPr lang="en-US" sz="1500" dirty="0"/>
              <a:t>” link on the homepage / website or landing page of mobile application that says “Do Not Sell My Personal Information” or “Do Not Sell My Info.” Link must connect to “interactive </a:t>
            </a:r>
            <a:r>
              <a:rPr lang="en-US" sz="1500" dirty="0" err="1"/>
              <a:t>webform</a:t>
            </a:r>
            <a:r>
              <a:rPr lang="en-US" sz="1500" dirty="0"/>
              <a:t>.” </a:t>
            </a:r>
            <a:r>
              <a:rPr lang="en-US" sz="1500" dirty="0" smtClean="0"/>
              <a:t> </a:t>
            </a:r>
            <a:endParaRPr lang="en-US" sz="1500" dirty="0"/>
          </a:p>
          <a:p>
            <a:r>
              <a:rPr lang="en-US" sz="1500" b="1" dirty="0">
                <a:solidFill>
                  <a:schemeClr val="tx2"/>
                </a:solidFill>
              </a:rPr>
              <a:t>Online collectors / privacy controls (AG </a:t>
            </a:r>
            <a:r>
              <a:rPr lang="en-US" sz="1500" b="1" dirty="0" err="1">
                <a:solidFill>
                  <a:schemeClr val="tx2"/>
                </a:solidFill>
              </a:rPr>
              <a:t>regs</a:t>
            </a:r>
            <a:r>
              <a:rPr lang="en-US" sz="1500" b="1" dirty="0">
                <a:solidFill>
                  <a:schemeClr val="tx2"/>
                </a:solidFill>
              </a:rPr>
              <a:t>)</a:t>
            </a:r>
            <a:r>
              <a:rPr lang="en-US" sz="1500" dirty="0"/>
              <a:t>.</a:t>
            </a:r>
            <a:r>
              <a:rPr lang="en-US" sz="1500" b="1" dirty="0">
                <a:solidFill>
                  <a:schemeClr val="tx2"/>
                </a:solidFill>
              </a:rPr>
              <a:t> </a:t>
            </a:r>
            <a:r>
              <a:rPr lang="en-US" sz="1500" dirty="0" smtClean="0"/>
              <a:t>Business </a:t>
            </a:r>
            <a:r>
              <a:rPr lang="en-US" sz="1500" dirty="0"/>
              <a:t>“must treat user-enabled privacy controls, such as a browser plugin or privacy setting or other mechanism” that communicates or signals a choice to opt-out. </a:t>
            </a:r>
          </a:p>
          <a:p>
            <a:r>
              <a:rPr lang="en-US" sz="1500" b="1" dirty="0">
                <a:solidFill>
                  <a:schemeClr val="tx2"/>
                </a:solidFill>
              </a:rPr>
              <a:t>Format of </a:t>
            </a:r>
            <a:r>
              <a:rPr lang="en-US" sz="1500" b="1" dirty="0" smtClean="0">
                <a:solidFill>
                  <a:schemeClr val="tx2"/>
                </a:solidFill>
              </a:rPr>
              <a:t>notice</a:t>
            </a:r>
            <a:r>
              <a:rPr lang="en-US" sz="1500" dirty="0" smtClean="0"/>
              <a:t>. Same standards as notice at collection. Must also appear in privacy policy. </a:t>
            </a:r>
            <a:endParaRPr lang="en-US" sz="1500" b="1" dirty="0">
              <a:solidFill>
                <a:schemeClr val="accent1"/>
              </a:solidFill>
            </a:endParaRPr>
          </a:p>
        </p:txBody>
      </p:sp>
      <p:sp>
        <p:nvSpPr>
          <p:cNvPr id="5" name="Title 4"/>
          <p:cNvSpPr>
            <a:spLocks noGrp="1"/>
          </p:cNvSpPr>
          <p:nvPr>
            <p:ph type="title"/>
          </p:nvPr>
        </p:nvSpPr>
        <p:spPr/>
        <p:txBody>
          <a:bodyPr/>
          <a:lstStyle/>
          <a:p>
            <a:r>
              <a:rPr lang="en-US" dirty="0" smtClean="0"/>
              <a:t>CCPA - Consumer Rights &amp; Business Obligations</a:t>
            </a:r>
            <a:endParaRPr lang="en-US" dirty="0"/>
          </a:p>
        </p:txBody>
      </p:sp>
      <p:sp>
        <p:nvSpPr>
          <p:cNvPr id="6" name="Text Placeholder 5"/>
          <p:cNvSpPr>
            <a:spLocks noGrp="1"/>
          </p:cNvSpPr>
          <p:nvPr>
            <p:ph type="body" sz="quarter" idx="24"/>
          </p:nvPr>
        </p:nvSpPr>
        <p:spPr/>
        <p:txBody>
          <a:bodyPr/>
          <a:lstStyle/>
          <a:p>
            <a:r>
              <a:rPr lang="en-US" dirty="0" smtClean="0"/>
              <a:t>Right to Opt-Out</a:t>
            </a:r>
            <a:endParaRPr lang="en-US" dirty="0"/>
          </a:p>
        </p:txBody>
      </p:sp>
    </p:spTree>
    <p:extLst>
      <p:ext uri="{BB962C8B-B14F-4D97-AF65-F5344CB8AC3E}">
        <p14:creationId xmlns:p14="http://schemas.microsoft.com/office/powerpoint/2010/main" val="427850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CCPA - Consumer Rights &amp; Business Obligations</a:t>
            </a:r>
            <a:endParaRPr lang="en-US" dirty="0"/>
          </a:p>
        </p:txBody>
      </p:sp>
      <p:sp>
        <p:nvSpPr>
          <p:cNvPr id="6" name="Text Placeholder 5"/>
          <p:cNvSpPr>
            <a:spLocks noGrp="1"/>
          </p:cNvSpPr>
          <p:nvPr>
            <p:ph type="body" sz="quarter" idx="24"/>
          </p:nvPr>
        </p:nvSpPr>
        <p:spPr>
          <a:xfrm>
            <a:off x="366713" y="736360"/>
            <a:ext cx="8408987" cy="396000"/>
          </a:xfrm>
        </p:spPr>
        <p:txBody>
          <a:bodyPr/>
          <a:lstStyle/>
          <a:p>
            <a:r>
              <a:rPr lang="en-US" dirty="0" smtClean="0"/>
              <a:t>Right to Anti-Discrimination </a:t>
            </a:r>
            <a:endParaRPr lang="en-US" dirty="0"/>
          </a:p>
        </p:txBody>
      </p:sp>
      <p:sp>
        <p:nvSpPr>
          <p:cNvPr id="8" name="Content Placeholder 1"/>
          <p:cNvSpPr>
            <a:spLocks noGrp="1"/>
          </p:cNvSpPr>
          <p:nvPr>
            <p:ph sz="quarter" idx="13"/>
          </p:nvPr>
        </p:nvSpPr>
        <p:spPr>
          <a:xfrm>
            <a:off x="366713" y="1600200"/>
            <a:ext cx="4141119" cy="4572000"/>
          </a:xfrm>
        </p:spPr>
        <p:txBody>
          <a:bodyPr/>
          <a:lstStyle/>
          <a:p>
            <a:pPr marL="0" indent="0">
              <a:buNone/>
            </a:pPr>
            <a:r>
              <a:rPr lang="en-US" sz="1500" dirty="0" smtClean="0">
                <a:solidFill>
                  <a:srgbClr val="00B0F0"/>
                </a:solidFill>
              </a:rPr>
              <a:t>Consumer Right</a:t>
            </a:r>
          </a:p>
          <a:p>
            <a:r>
              <a:rPr lang="en-US" sz="1500" b="1" dirty="0" smtClean="0">
                <a:solidFill>
                  <a:schemeClr val="tx2"/>
                </a:solidFill>
              </a:rPr>
              <a:t>Business cannot discriminate</a:t>
            </a:r>
            <a:r>
              <a:rPr lang="en-US" sz="1500" dirty="0" smtClean="0"/>
              <a:t> against a consumer for exercising rights under the CCPA, including but not limited to: </a:t>
            </a:r>
          </a:p>
          <a:p>
            <a:pPr lvl="1"/>
            <a:r>
              <a:rPr lang="en-US" sz="1500" b="1" dirty="0" smtClean="0">
                <a:solidFill>
                  <a:srgbClr val="7030A0"/>
                </a:solidFill>
              </a:rPr>
              <a:t>Denying</a:t>
            </a:r>
            <a:r>
              <a:rPr lang="en-US" sz="1500" dirty="0" smtClean="0"/>
              <a:t> goods or services to the consumer; </a:t>
            </a:r>
          </a:p>
          <a:p>
            <a:pPr lvl="1"/>
            <a:r>
              <a:rPr lang="en-US" sz="1500" b="1" dirty="0" smtClean="0">
                <a:solidFill>
                  <a:srgbClr val="7030A0"/>
                </a:solidFill>
              </a:rPr>
              <a:t>Charging</a:t>
            </a:r>
            <a:r>
              <a:rPr lang="en-US" sz="1500" dirty="0" smtClean="0"/>
              <a:t> different prices or rates for goods and services, including discounts, benefits, or penalties;</a:t>
            </a:r>
          </a:p>
          <a:p>
            <a:pPr lvl="1"/>
            <a:r>
              <a:rPr lang="en-US" sz="1500" b="1" dirty="0" smtClean="0">
                <a:solidFill>
                  <a:srgbClr val="7030A0"/>
                </a:solidFill>
              </a:rPr>
              <a:t>Providing</a:t>
            </a:r>
            <a:r>
              <a:rPr lang="en-US" sz="1500" dirty="0" smtClean="0"/>
              <a:t> a different level or quality of goods or services; or </a:t>
            </a:r>
          </a:p>
          <a:p>
            <a:pPr lvl="1"/>
            <a:r>
              <a:rPr lang="en-US" sz="1500" b="1" dirty="0" smtClean="0">
                <a:solidFill>
                  <a:srgbClr val="7030A0"/>
                </a:solidFill>
              </a:rPr>
              <a:t>Suggesting</a:t>
            </a:r>
            <a:r>
              <a:rPr lang="en-US" sz="1500" dirty="0" smtClean="0"/>
              <a:t> the consumer will receive a different price or rate for goods or services or a different level or quality of goods or services. </a:t>
            </a:r>
            <a:endParaRPr lang="en-US" sz="1500" dirty="0" smtClean="0">
              <a:solidFill>
                <a:schemeClr val="tx1"/>
              </a:solidFill>
            </a:endParaRPr>
          </a:p>
          <a:p>
            <a:pPr lvl="1"/>
            <a:endParaRPr lang="en-US" sz="1300" dirty="0" smtClean="0"/>
          </a:p>
          <a:p>
            <a:endParaRPr lang="en-US" sz="1500" dirty="0">
              <a:solidFill>
                <a:schemeClr val="tx1"/>
              </a:solidFill>
            </a:endParaRPr>
          </a:p>
          <a:p>
            <a:pPr marL="0" indent="0">
              <a:buNone/>
            </a:pPr>
            <a:endParaRPr lang="en-US" sz="1500" b="1" dirty="0" smtClean="0">
              <a:solidFill>
                <a:schemeClr val="accent1"/>
              </a:solidFill>
            </a:endParaRPr>
          </a:p>
        </p:txBody>
      </p:sp>
      <p:sp>
        <p:nvSpPr>
          <p:cNvPr id="7" name="Content Placeholder 1"/>
          <p:cNvSpPr txBox="1">
            <a:spLocks/>
          </p:cNvSpPr>
          <p:nvPr/>
        </p:nvSpPr>
        <p:spPr>
          <a:xfrm>
            <a:off x="4571206" y="1600200"/>
            <a:ext cx="4141119" cy="4572000"/>
          </a:xfrm>
          <a:prstGeom prst="rect">
            <a:avLst/>
          </a:prstGeom>
        </p:spPr>
        <p:txBody>
          <a:bodyPr vert="horz" wrap="square" lIns="0" tIns="0" rIns="0" bIns="0" rtlCol="0">
            <a:noAutofit/>
          </a:bodyPr>
          <a:lstStyle>
            <a:lvl1pPr marL="182880" indent="-182880" algn="l" defTabSz="457200" rtl="0" eaLnBrk="1" latinLnBrk="0" hangingPunct="1">
              <a:spcBef>
                <a:spcPts val="1000"/>
              </a:spcBef>
              <a:buClr>
                <a:schemeClr val="tx2"/>
              </a:buClr>
              <a:buFont typeface="Arial"/>
              <a:buChar char="•"/>
              <a:defRPr sz="2000" kern="1200">
                <a:solidFill>
                  <a:srgbClr val="565A5C"/>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800" kern="1200">
                <a:solidFill>
                  <a:srgbClr val="565A5C"/>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400" kern="1200">
                <a:solidFill>
                  <a:srgbClr val="565A5C"/>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200" kern="1200">
                <a:solidFill>
                  <a:srgbClr val="565A5C"/>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100" kern="1200">
                <a:solidFill>
                  <a:srgbClr val="565A5C"/>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smtClean="0">
                <a:solidFill>
                  <a:srgbClr val="00B0F0"/>
                </a:solidFill>
              </a:rPr>
              <a:t>Exception</a:t>
            </a:r>
          </a:p>
          <a:p>
            <a:pPr lvl="1"/>
            <a:r>
              <a:rPr lang="en-US" sz="1500" b="1" dirty="0" smtClean="0">
                <a:solidFill>
                  <a:srgbClr val="7030A0"/>
                </a:solidFill>
              </a:rPr>
              <a:t>Value Exception</a:t>
            </a:r>
            <a:r>
              <a:rPr lang="en-US" sz="1500" dirty="0" smtClean="0"/>
              <a:t>. Business may charge a consumer a different price or rate or provide a different level of or quality of goods or services if the difference is “</a:t>
            </a:r>
            <a:r>
              <a:rPr lang="en-US" sz="1500" u="sng" dirty="0" smtClean="0"/>
              <a:t>reasonably related</a:t>
            </a:r>
            <a:r>
              <a:rPr lang="en-US" sz="1500" dirty="0" smtClean="0"/>
              <a:t>” to the value provided to the consumer by the consumer’s data.  </a:t>
            </a:r>
          </a:p>
          <a:p>
            <a:pPr lvl="1"/>
            <a:r>
              <a:rPr lang="en-US" sz="1500" b="1" dirty="0" smtClean="0">
                <a:solidFill>
                  <a:srgbClr val="7030A0"/>
                </a:solidFill>
              </a:rPr>
              <a:t>Financial incentive exception</a:t>
            </a:r>
            <a:r>
              <a:rPr lang="en-US" sz="1500" dirty="0" smtClean="0"/>
              <a:t>. A business may offer financial incentives, including payments to consumers as compensation, for the collection, sale, or deletion of personal information. </a:t>
            </a:r>
          </a:p>
          <a:p>
            <a:pPr lvl="1"/>
            <a:endParaRPr lang="en-US" sz="1300" dirty="0" smtClean="0"/>
          </a:p>
          <a:p>
            <a:endParaRPr lang="en-US" sz="1500" dirty="0" smtClean="0">
              <a:solidFill>
                <a:schemeClr val="tx1"/>
              </a:solidFill>
            </a:endParaRPr>
          </a:p>
          <a:p>
            <a:pPr marL="0" indent="0">
              <a:buFont typeface="Arial"/>
              <a:buNone/>
            </a:pPr>
            <a:endParaRPr lang="en-US" sz="1500" b="1" dirty="0" smtClean="0">
              <a:solidFill>
                <a:schemeClr val="accent1"/>
              </a:solidFill>
            </a:endParaRPr>
          </a:p>
        </p:txBody>
      </p:sp>
    </p:spTree>
    <p:extLst>
      <p:ext uri="{BB962C8B-B14F-4D97-AF65-F5344CB8AC3E}">
        <p14:creationId xmlns:p14="http://schemas.microsoft.com/office/powerpoint/2010/main" val="295585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CCPA - Additional Rights &amp; Obligations</a:t>
            </a:r>
            <a:endParaRPr lang="en-US" dirty="0"/>
          </a:p>
        </p:txBody>
      </p:sp>
      <p:sp>
        <p:nvSpPr>
          <p:cNvPr id="6" name="Text Placeholder 5"/>
          <p:cNvSpPr>
            <a:spLocks noGrp="1"/>
          </p:cNvSpPr>
          <p:nvPr>
            <p:ph type="body" sz="quarter" idx="24"/>
          </p:nvPr>
        </p:nvSpPr>
        <p:spPr>
          <a:xfrm>
            <a:off x="366713" y="736360"/>
            <a:ext cx="8408987" cy="396000"/>
          </a:xfrm>
        </p:spPr>
        <p:txBody>
          <a:bodyPr/>
          <a:lstStyle/>
          <a:p>
            <a:r>
              <a:rPr lang="en-US" dirty="0" smtClean="0"/>
              <a:t>Right to Anti-Discrimination - Value Exception </a:t>
            </a:r>
            <a:endParaRPr lang="en-US" dirty="0"/>
          </a:p>
        </p:txBody>
      </p:sp>
      <p:sp>
        <p:nvSpPr>
          <p:cNvPr id="8" name="Content Placeholder 1"/>
          <p:cNvSpPr>
            <a:spLocks noGrp="1"/>
          </p:cNvSpPr>
          <p:nvPr>
            <p:ph sz="quarter" idx="13"/>
          </p:nvPr>
        </p:nvSpPr>
        <p:spPr>
          <a:xfrm>
            <a:off x="366714" y="1600200"/>
            <a:ext cx="3932571" cy="4572000"/>
          </a:xfrm>
        </p:spPr>
        <p:txBody>
          <a:bodyPr/>
          <a:lstStyle/>
          <a:p>
            <a:pPr marL="0" indent="0">
              <a:buNone/>
            </a:pPr>
            <a:r>
              <a:rPr lang="en-US" sz="1600" b="1" dirty="0" smtClean="0">
                <a:solidFill>
                  <a:srgbClr val="00B0F0"/>
                </a:solidFill>
              </a:rPr>
              <a:t>AG Examples</a:t>
            </a:r>
          </a:p>
          <a:p>
            <a:pPr lvl="1"/>
            <a:r>
              <a:rPr lang="en-US" sz="1500" b="1" dirty="0" smtClean="0">
                <a:solidFill>
                  <a:srgbClr val="7030A0"/>
                </a:solidFill>
              </a:rPr>
              <a:t>Example 3</a:t>
            </a:r>
            <a:r>
              <a:rPr lang="en-US" sz="1500" dirty="0" smtClean="0">
                <a:solidFill>
                  <a:schemeClr val="tx1"/>
                </a:solidFill>
              </a:rPr>
              <a:t>. A grocery store offers a loyalty program whereby consumers receive coupons and special discounts when they provide their phone numbers. A consumer submits a request to opt-out of the sale of their personal information. The retailer complies, but no longer allows the consumer to participate in the loyalty program. The practice </a:t>
            </a:r>
            <a:r>
              <a:rPr lang="en-US" sz="1500" b="1" u="sng" dirty="0" smtClean="0">
                <a:solidFill>
                  <a:schemeClr val="tx1"/>
                </a:solidFill>
              </a:rPr>
              <a:t>is discriminatory unless the grocery store can demonstrate that the value of the coupons and special discounts are reasonably related to the value of the consumer’s data to the business.</a:t>
            </a:r>
            <a:endParaRPr lang="en-US" sz="1500" b="1" dirty="0">
              <a:solidFill>
                <a:schemeClr val="tx2"/>
              </a:solidFill>
            </a:endParaRPr>
          </a:p>
          <a:p>
            <a:endParaRPr lang="en-US" sz="1500" dirty="0">
              <a:solidFill>
                <a:schemeClr val="tx1"/>
              </a:solidFill>
            </a:endParaRPr>
          </a:p>
          <a:p>
            <a:pPr marL="0" indent="0">
              <a:buNone/>
            </a:pPr>
            <a:endParaRPr lang="en-US" sz="1500" b="1" dirty="0" smtClean="0">
              <a:solidFill>
                <a:schemeClr val="accent1"/>
              </a:solidFill>
            </a:endParaRPr>
          </a:p>
        </p:txBody>
      </p:sp>
      <p:sp>
        <p:nvSpPr>
          <p:cNvPr id="2" name="Rectangle 1"/>
          <p:cNvSpPr/>
          <p:nvPr/>
        </p:nvSpPr>
        <p:spPr>
          <a:xfrm>
            <a:off x="4299285" y="1600200"/>
            <a:ext cx="4668251" cy="4939814"/>
          </a:xfrm>
          <a:prstGeom prst="rect">
            <a:avLst/>
          </a:prstGeom>
        </p:spPr>
        <p:txBody>
          <a:bodyPr wrap="square">
            <a:spAutoFit/>
          </a:bodyPr>
          <a:lstStyle/>
          <a:p>
            <a:pPr lvl="1"/>
            <a:r>
              <a:rPr lang="en-US" sz="1500" b="1" dirty="0" smtClean="0">
                <a:solidFill>
                  <a:srgbClr val="00B0F0"/>
                </a:solidFill>
              </a:rPr>
              <a:t>Valuation Method</a:t>
            </a:r>
          </a:p>
          <a:p>
            <a:pPr lvl="1"/>
            <a:r>
              <a:rPr lang="en-US" sz="1500" dirty="0" smtClean="0"/>
              <a:t>Business must </a:t>
            </a:r>
            <a:r>
              <a:rPr lang="en-US" sz="1500" dirty="0"/>
              <a:t>use and document a “reasonable and good faith method for calculating the value of the consumer’s data. The business shall use one or more of the </a:t>
            </a:r>
            <a:r>
              <a:rPr lang="en-US" sz="1500" dirty="0" smtClean="0"/>
              <a:t>following:</a:t>
            </a:r>
          </a:p>
          <a:p>
            <a:pPr marL="742950" lvl="1" indent="-285750">
              <a:buFont typeface="Arial" panose="020B0604020202020204" pitchFamily="34" charset="0"/>
              <a:buChar char="•"/>
            </a:pPr>
            <a:r>
              <a:rPr lang="en-US" sz="1250" dirty="0" smtClean="0"/>
              <a:t>The </a:t>
            </a:r>
            <a:r>
              <a:rPr lang="en-US" sz="1250" b="1" dirty="0" smtClean="0"/>
              <a:t>marginal value </a:t>
            </a:r>
            <a:r>
              <a:rPr lang="en-US" sz="1250" dirty="0" smtClean="0"/>
              <a:t>to the business of the sale, collection, or deletion of the data or a “typical consumer’s data”;</a:t>
            </a:r>
          </a:p>
          <a:p>
            <a:pPr marL="742950" lvl="1" indent="-285750">
              <a:buFont typeface="Arial" panose="020B0604020202020204" pitchFamily="34" charset="0"/>
              <a:buChar char="•"/>
            </a:pPr>
            <a:r>
              <a:rPr lang="en-US" sz="1250" dirty="0" smtClean="0"/>
              <a:t>The </a:t>
            </a:r>
            <a:r>
              <a:rPr lang="en-US" sz="1250" b="1" dirty="0"/>
              <a:t>average value </a:t>
            </a:r>
            <a:r>
              <a:rPr lang="en-US" sz="1250" dirty="0"/>
              <a:t>to the business of the </a:t>
            </a:r>
            <a:r>
              <a:rPr lang="en-US" sz="1250" dirty="0" smtClean="0"/>
              <a:t>same;</a:t>
            </a:r>
          </a:p>
          <a:p>
            <a:pPr marL="742950" lvl="1" indent="-285750">
              <a:buFont typeface="Arial" panose="020B0604020202020204" pitchFamily="34" charset="0"/>
              <a:buChar char="•"/>
            </a:pPr>
            <a:r>
              <a:rPr lang="en-US" sz="1250" b="1" dirty="0" smtClean="0"/>
              <a:t>Revenue </a:t>
            </a:r>
            <a:r>
              <a:rPr lang="en-US" sz="1250" b="1" dirty="0"/>
              <a:t>or profit </a:t>
            </a:r>
            <a:r>
              <a:rPr lang="en-US" sz="1250" dirty="0"/>
              <a:t>generated by the business from separate tiers, categories, or classes of consumers or typical consumers whose data provides differing </a:t>
            </a:r>
            <a:r>
              <a:rPr lang="en-US" sz="1250" dirty="0" smtClean="0"/>
              <a:t>value</a:t>
            </a:r>
          </a:p>
          <a:p>
            <a:pPr marL="742950" lvl="1" indent="-285750">
              <a:buFont typeface="Arial" panose="020B0604020202020204" pitchFamily="34" charset="0"/>
              <a:buChar char="•"/>
            </a:pPr>
            <a:r>
              <a:rPr lang="en-US" sz="1250" b="1" dirty="0" smtClean="0"/>
              <a:t>Revenue </a:t>
            </a:r>
            <a:r>
              <a:rPr lang="en-US" sz="1250" b="1" dirty="0"/>
              <a:t>generated </a:t>
            </a:r>
            <a:r>
              <a:rPr lang="en-US" sz="1250" dirty="0"/>
              <a:t>by the business from the sale, collection, or retention of consumers’ personal </a:t>
            </a:r>
            <a:r>
              <a:rPr lang="en-US" sz="1250" dirty="0" smtClean="0"/>
              <a:t>information</a:t>
            </a:r>
          </a:p>
          <a:p>
            <a:pPr marL="742950" lvl="1" indent="-285750">
              <a:buFont typeface="Arial" panose="020B0604020202020204" pitchFamily="34" charset="0"/>
              <a:buChar char="•"/>
            </a:pPr>
            <a:r>
              <a:rPr lang="en-US" sz="1250" b="1" dirty="0" smtClean="0"/>
              <a:t>Expenses </a:t>
            </a:r>
            <a:r>
              <a:rPr lang="en-US" sz="1250" b="1" dirty="0"/>
              <a:t>related </a:t>
            </a:r>
            <a:r>
              <a:rPr lang="en-US" sz="1250" dirty="0"/>
              <a:t>to the sale, collection, or retention of consumers’ personal </a:t>
            </a:r>
            <a:r>
              <a:rPr lang="en-US" sz="1250" dirty="0" smtClean="0"/>
              <a:t>information</a:t>
            </a:r>
          </a:p>
          <a:p>
            <a:pPr marL="742950" lvl="1" indent="-285750">
              <a:buFont typeface="Arial" panose="020B0604020202020204" pitchFamily="34" charset="0"/>
              <a:buChar char="•"/>
            </a:pPr>
            <a:r>
              <a:rPr lang="en-US" sz="1250" b="1" dirty="0" smtClean="0"/>
              <a:t>Expenses </a:t>
            </a:r>
            <a:r>
              <a:rPr lang="en-US" sz="1250" b="1" dirty="0"/>
              <a:t>related </a:t>
            </a:r>
            <a:r>
              <a:rPr lang="en-US" sz="1250" dirty="0"/>
              <a:t>to the offer, provision, or imposition of any financial incentives or prices </a:t>
            </a:r>
            <a:r>
              <a:rPr lang="en-US" sz="1250" dirty="0" smtClean="0"/>
              <a:t>differences;</a:t>
            </a:r>
          </a:p>
          <a:p>
            <a:pPr marL="742950" lvl="1" indent="-285750">
              <a:buFont typeface="Arial" panose="020B0604020202020204" pitchFamily="34" charset="0"/>
              <a:buChar char="•"/>
            </a:pPr>
            <a:r>
              <a:rPr lang="en-US" sz="1250" dirty="0" smtClean="0"/>
              <a:t>Any </a:t>
            </a:r>
            <a:r>
              <a:rPr lang="en-US" sz="1250" dirty="0"/>
              <a:t>other “</a:t>
            </a:r>
            <a:r>
              <a:rPr lang="en-US" sz="1250" b="1" dirty="0"/>
              <a:t>practical and reliable method</a:t>
            </a:r>
            <a:r>
              <a:rPr lang="en-US" sz="1250" dirty="0"/>
              <a:t>” of calculation used in good-faith.</a:t>
            </a:r>
          </a:p>
        </p:txBody>
      </p:sp>
    </p:spTree>
    <p:extLst>
      <p:ext uri="{BB962C8B-B14F-4D97-AF65-F5344CB8AC3E}">
        <p14:creationId xmlns:p14="http://schemas.microsoft.com/office/powerpoint/2010/main" val="227573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66713" y="1603374"/>
            <a:ext cx="4040187" cy="5254625"/>
          </a:xfrm>
        </p:spPr>
        <p:txBody>
          <a:bodyPr/>
          <a:lstStyle/>
          <a:p>
            <a:pPr marL="0" indent="0">
              <a:buNone/>
            </a:pPr>
            <a:r>
              <a:rPr lang="en-US" sz="1600" b="1" dirty="0" smtClean="0">
                <a:solidFill>
                  <a:srgbClr val="00B0F0"/>
                </a:solidFill>
              </a:rPr>
              <a:t>Notice Formatting Requirements</a:t>
            </a:r>
            <a:endParaRPr lang="en-US" sz="1600" b="1" dirty="0">
              <a:solidFill>
                <a:srgbClr val="00B0F0"/>
              </a:solidFill>
            </a:endParaRPr>
          </a:p>
          <a:p>
            <a:r>
              <a:rPr lang="en-US" sz="1400" b="1" dirty="0" smtClean="0">
                <a:solidFill>
                  <a:srgbClr val="7030A0"/>
                </a:solidFill>
              </a:rPr>
              <a:t>Designed </a:t>
            </a:r>
            <a:r>
              <a:rPr lang="en-US" sz="1400" dirty="0"/>
              <a:t>in a way that is easy to read, and understandable to an average consumer. </a:t>
            </a:r>
            <a:endParaRPr lang="en-US" sz="1400" dirty="0" smtClean="0"/>
          </a:p>
          <a:p>
            <a:r>
              <a:rPr lang="en-US" sz="1400" b="1" dirty="0">
                <a:solidFill>
                  <a:srgbClr val="7030A0"/>
                </a:solidFill>
              </a:rPr>
              <a:t>U</a:t>
            </a:r>
            <a:r>
              <a:rPr lang="en-US" sz="1400" b="1" dirty="0" smtClean="0">
                <a:solidFill>
                  <a:srgbClr val="7030A0"/>
                </a:solidFill>
              </a:rPr>
              <a:t>se</a:t>
            </a:r>
            <a:r>
              <a:rPr lang="en-US" sz="1400" dirty="0" smtClean="0"/>
              <a:t> </a:t>
            </a:r>
            <a:r>
              <a:rPr lang="en-US" sz="1400" dirty="0"/>
              <a:t>plain, straightforward language and avoid technical or legal </a:t>
            </a:r>
            <a:r>
              <a:rPr lang="en-US" sz="1400" dirty="0" smtClean="0"/>
              <a:t>jargon.</a:t>
            </a:r>
          </a:p>
          <a:p>
            <a:r>
              <a:rPr lang="en-US" sz="1400" b="1" dirty="0" smtClean="0">
                <a:solidFill>
                  <a:srgbClr val="7030A0"/>
                </a:solidFill>
              </a:rPr>
              <a:t>Use </a:t>
            </a:r>
            <a:r>
              <a:rPr lang="en-US" sz="1400" b="1" dirty="0">
                <a:solidFill>
                  <a:srgbClr val="7030A0"/>
                </a:solidFill>
              </a:rPr>
              <a:t>a format </a:t>
            </a:r>
            <a:r>
              <a:rPr lang="en-US" sz="1400" dirty="0"/>
              <a:t>that draws the consumer’s attention to the notice and makes the notice readable, including on smaller </a:t>
            </a:r>
            <a:r>
              <a:rPr lang="en-US" sz="1400" dirty="0" smtClean="0"/>
              <a:t>screens.</a:t>
            </a:r>
          </a:p>
          <a:p>
            <a:r>
              <a:rPr lang="en-US" sz="1400" b="1" dirty="0" smtClean="0">
                <a:solidFill>
                  <a:srgbClr val="7030A0"/>
                </a:solidFill>
              </a:rPr>
              <a:t>Be </a:t>
            </a:r>
            <a:r>
              <a:rPr lang="en-US" sz="1400" b="1" dirty="0">
                <a:solidFill>
                  <a:srgbClr val="7030A0"/>
                </a:solidFill>
              </a:rPr>
              <a:t>available </a:t>
            </a:r>
            <a:r>
              <a:rPr lang="en-US" sz="1400" dirty="0"/>
              <a:t>in languages in which the business ordinarily provides contracts, disclaimers, sale announcements, and other information to </a:t>
            </a:r>
            <a:r>
              <a:rPr lang="en-US" sz="1400" dirty="0" smtClean="0"/>
              <a:t>consumers</a:t>
            </a:r>
          </a:p>
          <a:p>
            <a:r>
              <a:rPr lang="en-US" sz="1400" b="1" dirty="0" smtClean="0">
                <a:solidFill>
                  <a:srgbClr val="7030A0"/>
                </a:solidFill>
              </a:rPr>
              <a:t>Be </a:t>
            </a:r>
            <a:r>
              <a:rPr lang="en-US" sz="1400" b="1" dirty="0">
                <a:solidFill>
                  <a:srgbClr val="7030A0"/>
                </a:solidFill>
              </a:rPr>
              <a:t>accessible </a:t>
            </a:r>
            <a:r>
              <a:rPr lang="en-US" sz="1400" dirty="0"/>
              <a:t>to consumers with disabilities, and at a minimum provide information on how a consumer with a disability may access the notice in an alternative </a:t>
            </a:r>
            <a:r>
              <a:rPr lang="en-US" sz="1400" dirty="0" smtClean="0"/>
              <a:t>format.</a:t>
            </a:r>
          </a:p>
          <a:p>
            <a:r>
              <a:rPr lang="en-US" sz="1400" b="1" dirty="0" smtClean="0">
                <a:solidFill>
                  <a:srgbClr val="7030A0"/>
                </a:solidFill>
              </a:rPr>
              <a:t>Be </a:t>
            </a:r>
            <a:r>
              <a:rPr lang="en-US" sz="1400" b="1" dirty="0">
                <a:solidFill>
                  <a:srgbClr val="7030A0"/>
                </a:solidFill>
              </a:rPr>
              <a:t>available</a:t>
            </a:r>
            <a:r>
              <a:rPr lang="en-US" sz="1400" dirty="0"/>
              <a:t> online or other physical location where consumers will see it before opting-in to the financial incentive or price or service difference. </a:t>
            </a:r>
          </a:p>
          <a:p>
            <a:pPr marL="0" indent="0">
              <a:buNone/>
            </a:pPr>
            <a:endParaRPr lang="en-US" sz="1500" dirty="0" smtClean="0">
              <a:solidFill>
                <a:schemeClr val="tx1"/>
              </a:solidFill>
            </a:endParaRPr>
          </a:p>
          <a:p>
            <a:pPr marL="0" indent="0">
              <a:buNone/>
            </a:pPr>
            <a:endParaRPr lang="en-US" sz="1500" b="1" dirty="0">
              <a:solidFill>
                <a:schemeClr val="accent1"/>
              </a:solidFill>
            </a:endParaRPr>
          </a:p>
        </p:txBody>
      </p:sp>
      <p:sp>
        <p:nvSpPr>
          <p:cNvPr id="7" name="Content Placeholder 6"/>
          <p:cNvSpPr>
            <a:spLocks noGrp="1"/>
          </p:cNvSpPr>
          <p:nvPr>
            <p:ph sz="half" idx="2"/>
          </p:nvPr>
        </p:nvSpPr>
        <p:spPr>
          <a:xfrm>
            <a:off x="4737101" y="1603375"/>
            <a:ext cx="4038599" cy="6353509"/>
          </a:xfrm>
        </p:spPr>
        <p:txBody>
          <a:bodyPr/>
          <a:lstStyle/>
          <a:p>
            <a:pPr marL="0" indent="0">
              <a:buNone/>
            </a:pPr>
            <a:r>
              <a:rPr lang="en-US" sz="1600" b="1" dirty="0" smtClean="0">
                <a:solidFill>
                  <a:srgbClr val="00B0F0"/>
                </a:solidFill>
              </a:rPr>
              <a:t>Notice Substantive Requirements</a:t>
            </a:r>
            <a:endParaRPr lang="en-US" sz="1500" dirty="0"/>
          </a:p>
          <a:p>
            <a:r>
              <a:rPr lang="en-US" sz="1300" dirty="0" smtClean="0"/>
              <a:t>A </a:t>
            </a:r>
            <a:r>
              <a:rPr lang="en-US" sz="1300" b="1" dirty="0">
                <a:solidFill>
                  <a:srgbClr val="7030A0"/>
                </a:solidFill>
              </a:rPr>
              <a:t>succinct summary </a:t>
            </a:r>
            <a:r>
              <a:rPr lang="en-US" sz="1300" dirty="0"/>
              <a:t>of the financial incentive or price or service difference </a:t>
            </a:r>
            <a:r>
              <a:rPr lang="en-US" sz="1300" dirty="0" smtClean="0"/>
              <a:t>offered.</a:t>
            </a:r>
          </a:p>
          <a:p>
            <a:r>
              <a:rPr lang="en-US" sz="1300" dirty="0" smtClean="0"/>
              <a:t>A </a:t>
            </a:r>
            <a:r>
              <a:rPr lang="en-US" sz="1300" b="1" dirty="0">
                <a:solidFill>
                  <a:srgbClr val="7030A0"/>
                </a:solidFill>
              </a:rPr>
              <a:t>description</a:t>
            </a:r>
            <a:r>
              <a:rPr lang="en-US" sz="1300" dirty="0"/>
              <a:t> of the material terms of the financial incentive or price of service difference, including the categories of personal information that are implicated by the financial incentive or price or service </a:t>
            </a:r>
            <a:r>
              <a:rPr lang="en-US" sz="1300" dirty="0" smtClean="0"/>
              <a:t>difference.</a:t>
            </a:r>
          </a:p>
          <a:p>
            <a:r>
              <a:rPr lang="en-US" sz="1300" b="1" dirty="0" smtClean="0">
                <a:solidFill>
                  <a:srgbClr val="7030A0"/>
                </a:solidFill>
              </a:rPr>
              <a:t>How </a:t>
            </a:r>
            <a:r>
              <a:rPr lang="en-US" sz="1300" b="1" dirty="0">
                <a:solidFill>
                  <a:srgbClr val="7030A0"/>
                </a:solidFill>
              </a:rPr>
              <a:t>the consumer can opt-in </a:t>
            </a:r>
            <a:r>
              <a:rPr lang="en-US" sz="1300" dirty="0"/>
              <a:t>to the financial incentive or price or service </a:t>
            </a:r>
            <a:r>
              <a:rPr lang="en-US" sz="1300" dirty="0" smtClean="0"/>
              <a:t>difference</a:t>
            </a:r>
            <a:r>
              <a:rPr lang="en-US" sz="1300" b="1" dirty="0" smtClean="0"/>
              <a:t>.</a:t>
            </a:r>
          </a:p>
          <a:p>
            <a:r>
              <a:rPr lang="en-US" sz="1300" b="1" dirty="0" smtClean="0">
                <a:solidFill>
                  <a:srgbClr val="7030A0"/>
                </a:solidFill>
              </a:rPr>
              <a:t>Notification</a:t>
            </a:r>
            <a:r>
              <a:rPr lang="en-US" sz="1300" b="1" dirty="0" smtClean="0"/>
              <a:t> </a:t>
            </a:r>
            <a:r>
              <a:rPr lang="en-US" sz="1300" dirty="0"/>
              <a:t>of the consumer’s right to withdraw from the financial incentive at any time and how the consumer may exercise that </a:t>
            </a:r>
            <a:r>
              <a:rPr lang="en-US" sz="1300" dirty="0" smtClean="0"/>
              <a:t>right.</a:t>
            </a:r>
          </a:p>
          <a:p>
            <a:r>
              <a:rPr lang="en-US" sz="1300" b="1" dirty="0" smtClean="0">
                <a:solidFill>
                  <a:srgbClr val="7030A0"/>
                </a:solidFill>
              </a:rPr>
              <a:t>An </a:t>
            </a:r>
            <a:r>
              <a:rPr lang="en-US" sz="1300" b="1" dirty="0">
                <a:solidFill>
                  <a:srgbClr val="7030A0"/>
                </a:solidFill>
              </a:rPr>
              <a:t>explanation </a:t>
            </a:r>
            <a:r>
              <a:rPr lang="en-US" sz="1300" dirty="0"/>
              <a:t>of why the financial incentive or price or service difference is permitted under the CCPA, including: (1) a good-faith estimate of the value of the consumer’s data that forms the basis for the offering of the financial incentive or price or service difference; and (2) a description of the method the business used to calculate the value of the consumer’s data. </a:t>
            </a:r>
          </a:p>
        </p:txBody>
      </p:sp>
      <p:sp>
        <p:nvSpPr>
          <p:cNvPr id="5" name="Title 4"/>
          <p:cNvSpPr>
            <a:spLocks noGrp="1"/>
          </p:cNvSpPr>
          <p:nvPr>
            <p:ph type="title"/>
          </p:nvPr>
        </p:nvSpPr>
        <p:spPr/>
        <p:txBody>
          <a:bodyPr/>
          <a:lstStyle/>
          <a:p>
            <a:r>
              <a:rPr lang="en-US" dirty="0" smtClean="0"/>
              <a:t>CCPA - Consumer Rights &amp; Business Obligations</a:t>
            </a:r>
            <a:endParaRPr lang="en-US" dirty="0"/>
          </a:p>
        </p:txBody>
      </p:sp>
      <p:sp>
        <p:nvSpPr>
          <p:cNvPr id="6" name="Text Placeholder 5"/>
          <p:cNvSpPr>
            <a:spLocks noGrp="1"/>
          </p:cNvSpPr>
          <p:nvPr>
            <p:ph type="body" sz="quarter" idx="24"/>
          </p:nvPr>
        </p:nvSpPr>
        <p:spPr/>
        <p:txBody>
          <a:bodyPr/>
          <a:lstStyle/>
          <a:p>
            <a:r>
              <a:rPr lang="en-US" dirty="0" smtClean="0"/>
              <a:t>Right to Anti-Discrimination - Financial Incentive</a:t>
            </a:r>
            <a:endParaRPr lang="en-US" dirty="0"/>
          </a:p>
        </p:txBody>
      </p:sp>
    </p:spTree>
    <p:extLst>
      <p:ext uri="{BB962C8B-B14F-4D97-AF65-F5344CB8AC3E}">
        <p14:creationId xmlns:p14="http://schemas.microsoft.com/office/powerpoint/2010/main" val="168922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Consumer Privacy Act (CCPA)</a:t>
            </a:r>
            <a:endParaRPr lang="en-US" dirty="0"/>
          </a:p>
        </p:txBody>
      </p:sp>
      <p:sp>
        <p:nvSpPr>
          <p:cNvPr id="4" name="Text Placeholder 3"/>
          <p:cNvSpPr>
            <a:spLocks noGrp="1"/>
          </p:cNvSpPr>
          <p:nvPr>
            <p:ph type="body" sz="quarter" idx="24"/>
          </p:nvPr>
        </p:nvSpPr>
        <p:spPr/>
        <p:txBody>
          <a:bodyPr/>
          <a:lstStyle/>
          <a:p>
            <a:r>
              <a:rPr lang="en-US" dirty="0" smtClean="0"/>
              <a:t>Can’t Hear The Program?</a:t>
            </a:r>
            <a:endParaRPr lang="en-US" dirty="0"/>
          </a:p>
        </p:txBody>
      </p:sp>
      <p:sp>
        <p:nvSpPr>
          <p:cNvPr id="5" name="TextBox 4"/>
          <p:cNvSpPr txBox="1"/>
          <p:nvPr/>
        </p:nvSpPr>
        <p:spPr>
          <a:xfrm>
            <a:off x="597090" y="1382938"/>
            <a:ext cx="2814850" cy="4770537"/>
          </a:xfrm>
          <a:prstGeom prst="rect">
            <a:avLst/>
          </a:prstGeom>
          <a:noFill/>
        </p:spPr>
        <p:txBody>
          <a:bodyPr wrap="square" rtlCol="0">
            <a:spAutoFit/>
          </a:bodyPr>
          <a:lstStyle/>
          <a:p>
            <a:endParaRPr lang="en-US" dirty="0" smtClean="0"/>
          </a:p>
          <a:p>
            <a:r>
              <a:rPr lang="en-US" sz="2400" dirty="0" smtClean="0"/>
              <a:t>Click the telephone icon at the bottom of the screen. </a:t>
            </a:r>
          </a:p>
          <a:p>
            <a:endParaRPr lang="en-US" sz="2000" dirty="0" smtClean="0"/>
          </a:p>
          <a:p>
            <a:endParaRPr lang="en-US" sz="2000" dirty="0"/>
          </a:p>
          <a:p>
            <a:r>
              <a:rPr lang="en-US" sz="2400" dirty="0" smtClean="0"/>
              <a:t>Select Call In and information will appear to join the webinar via telephone. </a:t>
            </a:r>
          </a:p>
          <a:p>
            <a:endParaRPr lang="en-US" dirty="0"/>
          </a:p>
          <a:p>
            <a:endParaRPr lang="en-US" dirty="0" smtClean="0"/>
          </a:p>
          <a:p>
            <a:endParaRPr lang="en-US" dirty="0"/>
          </a:p>
        </p:txBody>
      </p:sp>
      <p:pic>
        <p:nvPicPr>
          <p:cNvPr id="7" name="Picture 6"/>
          <p:cNvPicPr>
            <a:picLocks noChangeAspect="1"/>
          </p:cNvPicPr>
          <p:nvPr/>
        </p:nvPicPr>
        <p:blipFill>
          <a:blip r:embed="rId2"/>
          <a:stretch>
            <a:fillRect/>
          </a:stretch>
        </p:blipFill>
        <p:spPr>
          <a:xfrm>
            <a:off x="4273067" y="3239812"/>
            <a:ext cx="3656282" cy="2932973"/>
          </a:xfrm>
          <a:prstGeom prst="rect">
            <a:avLst/>
          </a:prstGeom>
        </p:spPr>
      </p:pic>
      <p:pic>
        <p:nvPicPr>
          <p:cNvPr id="8" name="Picture 7"/>
          <p:cNvPicPr>
            <a:picLocks noChangeAspect="1"/>
          </p:cNvPicPr>
          <p:nvPr/>
        </p:nvPicPr>
        <p:blipFill>
          <a:blip r:embed="rId3"/>
          <a:stretch>
            <a:fillRect/>
          </a:stretch>
        </p:blipFill>
        <p:spPr>
          <a:xfrm>
            <a:off x="4273067" y="1382937"/>
            <a:ext cx="3543913" cy="1660513"/>
          </a:xfrm>
          <a:prstGeom prst="rect">
            <a:avLst/>
          </a:prstGeom>
        </p:spPr>
      </p:pic>
    </p:spTree>
    <p:extLst>
      <p:ext uri="{BB962C8B-B14F-4D97-AF65-F5344CB8AC3E}">
        <p14:creationId xmlns:p14="http://schemas.microsoft.com/office/powerpoint/2010/main" val="290829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Additional Rights &amp; Obligations</a:t>
            </a:r>
            <a:endParaRPr lang="en-US" dirty="0"/>
          </a:p>
        </p:txBody>
      </p:sp>
      <p:sp>
        <p:nvSpPr>
          <p:cNvPr id="6" name="Text Placeholder 5"/>
          <p:cNvSpPr>
            <a:spLocks noGrp="1"/>
          </p:cNvSpPr>
          <p:nvPr>
            <p:ph type="body" sz="quarter" idx="24"/>
          </p:nvPr>
        </p:nvSpPr>
        <p:spPr/>
        <p:txBody>
          <a:bodyPr/>
          <a:lstStyle/>
          <a:p>
            <a:r>
              <a:rPr lang="en-US" dirty="0" smtClean="0"/>
              <a:t>Record Keeping &amp; Training (AG </a:t>
            </a:r>
            <a:r>
              <a:rPr lang="en-US" dirty="0" err="1" smtClean="0"/>
              <a:t>Regs</a:t>
            </a:r>
            <a:r>
              <a:rPr lang="en-US" dirty="0" smtClean="0"/>
              <a:t>)</a:t>
            </a:r>
            <a:endParaRPr lang="en-US" dirty="0"/>
          </a:p>
        </p:txBody>
      </p:sp>
      <p:sp>
        <p:nvSpPr>
          <p:cNvPr id="8" name="Content Placeholder 1"/>
          <p:cNvSpPr>
            <a:spLocks noGrp="1"/>
          </p:cNvSpPr>
          <p:nvPr>
            <p:ph sz="quarter" idx="13"/>
          </p:nvPr>
        </p:nvSpPr>
        <p:spPr>
          <a:xfrm>
            <a:off x="366713" y="1600200"/>
            <a:ext cx="8408987" cy="4572000"/>
          </a:xfrm>
        </p:spPr>
        <p:txBody>
          <a:bodyPr/>
          <a:lstStyle/>
          <a:p>
            <a:r>
              <a:rPr lang="en-US" sz="1600" b="1" dirty="0" smtClean="0">
                <a:solidFill>
                  <a:schemeClr val="tx2"/>
                </a:solidFill>
              </a:rPr>
              <a:t>Limited record keeping. </a:t>
            </a:r>
            <a:r>
              <a:rPr lang="en-US" sz="1600" dirty="0" smtClean="0"/>
              <a:t>Business must maintain records of consumer requests, including how the business responded to requests for at least 24 months (2 years). The records may be maintained in a ticket or log format if the format includes certain information. There are data use restrictions for records maintained.</a:t>
            </a:r>
          </a:p>
          <a:p>
            <a:r>
              <a:rPr lang="en-US" sz="1600" b="1" dirty="0" smtClean="0">
                <a:solidFill>
                  <a:schemeClr val="tx2"/>
                </a:solidFill>
              </a:rPr>
              <a:t>No requirement for broader record keeping</a:t>
            </a:r>
            <a:r>
              <a:rPr lang="en-US" sz="1600" dirty="0" smtClean="0"/>
              <a:t>. Other than the 2 year record retention requirement in the proposed regulations, the </a:t>
            </a:r>
            <a:r>
              <a:rPr lang="en-US" sz="1600" dirty="0" err="1" smtClean="0"/>
              <a:t>CCPA</a:t>
            </a:r>
            <a:r>
              <a:rPr lang="en-US" sz="1600" dirty="0" smtClean="0"/>
              <a:t> does not expressly require a business to retain other records as a matter of course. Businesses are not required to keep one-off transactional records. </a:t>
            </a:r>
          </a:p>
          <a:p>
            <a:r>
              <a:rPr lang="en-US" sz="1600" b="1" dirty="0" smtClean="0">
                <a:solidFill>
                  <a:schemeClr val="tx2"/>
                </a:solidFill>
              </a:rPr>
              <a:t>4m metrics</a:t>
            </a:r>
            <a:r>
              <a:rPr lang="en-US" sz="1600" dirty="0" smtClean="0"/>
              <a:t>. A business that alone or in combination annually buys, receives for a business purpose, sells, or shares for commercial purposes, the personal information of 4m or more consumers must prepare certain metrics and disclose such metrics on the privacy policy. </a:t>
            </a:r>
          </a:p>
          <a:p>
            <a:r>
              <a:rPr lang="en-US" sz="1600" b="1" dirty="0" smtClean="0">
                <a:solidFill>
                  <a:schemeClr val="tx2"/>
                </a:solidFill>
              </a:rPr>
              <a:t>Training</a:t>
            </a:r>
            <a:r>
              <a:rPr lang="en-US" sz="1600" dirty="0" smtClean="0">
                <a:solidFill>
                  <a:schemeClr val="tx1"/>
                </a:solidFill>
              </a:rPr>
              <a:t>. Any individual responsible for handling consumer inquiries about the business’s privacy practices or the business’s compliance with the </a:t>
            </a:r>
            <a:r>
              <a:rPr lang="en-US" sz="1600" dirty="0" err="1" smtClean="0">
                <a:solidFill>
                  <a:schemeClr val="tx1"/>
                </a:solidFill>
              </a:rPr>
              <a:t>CCPA</a:t>
            </a:r>
            <a:r>
              <a:rPr lang="en-US" sz="1600" dirty="0" smtClean="0">
                <a:solidFill>
                  <a:schemeClr val="tx1"/>
                </a:solidFill>
              </a:rPr>
              <a:t> must be trained on the requirements of the </a:t>
            </a:r>
            <a:r>
              <a:rPr lang="en-US" sz="1600" dirty="0" err="1" smtClean="0">
                <a:solidFill>
                  <a:schemeClr val="tx1"/>
                </a:solidFill>
              </a:rPr>
              <a:t>CCPA</a:t>
            </a:r>
            <a:r>
              <a:rPr lang="en-US" sz="1600" dirty="0" smtClean="0">
                <a:solidFill>
                  <a:schemeClr val="tx1"/>
                </a:solidFill>
              </a:rPr>
              <a:t> and how to direct consumers to exercise their rights under the </a:t>
            </a:r>
            <a:r>
              <a:rPr lang="en-US" sz="1600" dirty="0" err="1" smtClean="0">
                <a:solidFill>
                  <a:schemeClr val="tx1"/>
                </a:solidFill>
              </a:rPr>
              <a:t>CCPA</a:t>
            </a:r>
            <a:r>
              <a:rPr lang="en-US" sz="1600" dirty="0" smtClean="0">
                <a:solidFill>
                  <a:schemeClr val="tx1"/>
                </a:solidFill>
              </a:rPr>
              <a:t> and the AG’s regulations.</a:t>
            </a:r>
          </a:p>
          <a:p>
            <a:endParaRPr lang="en-US" sz="1500" dirty="0">
              <a:solidFill>
                <a:schemeClr val="tx1"/>
              </a:solidFill>
            </a:endParaRPr>
          </a:p>
          <a:p>
            <a:pPr marL="0" indent="0">
              <a:buNone/>
            </a:pPr>
            <a:endParaRPr lang="en-US" sz="1500" b="1" dirty="0" smtClean="0">
              <a:solidFill>
                <a:schemeClr val="accent1"/>
              </a:solidFill>
            </a:endParaRPr>
          </a:p>
        </p:txBody>
      </p:sp>
    </p:spTree>
    <p:extLst>
      <p:ext uri="{BB962C8B-B14F-4D97-AF65-F5344CB8AC3E}">
        <p14:creationId xmlns:p14="http://schemas.microsoft.com/office/powerpoint/2010/main" val="19594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66713" y="1603374"/>
            <a:ext cx="4040187" cy="4751705"/>
          </a:xfrm>
        </p:spPr>
        <p:txBody>
          <a:bodyPr/>
          <a:lstStyle/>
          <a:p>
            <a:pPr marL="0" indent="0">
              <a:buNone/>
            </a:pPr>
            <a:r>
              <a:rPr lang="en-US" sz="1600" b="1" dirty="0">
                <a:solidFill>
                  <a:srgbClr val="00B0F0"/>
                </a:solidFill>
              </a:rPr>
              <a:t>AG Enforcement</a:t>
            </a:r>
          </a:p>
          <a:p>
            <a:r>
              <a:rPr lang="en-US" sz="1500" b="1" dirty="0" smtClean="0">
                <a:solidFill>
                  <a:schemeClr val="tx2"/>
                </a:solidFill>
              </a:rPr>
              <a:t>Regulations </a:t>
            </a:r>
            <a:r>
              <a:rPr lang="en-US" sz="1500" dirty="0" smtClean="0"/>
              <a:t>submitted on 6/1/20 for approval by </a:t>
            </a:r>
            <a:r>
              <a:rPr lang="en-US" sz="1500" dirty="0" err="1" smtClean="0"/>
              <a:t>OAL</a:t>
            </a:r>
            <a:r>
              <a:rPr lang="en-US" sz="1500" dirty="0" smtClean="0"/>
              <a:t>. </a:t>
            </a:r>
          </a:p>
          <a:p>
            <a:r>
              <a:rPr lang="en-US" sz="1500" b="1" dirty="0" smtClean="0">
                <a:solidFill>
                  <a:srgbClr val="7030A0"/>
                </a:solidFill>
              </a:rPr>
              <a:t>Enforcement</a:t>
            </a:r>
            <a:r>
              <a:rPr lang="en-US" sz="1500" dirty="0" smtClean="0"/>
              <a:t> begins in one week - 7/1/20.</a:t>
            </a:r>
          </a:p>
          <a:p>
            <a:r>
              <a:rPr lang="en-US" sz="1500" dirty="0" smtClean="0"/>
              <a:t>Any </a:t>
            </a:r>
            <a:r>
              <a:rPr lang="en-US" sz="1500" dirty="0"/>
              <a:t>business or third party may </a:t>
            </a:r>
            <a:r>
              <a:rPr lang="en-US" sz="1500" b="1" dirty="0">
                <a:solidFill>
                  <a:schemeClr val="tx2"/>
                </a:solidFill>
              </a:rPr>
              <a:t>seek the opinion </a:t>
            </a:r>
            <a:r>
              <a:rPr lang="en-US" sz="1500" dirty="0"/>
              <a:t>of the </a:t>
            </a:r>
            <a:r>
              <a:rPr lang="en-US" sz="1500" dirty="0" smtClean="0"/>
              <a:t>AG. </a:t>
            </a:r>
            <a:endParaRPr lang="en-US" sz="1500" dirty="0"/>
          </a:p>
          <a:p>
            <a:r>
              <a:rPr lang="en-US" sz="1500" b="1" dirty="0">
                <a:solidFill>
                  <a:schemeClr val="tx2"/>
                </a:solidFill>
              </a:rPr>
              <a:t>Safe harbor </a:t>
            </a:r>
            <a:r>
              <a:rPr lang="en-US" sz="1500" dirty="0"/>
              <a:t>- ability to </a:t>
            </a:r>
            <a:r>
              <a:rPr lang="en-US" sz="1500" dirty="0" smtClean="0"/>
              <a:t>cure (30 days)</a:t>
            </a:r>
            <a:endParaRPr lang="en-US" sz="1500" dirty="0"/>
          </a:p>
          <a:p>
            <a:r>
              <a:rPr lang="en-US" sz="1500" b="1" dirty="0">
                <a:solidFill>
                  <a:schemeClr val="tx2"/>
                </a:solidFill>
              </a:rPr>
              <a:t>If business fails to cure </a:t>
            </a:r>
            <a:r>
              <a:rPr lang="en-US" sz="1500" dirty="0"/>
              <a:t>within 30 days after being notified of alleged noncompliance</a:t>
            </a:r>
            <a:r>
              <a:rPr lang="en-US" sz="1500" dirty="0" smtClean="0"/>
              <a:t>, AG enforcement: </a:t>
            </a:r>
            <a:endParaRPr lang="en-US" sz="1500" dirty="0"/>
          </a:p>
          <a:p>
            <a:pPr lvl="1"/>
            <a:r>
              <a:rPr lang="en-US" sz="1400" dirty="0" smtClean="0"/>
              <a:t>Injunction;</a:t>
            </a:r>
            <a:endParaRPr lang="en-US" sz="1400" dirty="0"/>
          </a:p>
          <a:p>
            <a:pPr lvl="1"/>
            <a:r>
              <a:rPr lang="en-US" sz="1400" b="1" dirty="0">
                <a:solidFill>
                  <a:schemeClr val="tx2"/>
                </a:solidFill>
              </a:rPr>
              <a:t>Liability for a civil penalty </a:t>
            </a:r>
            <a:r>
              <a:rPr lang="en-US" sz="1400" dirty="0"/>
              <a:t>of not more than $2,500 for each violation or $7,500 for each intentional </a:t>
            </a:r>
            <a:r>
              <a:rPr lang="en-US" sz="1400" dirty="0" smtClean="0"/>
              <a:t>violation (NO CAP);</a:t>
            </a:r>
            <a:endParaRPr lang="en-US" sz="1400" dirty="0"/>
          </a:p>
          <a:p>
            <a:pPr lvl="1"/>
            <a:r>
              <a:rPr lang="en-US" sz="1400" dirty="0"/>
              <a:t>Penalties shall be </a:t>
            </a:r>
            <a:r>
              <a:rPr lang="en-US" sz="1400" b="1" dirty="0">
                <a:solidFill>
                  <a:schemeClr val="tx2"/>
                </a:solidFill>
              </a:rPr>
              <a:t>exclusively</a:t>
            </a:r>
            <a:r>
              <a:rPr lang="en-US" sz="1400" dirty="0"/>
              <a:t> assessed and recovered in an a civil action brought by the </a:t>
            </a:r>
            <a:r>
              <a:rPr lang="en-US" sz="1400" dirty="0" smtClean="0"/>
              <a:t>AG.</a:t>
            </a:r>
            <a:endParaRPr lang="en-US" sz="1400" dirty="0"/>
          </a:p>
        </p:txBody>
      </p:sp>
      <p:sp>
        <p:nvSpPr>
          <p:cNvPr id="7" name="Content Placeholder 6"/>
          <p:cNvSpPr>
            <a:spLocks noGrp="1"/>
          </p:cNvSpPr>
          <p:nvPr>
            <p:ph sz="half" idx="2"/>
          </p:nvPr>
        </p:nvSpPr>
        <p:spPr/>
        <p:txBody>
          <a:bodyPr/>
          <a:lstStyle/>
          <a:p>
            <a:pPr marL="0" indent="0">
              <a:buNone/>
            </a:pPr>
            <a:r>
              <a:rPr lang="en-US" sz="1600" b="1" dirty="0">
                <a:solidFill>
                  <a:srgbClr val="00B0F0"/>
                </a:solidFill>
              </a:rPr>
              <a:t>Private Right of Action</a:t>
            </a:r>
          </a:p>
          <a:p>
            <a:r>
              <a:rPr lang="en-US" sz="1500" b="1" dirty="0">
                <a:solidFill>
                  <a:schemeClr val="tx2"/>
                </a:solidFill>
              </a:rPr>
              <a:t>Limited </a:t>
            </a:r>
            <a:r>
              <a:rPr lang="en-US" sz="1500" dirty="0"/>
              <a:t>to when PI is: (1) </a:t>
            </a:r>
            <a:r>
              <a:rPr lang="en-US" sz="1500" dirty="0" err="1"/>
              <a:t>nonencrypted</a:t>
            </a:r>
            <a:r>
              <a:rPr lang="en-US" sz="1500" dirty="0"/>
              <a:t> </a:t>
            </a:r>
            <a:r>
              <a:rPr lang="en-US" sz="1500" b="1" dirty="0" smtClean="0">
                <a:solidFill>
                  <a:schemeClr val="tx2"/>
                </a:solidFill>
              </a:rPr>
              <a:t>and</a:t>
            </a:r>
            <a:r>
              <a:rPr lang="en-US" sz="1500" dirty="0" smtClean="0"/>
              <a:t> </a:t>
            </a:r>
            <a:r>
              <a:rPr lang="en-US" sz="1500" dirty="0" err="1"/>
              <a:t>nonredacted</a:t>
            </a:r>
            <a:r>
              <a:rPr lang="en-US" sz="1500" dirty="0"/>
              <a:t>; (2) subject to </a:t>
            </a:r>
            <a:r>
              <a:rPr lang="en-US" sz="1500" dirty="0" smtClean="0"/>
              <a:t>a breach resulting from the business’s </a:t>
            </a:r>
            <a:r>
              <a:rPr lang="en-US" sz="1500" dirty="0"/>
              <a:t>“violation of the duty to implement and </a:t>
            </a:r>
            <a:r>
              <a:rPr lang="en-US" sz="1500" dirty="0">
                <a:solidFill>
                  <a:schemeClr val="tx1"/>
                </a:solidFill>
              </a:rPr>
              <a:t>maintain </a:t>
            </a:r>
            <a:r>
              <a:rPr lang="en-US" sz="1500" b="1" dirty="0">
                <a:solidFill>
                  <a:schemeClr val="tx2"/>
                </a:solidFill>
              </a:rPr>
              <a:t>reasonable security procedures and practices </a:t>
            </a:r>
            <a:r>
              <a:rPr lang="en-US" sz="1500" dirty="0"/>
              <a:t>appropriate to the nature of the information to protect the personal </a:t>
            </a:r>
            <a:r>
              <a:rPr lang="en-US" sz="1500" dirty="0" smtClean="0"/>
              <a:t>information.”  (</a:t>
            </a:r>
            <a:r>
              <a:rPr lang="en-US" sz="1500" b="1" dirty="0" smtClean="0">
                <a:solidFill>
                  <a:schemeClr val="tx2"/>
                </a:solidFill>
              </a:rPr>
              <a:t>AG 2016 standard?</a:t>
            </a:r>
            <a:r>
              <a:rPr lang="en-US" sz="1500" dirty="0" smtClean="0"/>
              <a:t>)</a:t>
            </a:r>
            <a:endParaRPr lang="en-US" sz="1500" dirty="0"/>
          </a:p>
          <a:p>
            <a:r>
              <a:rPr lang="en-US" sz="1500" b="1" dirty="0">
                <a:solidFill>
                  <a:schemeClr val="tx2"/>
                </a:solidFill>
              </a:rPr>
              <a:t>Relief includes </a:t>
            </a:r>
            <a:r>
              <a:rPr lang="en-US" sz="1500" dirty="0"/>
              <a:t>damages, injunctive relief, other “relief</a:t>
            </a:r>
            <a:r>
              <a:rPr lang="en-US" sz="1500" dirty="0" smtClean="0"/>
              <a:t>”. </a:t>
            </a:r>
            <a:endParaRPr lang="en-US" sz="1500" dirty="0"/>
          </a:p>
          <a:p>
            <a:r>
              <a:rPr lang="en-US" sz="1500" b="1" dirty="0">
                <a:solidFill>
                  <a:schemeClr val="tx2"/>
                </a:solidFill>
              </a:rPr>
              <a:t>Statutory damages </a:t>
            </a:r>
            <a:r>
              <a:rPr lang="en-US" sz="1500" dirty="0"/>
              <a:t>not less than $100 and not greater than $750 per consumer per incident or “actual damages”, whichever is higher. </a:t>
            </a:r>
            <a:endParaRPr lang="en-US" sz="1500" dirty="0" smtClean="0"/>
          </a:p>
          <a:p>
            <a:r>
              <a:rPr lang="en-US" sz="1500" b="1" dirty="0" smtClean="0">
                <a:solidFill>
                  <a:schemeClr val="tx2"/>
                </a:solidFill>
              </a:rPr>
              <a:t>Ability to cure </a:t>
            </a:r>
            <a:r>
              <a:rPr lang="en-US" sz="1500" dirty="0" smtClean="0"/>
              <a:t>(30 days). </a:t>
            </a:r>
            <a:endParaRPr lang="en-US" sz="1500" dirty="0"/>
          </a:p>
          <a:p>
            <a:endParaRPr lang="en-US" sz="900" dirty="0"/>
          </a:p>
          <a:p>
            <a:pPr marL="0" indent="0">
              <a:buNone/>
            </a:pPr>
            <a:endParaRPr lang="en-US" sz="1100" dirty="0"/>
          </a:p>
          <a:p>
            <a:endParaRPr lang="en-US" sz="1200" dirty="0"/>
          </a:p>
        </p:txBody>
      </p:sp>
      <p:sp>
        <p:nvSpPr>
          <p:cNvPr id="5" name="Title 4"/>
          <p:cNvSpPr>
            <a:spLocks noGrp="1"/>
          </p:cNvSpPr>
          <p:nvPr>
            <p:ph type="title"/>
          </p:nvPr>
        </p:nvSpPr>
        <p:spPr/>
        <p:txBody>
          <a:bodyPr/>
          <a:lstStyle/>
          <a:p>
            <a:r>
              <a:rPr lang="en-US" dirty="0" smtClean="0"/>
              <a:t>Regulations, Enforcement &amp; Private Right of Action</a:t>
            </a:r>
            <a:endParaRPr lang="en-US" dirty="0"/>
          </a:p>
        </p:txBody>
      </p:sp>
      <p:sp>
        <p:nvSpPr>
          <p:cNvPr id="6" name="Text Placeholder 5"/>
          <p:cNvSpPr>
            <a:spLocks noGrp="1"/>
          </p:cNvSpPr>
          <p:nvPr>
            <p:ph type="body" sz="quarter" idx="24"/>
          </p:nvPr>
        </p:nvSpPr>
        <p:spPr/>
        <p:txBody>
          <a:bodyPr/>
          <a:lstStyle/>
          <a:p>
            <a:r>
              <a:rPr lang="en-US" dirty="0" smtClean="0"/>
              <a:t>AG Enforcement &amp; Private Right of Action</a:t>
            </a:r>
            <a:endParaRPr lang="en-US" dirty="0"/>
          </a:p>
        </p:txBody>
      </p:sp>
    </p:spTree>
    <p:extLst>
      <p:ext uri="{BB962C8B-B14F-4D97-AF65-F5344CB8AC3E}">
        <p14:creationId xmlns:p14="http://schemas.microsoft.com/office/powerpoint/2010/main" val="147915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sz="1800" b="1" i="1" dirty="0" smtClean="0">
                <a:solidFill>
                  <a:srgbClr val="7030A0"/>
                </a:solidFill>
              </a:rPr>
              <a:t>Barnes v. Hanna </a:t>
            </a:r>
            <a:r>
              <a:rPr lang="en-US" sz="1800" b="1" i="1" dirty="0" err="1" smtClean="0">
                <a:solidFill>
                  <a:srgbClr val="7030A0"/>
                </a:solidFill>
              </a:rPr>
              <a:t>Andersson</a:t>
            </a:r>
            <a:r>
              <a:rPr lang="en-US" sz="1800" b="1" i="1" dirty="0" smtClean="0">
                <a:solidFill>
                  <a:srgbClr val="7030A0"/>
                </a:solidFill>
              </a:rPr>
              <a:t>, LLC and Salesforce.com Inc. </a:t>
            </a:r>
            <a:r>
              <a:rPr lang="en-US" sz="1800" dirty="0" smtClean="0"/>
              <a:t>(Case No. 4:20-cv-00812) (N.D. Cal.) (2/3/20) - Class action  </a:t>
            </a:r>
          </a:p>
          <a:p>
            <a:r>
              <a:rPr lang="en-US" sz="1800" b="1" i="1" dirty="0" err="1" smtClean="0">
                <a:solidFill>
                  <a:srgbClr val="7030A0"/>
                </a:solidFill>
              </a:rPr>
              <a:t>Sheth</a:t>
            </a:r>
            <a:r>
              <a:rPr lang="en-US" sz="1800" b="1" i="1" dirty="0" smtClean="0">
                <a:solidFill>
                  <a:srgbClr val="7030A0"/>
                </a:solidFill>
              </a:rPr>
              <a:t> v. Ring, LLC </a:t>
            </a:r>
            <a:r>
              <a:rPr lang="en-US" sz="1800" dirty="0" smtClean="0"/>
              <a:t>(Case No. 2:20-cv-01538) (C.D. Cal.) (2/18/20)</a:t>
            </a:r>
          </a:p>
          <a:p>
            <a:r>
              <a:rPr lang="en-US" sz="1800" b="1" i="1" dirty="0" smtClean="0">
                <a:solidFill>
                  <a:srgbClr val="7030A0"/>
                </a:solidFill>
              </a:rPr>
              <a:t>Hernandez v. </a:t>
            </a:r>
            <a:r>
              <a:rPr lang="en-US" sz="1800" b="1" i="1" dirty="0" err="1" smtClean="0">
                <a:solidFill>
                  <a:srgbClr val="7030A0"/>
                </a:solidFill>
              </a:rPr>
              <a:t>PIH</a:t>
            </a:r>
            <a:r>
              <a:rPr lang="en-US" sz="1800" b="1" i="1" dirty="0" smtClean="0">
                <a:solidFill>
                  <a:srgbClr val="7030A0"/>
                </a:solidFill>
              </a:rPr>
              <a:t> Health, Inc. </a:t>
            </a:r>
            <a:r>
              <a:rPr lang="en-US" sz="1800" dirty="0" smtClean="0"/>
              <a:t>(Case No. 2:20-cv-1662) (C.D. Cal.) (2/20/20)</a:t>
            </a:r>
          </a:p>
          <a:p>
            <a:r>
              <a:rPr lang="en-US" sz="1800" b="1" i="1" dirty="0" smtClean="0">
                <a:solidFill>
                  <a:srgbClr val="7030A0"/>
                </a:solidFill>
              </a:rPr>
              <a:t>Burke v. </a:t>
            </a:r>
            <a:r>
              <a:rPr lang="en-US" sz="1800" b="1" i="1" dirty="0" err="1" smtClean="0">
                <a:solidFill>
                  <a:srgbClr val="7030A0"/>
                </a:solidFill>
              </a:rPr>
              <a:t>ClearviewAI</a:t>
            </a:r>
            <a:r>
              <a:rPr lang="en-US" sz="1800" b="1" i="1" dirty="0" smtClean="0">
                <a:solidFill>
                  <a:srgbClr val="7030A0"/>
                </a:solidFill>
              </a:rPr>
              <a:t>, Inc. </a:t>
            </a:r>
            <a:r>
              <a:rPr lang="en-US" sz="1800" dirty="0" smtClean="0"/>
              <a:t>(Case No. 3:20-cv-00370) (S.D. Cal.) (2/27/20)</a:t>
            </a:r>
          </a:p>
          <a:p>
            <a:r>
              <a:rPr lang="en-US" sz="1800" b="1" i="1" dirty="0" err="1">
                <a:solidFill>
                  <a:srgbClr val="7030A0"/>
                </a:solidFill>
              </a:rPr>
              <a:t>I.C</a:t>
            </a:r>
            <a:r>
              <a:rPr lang="en-US" sz="1800" b="1" i="1" dirty="0">
                <a:solidFill>
                  <a:srgbClr val="7030A0"/>
                </a:solidFill>
              </a:rPr>
              <a:t>., et al. v. Zynga, Inc.</a:t>
            </a:r>
            <a:r>
              <a:rPr lang="en-US" sz="1800" dirty="0"/>
              <a:t> (Case No. 3:20-cv01539) (N.D. Cal.) (3/3/20</a:t>
            </a:r>
            <a:r>
              <a:rPr lang="en-US" sz="1800" dirty="0" smtClean="0"/>
              <a:t>)</a:t>
            </a:r>
          </a:p>
        </p:txBody>
      </p:sp>
      <p:sp>
        <p:nvSpPr>
          <p:cNvPr id="3" name="Content Placeholder 2"/>
          <p:cNvSpPr>
            <a:spLocks noGrp="1"/>
          </p:cNvSpPr>
          <p:nvPr>
            <p:ph sz="half" idx="2"/>
          </p:nvPr>
        </p:nvSpPr>
        <p:spPr/>
        <p:txBody>
          <a:bodyPr/>
          <a:lstStyle/>
          <a:p>
            <a:r>
              <a:rPr lang="en-US" sz="1800" b="1" i="1" dirty="0">
                <a:solidFill>
                  <a:srgbClr val="7030A0"/>
                </a:solidFill>
              </a:rPr>
              <a:t>Fuentes v. Sunshine Behavioral Health Group, LLC </a:t>
            </a:r>
            <a:r>
              <a:rPr lang="en-US" sz="1800" dirty="0"/>
              <a:t>(Case No. 8:20-cv-0487) (C.D. Cal.) (3/10/20)</a:t>
            </a:r>
          </a:p>
          <a:p>
            <a:r>
              <a:rPr lang="en-US" sz="1800" b="1" i="1" dirty="0" smtClean="0">
                <a:solidFill>
                  <a:srgbClr val="7030A0"/>
                </a:solidFill>
              </a:rPr>
              <a:t>Almeida v. </a:t>
            </a:r>
            <a:r>
              <a:rPr lang="en-US" sz="1800" b="1" i="1" dirty="0" err="1" smtClean="0">
                <a:solidFill>
                  <a:srgbClr val="7030A0"/>
                </a:solidFill>
              </a:rPr>
              <a:t>Slickwraps</a:t>
            </a:r>
            <a:r>
              <a:rPr lang="en-US" sz="1800" b="1" i="1" dirty="0" smtClean="0">
                <a:solidFill>
                  <a:srgbClr val="7030A0"/>
                </a:solidFill>
              </a:rPr>
              <a:t> Inc. </a:t>
            </a:r>
            <a:r>
              <a:rPr lang="en-US" sz="1800" dirty="0" smtClean="0"/>
              <a:t>(Case No. 2:20-cv-00559) (E.D. Cal.) (3/12/20)</a:t>
            </a:r>
          </a:p>
          <a:p>
            <a:r>
              <a:rPr lang="en-US" sz="1800" b="1" i="1" dirty="0" smtClean="0">
                <a:solidFill>
                  <a:srgbClr val="7030A0"/>
                </a:solidFill>
              </a:rPr>
              <a:t>Johnson</a:t>
            </a:r>
            <a:r>
              <a:rPr lang="en-US" sz="1800" b="1" i="1" dirty="0">
                <a:solidFill>
                  <a:srgbClr val="7030A0"/>
                </a:solidFill>
              </a:rPr>
              <a:t>, et al. v. Zynga, Inc.</a:t>
            </a:r>
            <a:r>
              <a:rPr lang="en-US" sz="1800" dirty="0"/>
              <a:t> (Case No. 3:20-cv-02024) (N.D. Cal.) (3/23/20)</a:t>
            </a:r>
          </a:p>
          <a:p>
            <a:r>
              <a:rPr lang="en-US" sz="1800" b="1" i="1" dirty="0" smtClean="0">
                <a:solidFill>
                  <a:srgbClr val="7030A0"/>
                </a:solidFill>
              </a:rPr>
              <a:t>Cullen </a:t>
            </a:r>
            <a:r>
              <a:rPr lang="en-US" sz="1800" b="1" i="1" dirty="0">
                <a:solidFill>
                  <a:srgbClr val="7030A0"/>
                </a:solidFill>
              </a:rPr>
              <a:t>v. Zoom Video Communications, Inc. </a:t>
            </a:r>
            <a:r>
              <a:rPr lang="en-US" sz="1800" dirty="0"/>
              <a:t>(Case No. 5:20-cv-02155) (N.D. Cal.) (3/30/20)</a:t>
            </a:r>
          </a:p>
          <a:p>
            <a:r>
              <a:rPr lang="en-US" sz="1800" dirty="0" smtClean="0"/>
              <a:t>CCPA references abound…</a:t>
            </a:r>
            <a:endParaRPr lang="en-US" sz="1800" dirty="0"/>
          </a:p>
          <a:p>
            <a:endParaRPr lang="en-US" sz="1800" dirty="0"/>
          </a:p>
        </p:txBody>
      </p:sp>
      <p:sp>
        <p:nvSpPr>
          <p:cNvPr id="5" name="Slide Number Placeholder 4"/>
          <p:cNvSpPr>
            <a:spLocks noGrp="1"/>
          </p:cNvSpPr>
          <p:nvPr>
            <p:ph type="sldNum" sz="quarter" idx="12"/>
          </p:nvPr>
        </p:nvSpPr>
        <p:spPr/>
        <p:txBody>
          <a:bodyPr/>
          <a:lstStyle/>
          <a:p>
            <a:fld id="{D34DACC3-9742-4940-92E6-4CAB853A3218}" type="slidenum">
              <a:rPr lang="en-GB" noProof="0" smtClean="0"/>
              <a:t>22</a:t>
            </a:fld>
            <a:endParaRPr lang="en-GB" noProof="0" dirty="0"/>
          </a:p>
        </p:txBody>
      </p:sp>
      <p:sp>
        <p:nvSpPr>
          <p:cNvPr id="6" name="Title 5"/>
          <p:cNvSpPr>
            <a:spLocks noGrp="1"/>
          </p:cNvSpPr>
          <p:nvPr>
            <p:ph type="title"/>
          </p:nvPr>
        </p:nvSpPr>
        <p:spPr/>
        <p:txBody>
          <a:bodyPr/>
          <a:lstStyle/>
          <a:p>
            <a:r>
              <a:rPr lang="en-US" dirty="0" smtClean="0"/>
              <a:t>CCPA Private Right of Action	</a:t>
            </a:r>
            <a:endParaRPr lang="en-US" dirty="0"/>
          </a:p>
        </p:txBody>
      </p:sp>
      <p:sp>
        <p:nvSpPr>
          <p:cNvPr id="7" name="Text Placeholder 6"/>
          <p:cNvSpPr>
            <a:spLocks noGrp="1"/>
          </p:cNvSpPr>
          <p:nvPr>
            <p:ph type="body" sz="quarter" idx="24"/>
          </p:nvPr>
        </p:nvSpPr>
        <p:spPr/>
        <p:txBody>
          <a:bodyPr/>
          <a:lstStyle/>
          <a:p>
            <a:r>
              <a:rPr lang="en-US" dirty="0" smtClean="0"/>
              <a:t>Ongoing Lawsuits</a:t>
            </a:r>
            <a:endParaRPr lang="en-US" dirty="0"/>
          </a:p>
        </p:txBody>
      </p:sp>
    </p:spTree>
    <p:extLst>
      <p:ext uri="{BB962C8B-B14F-4D97-AF65-F5344CB8AC3E}">
        <p14:creationId xmlns:p14="http://schemas.microsoft.com/office/powerpoint/2010/main" val="235664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b="1" dirty="0">
                <a:solidFill>
                  <a:schemeClr val="tx2"/>
                </a:solidFill>
              </a:rPr>
              <a:t>Prepare data maps, inventories or other records </a:t>
            </a:r>
            <a:r>
              <a:rPr lang="en-US" dirty="0"/>
              <a:t>of all personal information pertaining to California residents, households and devices, as well as information sources, storage locations, usage and </a:t>
            </a:r>
            <a:r>
              <a:rPr lang="en-US" dirty="0" smtClean="0"/>
              <a:t>recipients. This process will help prepare </a:t>
            </a:r>
            <a:r>
              <a:rPr lang="en-US" dirty="0"/>
              <a:t>for </a:t>
            </a:r>
            <a:r>
              <a:rPr lang="en-US" dirty="0" smtClean="0"/>
              <a:t>data subject requests, and will enhance the organization’s ability to complete a vendor risk assessment.</a:t>
            </a:r>
            <a:endParaRPr lang="en-US" dirty="0"/>
          </a:p>
          <a:p>
            <a:r>
              <a:rPr lang="en-US" b="1" dirty="0" smtClean="0">
                <a:solidFill>
                  <a:schemeClr val="tx2"/>
                </a:solidFill>
              </a:rPr>
              <a:t>Determine whether your organization sells data </a:t>
            </a:r>
            <a:r>
              <a:rPr lang="en-US" dirty="0" smtClean="0">
                <a:solidFill>
                  <a:schemeClr val="tx1"/>
                </a:solidFill>
              </a:rPr>
              <a:t>to determine whether opt-out mechanisms need to be in place, including for minors. </a:t>
            </a:r>
            <a:endParaRPr lang="en-US" dirty="0">
              <a:solidFill>
                <a:schemeClr val="tx2"/>
              </a:solidFill>
            </a:endParaRPr>
          </a:p>
          <a:p>
            <a:r>
              <a:rPr lang="en-US" b="1" dirty="0" smtClean="0">
                <a:solidFill>
                  <a:schemeClr val="tx2"/>
                </a:solidFill>
              </a:rPr>
              <a:t>Review and understand </a:t>
            </a:r>
            <a:r>
              <a:rPr lang="en-US" dirty="0" smtClean="0"/>
              <a:t>all existing data privacy / information security processes, procedures, and protocols. How do they align with “reasonable” standards for the private right of action? How do they align with the record keeping requirements? Where are the gaps?</a:t>
            </a:r>
            <a:endParaRPr lang="en-US" dirty="0"/>
          </a:p>
          <a:p>
            <a:r>
              <a:rPr lang="en-US" b="1" dirty="0" smtClean="0">
                <a:solidFill>
                  <a:schemeClr val="tx2"/>
                </a:solidFill>
              </a:rPr>
              <a:t>Build stakeholder teams </a:t>
            </a:r>
            <a:r>
              <a:rPr lang="en-US" dirty="0" smtClean="0">
                <a:solidFill>
                  <a:schemeClr val="tx1"/>
                </a:solidFill>
              </a:rPr>
              <a:t>and </a:t>
            </a:r>
            <a:r>
              <a:rPr lang="en-US" dirty="0" smtClean="0"/>
              <a:t>start the discussion on preparing a data map that will engage and empower those impacted. </a:t>
            </a:r>
            <a:endParaRPr lang="en-US" dirty="0"/>
          </a:p>
        </p:txBody>
      </p:sp>
      <p:sp>
        <p:nvSpPr>
          <p:cNvPr id="4" name="Slide Number Placeholder 3"/>
          <p:cNvSpPr>
            <a:spLocks noGrp="1"/>
          </p:cNvSpPr>
          <p:nvPr>
            <p:ph type="sldNum" sz="quarter" idx="16"/>
          </p:nvPr>
        </p:nvSpPr>
        <p:spPr/>
        <p:txBody>
          <a:bodyPr/>
          <a:lstStyle/>
          <a:p>
            <a:fld id="{D34DACC3-9742-4940-92E6-4CAB853A3218}" type="slidenum">
              <a:rPr lang="en-GB" noProof="0" smtClean="0"/>
              <a:t>23</a:t>
            </a:fld>
            <a:endParaRPr lang="en-GB" noProof="0" dirty="0"/>
          </a:p>
        </p:txBody>
      </p:sp>
      <p:sp>
        <p:nvSpPr>
          <p:cNvPr id="5" name="Title 4"/>
          <p:cNvSpPr>
            <a:spLocks noGrp="1"/>
          </p:cNvSpPr>
          <p:nvPr>
            <p:ph type="title"/>
          </p:nvPr>
        </p:nvSpPr>
        <p:spPr/>
        <p:txBody>
          <a:bodyPr/>
          <a:lstStyle/>
          <a:p>
            <a:r>
              <a:rPr lang="en-US" dirty="0" smtClean="0"/>
              <a:t>CCPA - Quick Tips For Compliance</a:t>
            </a:r>
            <a:endParaRPr lang="en-US" dirty="0"/>
          </a:p>
        </p:txBody>
      </p:sp>
      <p:sp>
        <p:nvSpPr>
          <p:cNvPr id="6" name="Text Placeholder 5"/>
          <p:cNvSpPr>
            <a:spLocks noGrp="1"/>
          </p:cNvSpPr>
          <p:nvPr>
            <p:ph type="body" sz="quarter" idx="24"/>
          </p:nvPr>
        </p:nvSpPr>
        <p:spPr/>
        <p:txBody>
          <a:bodyPr/>
          <a:lstStyle/>
          <a:p>
            <a:r>
              <a:rPr lang="en-US" dirty="0" smtClean="0"/>
              <a:t>Tip #1 - Know Thyself</a:t>
            </a:r>
            <a:endParaRPr lang="en-US" dirty="0"/>
          </a:p>
        </p:txBody>
      </p:sp>
    </p:spTree>
    <p:extLst>
      <p:ext uri="{BB962C8B-B14F-4D97-AF65-F5344CB8AC3E}">
        <p14:creationId xmlns:p14="http://schemas.microsoft.com/office/powerpoint/2010/main" val="102607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b="1" dirty="0" smtClean="0">
                <a:solidFill>
                  <a:schemeClr val="tx2"/>
                </a:solidFill>
              </a:rPr>
              <a:t>What is the business approach to privacy?</a:t>
            </a:r>
            <a:r>
              <a:rPr lang="en-US" b="1" dirty="0" smtClean="0">
                <a:solidFill>
                  <a:schemeClr val="accent1"/>
                </a:solidFill>
              </a:rPr>
              <a:t> </a:t>
            </a:r>
            <a:r>
              <a:rPr lang="en-US" dirty="0" smtClean="0"/>
              <a:t>Will the organization take a one-size-fits all approach, and adopt </a:t>
            </a:r>
            <a:r>
              <a:rPr lang="en-US" dirty="0" err="1" smtClean="0"/>
              <a:t>CCPA</a:t>
            </a:r>
            <a:r>
              <a:rPr lang="en-US" dirty="0" smtClean="0"/>
              <a:t> related rights and obligations across the board to all individuals (i.e., non-California residents, employees, etc.) or limit California? What is the outlook 5, 10 years down the road? Compliance focused, or take an industry-leading approach?</a:t>
            </a:r>
          </a:p>
          <a:p>
            <a:r>
              <a:rPr lang="en-US" b="1" dirty="0" smtClean="0">
                <a:solidFill>
                  <a:schemeClr val="tx2"/>
                </a:solidFill>
              </a:rPr>
              <a:t>How does the business want to use its data in the future?</a:t>
            </a:r>
            <a:r>
              <a:rPr lang="en-US" b="1" dirty="0" smtClean="0">
                <a:solidFill>
                  <a:schemeClr val="accent1"/>
                </a:solidFill>
              </a:rPr>
              <a:t> </a:t>
            </a:r>
            <a:r>
              <a:rPr lang="en-US" dirty="0" smtClean="0"/>
              <a:t>Equally important to determining how to comply with the </a:t>
            </a:r>
            <a:r>
              <a:rPr lang="en-US" dirty="0" err="1" smtClean="0"/>
              <a:t>CCPA</a:t>
            </a:r>
            <a:r>
              <a:rPr lang="en-US" dirty="0" smtClean="0"/>
              <a:t> is determining how the organization will want to treat data in the future. If the organization doesn’t sell data now, will it? What types of data segregation / database consolidation efforts can be undertaken now? </a:t>
            </a:r>
            <a:endParaRPr lang="en-US" dirty="0"/>
          </a:p>
          <a:p>
            <a:r>
              <a:rPr lang="en-US" b="1" dirty="0" smtClean="0">
                <a:solidFill>
                  <a:schemeClr val="tx2"/>
                </a:solidFill>
              </a:rPr>
              <a:t>Align strategy and approach </a:t>
            </a:r>
            <a:r>
              <a:rPr lang="en-US" dirty="0" smtClean="0"/>
              <a:t>throughout the organization to ensure a privacy and security-by-design culture is in place, and future changes in the law can be addressed in a systematic fashion. </a:t>
            </a:r>
            <a:endParaRPr lang="en-US" dirty="0"/>
          </a:p>
        </p:txBody>
      </p:sp>
      <p:sp>
        <p:nvSpPr>
          <p:cNvPr id="4" name="Slide Number Placeholder 3"/>
          <p:cNvSpPr>
            <a:spLocks noGrp="1"/>
          </p:cNvSpPr>
          <p:nvPr>
            <p:ph type="sldNum" sz="quarter" idx="16"/>
          </p:nvPr>
        </p:nvSpPr>
        <p:spPr/>
        <p:txBody>
          <a:bodyPr/>
          <a:lstStyle/>
          <a:p>
            <a:fld id="{D34DACC3-9742-4940-92E6-4CAB853A3218}" type="slidenum">
              <a:rPr lang="en-GB" noProof="0" smtClean="0"/>
              <a:t>24</a:t>
            </a:fld>
            <a:endParaRPr lang="en-GB" noProof="0" dirty="0"/>
          </a:p>
        </p:txBody>
      </p:sp>
      <p:sp>
        <p:nvSpPr>
          <p:cNvPr id="5" name="Title 4"/>
          <p:cNvSpPr>
            <a:spLocks noGrp="1"/>
          </p:cNvSpPr>
          <p:nvPr>
            <p:ph type="title"/>
          </p:nvPr>
        </p:nvSpPr>
        <p:spPr/>
        <p:txBody>
          <a:bodyPr/>
          <a:lstStyle/>
          <a:p>
            <a:r>
              <a:rPr lang="en-US" dirty="0"/>
              <a:t>CCPA - Quick Tips For Compliance</a:t>
            </a:r>
          </a:p>
        </p:txBody>
      </p:sp>
      <p:sp>
        <p:nvSpPr>
          <p:cNvPr id="6" name="Text Placeholder 5"/>
          <p:cNvSpPr>
            <a:spLocks noGrp="1"/>
          </p:cNvSpPr>
          <p:nvPr>
            <p:ph type="body" sz="quarter" idx="24"/>
          </p:nvPr>
        </p:nvSpPr>
        <p:spPr/>
        <p:txBody>
          <a:bodyPr/>
          <a:lstStyle/>
          <a:p>
            <a:r>
              <a:rPr lang="en-US" dirty="0" smtClean="0"/>
              <a:t>Tip #2 - Make Strategic Decisions</a:t>
            </a:r>
            <a:endParaRPr lang="en-US" dirty="0"/>
          </a:p>
        </p:txBody>
      </p:sp>
    </p:spTree>
    <p:extLst>
      <p:ext uri="{BB962C8B-B14F-4D97-AF65-F5344CB8AC3E}">
        <p14:creationId xmlns:p14="http://schemas.microsoft.com/office/powerpoint/2010/main" val="1437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b="1" dirty="0" smtClean="0">
                <a:solidFill>
                  <a:schemeClr val="tx2"/>
                </a:solidFill>
              </a:rPr>
              <a:t>Inventory</a:t>
            </a:r>
            <a:r>
              <a:rPr lang="en-US" dirty="0" smtClean="0"/>
              <a:t> current third-party agreements to determine whether the third party will be considered a service provider or a non-third party under the </a:t>
            </a:r>
            <a:r>
              <a:rPr lang="en-US" dirty="0" err="1" smtClean="0"/>
              <a:t>CCPA</a:t>
            </a:r>
            <a:r>
              <a:rPr lang="en-US" dirty="0" smtClean="0"/>
              <a:t>.</a:t>
            </a:r>
          </a:p>
          <a:p>
            <a:r>
              <a:rPr lang="en-US" b="1" dirty="0" smtClean="0">
                <a:solidFill>
                  <a:schemeClr val="tx2"/>
                </a:solidFill>
              </a:rPr>
              <a:t>Develop and negotiate </a:t>
            </a:r>
            <a:r>
              <a:rPr lang="en-US" dirty="0" smtClean="0"/>
              <a:t>third-party agreement riders / revisions / new agreements that will incorporate the required provisions of the </a:t>
            </a:r>
            <a:r>
              <a:rPr lang="en-US" dirty="0" err="1" smtClean="0"/>
              <a:t>CCPA</a:t>
            </a:r>
            <a:r>
              <a:rPr lang="en-US" dirty="0" smtClean="0"/>
              <a:t> to ensure carve-outs for service providers or non-third parties apply.</a:t>
            </a:r>
          </a:p>
          <a:p>
            <a:r>
              <a:rPr lang="en-US" b="1" dirty="0" smtClean="0">
                <a:solidFill>
                  <a:schemeClr val="tx2"/>
                </a:solidFill>
              </a:rPr>
              <a:t>Tip</a:t>
            </a:r>
            <a:r>
              <a:rPr lang="en-US" dirty="0" smtClean="0"/>
              <a:t> - Watch-out for sneaky provisions giving the recipient of the data the right to use the data beyond the terms of the contract. </a:t>
            </a:r>
          </a:p>
          <a:p>
            <a:r>
              <a:rPr lang="en-US" b="1" dirty="0" smtClean="0">
                <a:solidFill>
                  <a:schemeClr val="tx2"/>
                </a:solidFill>
              </a:rPr>
              <a:t>Tip </a:t>
            </a:r>
            <a:r>
              <a:rPr lang="en-US" dirty="0" smtClean="0">
                <a:solidFill>
                  <a:schemeClr val="tx1"/>
                </a:solidFill>
              </a:rPr>
              <a:t>-</a:t>
            </a:r>
            <a:r>
              <a:rPr lang="en-US" b="1" dirty="0" smtClean="0">
                <a:solidFill>
                  <a:schemeClr val="tx2"/>
                </a:solidFill>
              </a:rPr>
              <a:t> </a:t>
            </a:r>
            <a:r>
              <a:rPr lang="en-US" dirty="0" smtClean="0">
                <a:solidFill>
                  <a:schemeClr val="tx1"/>
                </a:solidFill>
              </a:rPr>
              <a:t>Use the opportunity to review data breach, indemnity, warranty provisions.</a:t>
            </a:r>
            <a:endParaRPr lang="en-US" b="1" dirty="0" smtClean="0">
              <a:solidFill>
                <a:schemeClr val="tx2"/>
              </a:solidFill>
            </a:endParaRPr>
          </a:p>
          <a:p>
            <a:r>
              <a:rPr lang="en-US" b="1" dirty="0" smtClean="0">
                <a:solidFill>
                  <a:schemeClr val="tx2"/>
                </a:solidFill>
              </a:rPr>
              <a:t>Ensure security protocols</a:t>
            </a:r>
            <a:r>
              <a:rPr lang="en-US" dirty="0" smtClean="0"/>
              <a:t>, and best practices are implemented across the third party environment.</a:t>
            </a:r>
          </a:p>
          <a:p>
            <a:r>
              <a:rPr lang="en-US" b="1" dirty="0" smtClean="0">
                <a:solidFill>
                  <a:schemeClr val="tx2"/>
                </a:solidFill>
              </a:rPr>
              <a:t>Develop </a:t>
            </a:r>
            <a:r>
              <a:rPr lang="en-US" dirty="0" smtClean="0"/>
              <a:t>third-party auditing standards, if not already in place.</a:t>
            </a:r>
            <a:endParaRPr lang="en-US" dirty="0"/>
          </a:p>
        </p:txBody>
      </p:sp>
      <p:sp>
        <p:nvSpPr>
          <p:cNvPr id="4" name="Slide Number Placeholder 3"/>
          <p:cNvSpPr>
            <a:spLocks noGrp="1"/>
          </p:cNvSpPr>
          <p:nvPr>
            <p:ph type="sldNum" sz="quarter" idx="16"/>
          </p:nvPr>
        </p:nvSpPr>
        <p:spPr/>
        <p:txBody>
          <a:bodyPr/>
          <a:lstStyle/>
          <a:p>
            <a:fld id="{D34DACC3-9742-4940-92E6-4CAB853A3218}" type="slidenum">
              <a:rPr lang="en-GB" noProof="0" smtClean="0"/>
              <a:t>25</a:t>
            </a:fld>
            <a:endParaRPr lang="en-GB" noProof="0" dirty="0"/>
          </a:p>
        </p:txBody>
      </p:sp>
      <p:sp>
        <p:nvSpPr>
          <p:cNvPr id="5" name="Title 4"/>
          <p:cNvSpPr>
            <a:spLocks noGrp="1"/>
          </p:cNvSpPr>
          <p:nvPr>
            <p:ph type="title"/>
          </p:nvPr>
        </p:nvSpPr>
        <p:spPr/>
        <p:txBody>
          <a:bodyPr/>
          <a:lstStyle/>
          <a:p>
            <a:r>
              <a:rPr lang="en-US" dirty="0"/>
              <a:t>CCPA - Quick Tips For Compliance</a:t>
            </a:r>
          </a:p>
        </p:txBody>
      </p:sp>
      <p:sp>
        <p:nvSpPr>
          <p:cNvPr id="6" name="Text Placeholder 5"/>
          <p:cNvSpPr>
            <a:spLocks noGrp="1"/>
          </p:cNvSpPr>
          <p:nvPr>
            <p:ph type="body" sz="quarter" idx="24"/>
          </p:nvPr>
        </p:nvSpPr>
        <p:spPr/>
        <p:txBody>
          <a:bodyPr/>
          <a:lstStyle/>
          <a:p>
            <a:r>
              <a:rPr lang="en-US" dirty="0" smtClean="0"/>
              <a:t>Tip #3 - Negotiate Third Party Agreements</a:t>
            </a:r>
            <a:endParaRPr lang="en-US" dirty="0"/>
          </a:p>
        </p:txBody>
      </p:sp>
    </p:spTree>
    <p:extLst>
      <p:ext uri="{BB962C8B-B14F-4D97-AF65-F5344CB8AC3E}">
        <p14:creationId xmlns:p14="http://schemas.microsoft.com/office/powerpoint/2010/main" val="409814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b="1" dirty="0" smtClean="0">
                <a:solidFill>
                  <a:schemeClr val="tx2"/>
                </a:solidFill>
              </a:rPr>
              <a:t>Inventory </a:t>
            </a:r>
            <a:r>
              <a:rPr lang="en-US" dirty="0" smtClean="0">
                <a:solidFill>
                  <a:schemeClr val="tx1"/>
                </a:solidFill>
              </a:rPr>
              <a:t>current data privacy and information security policies, processes, and standards to leverage for </a:t>
            </a:r>
            <a:r>
              <a:rPr lang="en-US" dirty="0" err="1" smtClean="0">
                <a:solidFill>
                  <a:schemeClr val="tx1"/>
                </a:solidFill>
              </a:rPr>
              <a:t>CCPA</a:t>
            </a:r>
            <a:r>
              <a:rPr lang="en-US" dirty="0" smtClean="0">
                <a:solidFill>
                  <a:schemeClr val="tx1"/>
                </a:solidFill>
              </a:rPr>
              <a:t> compliant policies, processes, and standards.</a:t>
            </a:r>
            <a:endParaRPr lang="en-US" b="1" dirty="0" smtClean="0">
              <a:solidFill>
                <a:schemeClr val="tx2"/>
              </a:solidFill>
            </a:endParaRPr>
          </a:p>
          <a:p>
            <a:r>
              <a:rPr lang="en-US" b="1" dirty="0" smtClean="0">
                <a:solidFill>
                  <a:schemeClr val="tx2"/>
                </a:solidFill>
              </a:rPr>
              <a:t>Develop new</a:t>
            </a:r>
            <a:r>
              <a:rPr lang="en-US" dirty="0" smtClean="0"/>
              <a:t> internal policies, processes, and standards for handling data subject act requests, verifying identity, tracking opt-out requests, record retention, and training.   </a:t>
            </a:r>
          </a:p>
          <a:p>
            <a:r>
              <a:rPr lang="en-US" b="1" dirty="0" smtClean="0">
                <a:solidFill>
                  <a:schemeClr val="tx2"/>
                </a:solidFill>
              </a:rPr>
              <a:t>Ensure HR and IT </a:t>
            </a:r>
            <a:r>
              <a:rPr lang="en-US" dirty="0" smtClean="0"/>
              <a:t>coordinate with the notices to job applicants and employees, and information is adequately secure.  </a:t>
            </a:r>
          </a:p>
          <a:p>
            <a:pPr lvl="0">
              <a:buClr>
                <a:srgbClr val="6E2D91"/>
              </a:buClr>
            </a:pPr>
            <a:r>
              <a:rPr lang="en-US" b="1" dirty="0">
                <a:solidFill>
                  <a:schemeClr val="tx2"/>
                </a:solidFill>
              </a:rPr>
              <a:t>Prepare and implement new systems, templates and </a:t>
            </a:r>
            <a:r>
              <a:rPr lang="en-US" b="1" dirty="0" smtClean="0">
                <a:solidFill>
                  <a:schemeClr val="tx2"/>
                </a:solidFill>
              </a:rPr>
              <a:t>databases </a:t>
            </a:r>
            <a:r>
              <a:rPr lang="en-US" dirty="0" smtClean="0"/>
              <a:t>to facilitate data subject access requests and record keeping requirements.</a:t>
            </a:r>
          </a:p>
          <a:p>
            <a:pPr lvl="0">
              <a:buClr>
                <a:srgbClr val="6E2D91"/>
              </a:buClr>
            </a:pPr>
            <a:r>
              <a:rPr lang="en-US" b="1" dirty="0" smtClean="0">
                <a:solidFill>
                  <a:schemeClr val="tx2"/>
                </a:solidFill>
              </a:rPr>
              <a:t>Implement training </a:t>
            </a:r>
            <a:r>
              <a:rPr lang="en-US" dirty="0" smtClean="0"/>
              <a:t>to ensure policies, processes, and standards are well integrated. </a:t>
            </a:r>
            <a:endParaRPr lang="en-US" dirty="0"/>
          </a:p>
          <a:p>
            <a:endParaRPr lang="en-US" dirty="0" smtClean="0"/>
          </a:p>
          <a:p>
            <a:endParaRPr lang="en-US" dirty="0"/>
          </a:p>
        </p:txBody>
      </p:sp>
      <p:sp>
        <p:nvSpPr>
          <p:cNvPr id="4" name="Slide Number Placeholder 3"/>
          <p:cNvSpPr>
            <a:spLocks noGrp="1"/>
          </p:cNvSpPr>
          <p:nvPr>
            <p:ph type="sldNum" sz="quarter" idx="16"/>
          </p:nvPr>
        </p:nvSpPr>
        <p:spPr/>
        <p:txBody>
          <a:bodyPr/>
          <a:lstStyle/>
          <a:p>
            <a:fld id="{D34DACC3-9742-4940-92E6-4CAB853A3218}" type="slidenum">
              <a:rPr lang="en-GB" noProof="0" smtClean="0"/>
              <a:t>26</a:t>
            </a:fld>
            <a:endParaRPr lang="en-GB" noProof="0" dirty="0"/>
          </a:p>
        </p:txBody>
      </p:sp>
      <p:sp>
        <p:nvSpPr>
          <p:cNvPr id="5" name="Title 4"/>
          <p:cNvSpPr>
            <a:spLocks noGrp="1"/>
          </p:cNvSpPr>
          <p:nvPr>
            <p:ph type="title"/>
          </p:nvPr>
        </p:nvSpPr>
        <p:spPr/>
        <p:txBody>
          <a:bodyPr/>
          <a:lstStyle/>
          <a:p>
            <a:r>
              <a:rPr lang="en-US" dirty="0"/>
              <a:t>CCPA - Quick Tips For Compliance</a:t>
            </a:r>
          </a:p>
        </p:txBody>
      </p:sp>
      <p:sp>
        <p:nvSpPr>
          <p:cNvPr id="6" name="Text Placeholder 5"/>
          <p:cNvSpPr>
            <a:spLocks noGrp="1"/>
          </p:cNvSpPr>
          <p:nvPr>
            <p:ph type="body" sz="quarter" idx="24"/>
          </p:nvPr>
        </p:nvSpPr>
        <p:spPr/>
        <p:txBody>
          <a:bodyPr/>
          <a:lstStyle/>
          <a:p>
            <a:r>
              <a:rPr lang="en-US" dirty="0" smtClean="0"/>
              <a:t>Tip #4 - Align Internal Processes </a:t>
            </a:r>
            <a:endParaRPr lang="en-US" dirty="0"/>
          </a:p>
        </p:txBody>
      </p:sp>
    </p:spTree>
    <p:extLst>
      <p:ext uri="{BB962C8B-B14F-4D97-AF65-F5344CB8AC3E}">
        <p14:creationId xmlns:p14="http://schemas.microsoft.com/office/powerpoint/2010/main" val="168057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b="1" dirty="0" smtClean="0">
                <a:solidFill>
                  <a:schemeClr val="tx2"/>
                </a:solidFill>
              </a:rPr>
              <a:t>Update external privacy policy </a:t>
            </a:r>
            <a:r>
              <a:rPr lang="en-US" dirty="0" smtClean="0"/>
              <a:t>to include descriptions of </a:t>
            </a:r>
            <a:r>
              <a:rPr lang="en-US" dirty="0" err="1" smtClean="0"/>
              <a:t>CCPA</a:t>
            </a:r>
            <a:r>
              <a:rPr lang="en-US" dirty="0" smtClean="0"/>
              <a:t> rights, appropriate disclosures on categories of personal information collected, sold, or disclosed for business purposes, and provide the required link and disclosures for the right to opt-out. </a:t>
            </a:r>
          </a:p>
          <a:p>
            <a:r>
              <a:rPr lang="en-US" b="1" dirty="0" smtClean="0">
                <a:solidFill>
                  <a:schemeClr val="tx2"/>
                </a:solidFill>
              </a:rPr>
              <a:t>Tip</a:t>
            </a:r>
            <a:r>
              <a:rPr lang="en-US" dirty="0" smtClean="0"/>
              <a:t> - Use this opportunity to revise and streamline external facing privacy policy more generally. Adopt best practices, simplify, and consider how California rights will be displayed.</a:t>
            </a:r>
            <a:endParaRPr lang="en-US" dirty="0"/>
          </a:p>
          <a:p>
            <a:r>
              <a:rPr lang="en-US" b="1" dirty="0" smtClean="0">
                <a:solidFill>
                  <a:schemeClr val="tx2"/>
                </a:solidFill>
              </a:rPr>
              <a:t>Create “Just-In-Time” Notices </a:t>
            </a:r>
            <a:r>
              <a:rPr lang="en-US" dirty="0" smtClean="0"/>
              <a:t>that comply with the “at or before the point of collection” requirement. These notices must not only appear on websites and applications, but they also need to appear in employee handbooks, and any location where job applications and/or employee information is collected. Consider user-friendly notices, and ensure they are readable, accessible, and available in multiple languages.</a:t>
            </a:r>
            <a:endParaRPr lang="en-US" dirty="0"/>
          </a:p>
        </p:txBody>
      </p:sp>
      <p:sp>
        <p:nvSpPr>
          <p:cNvPr id="4" name="Slide Number Placeholder 3"/>
          <p:cNvSpPr>
            <a:spLocks noGrp="1"/>
          </p:cNvSpPr>
          <p:nvPr>
            <p:ph type="sldNum" sz="quarter" idx="16"/>
          </p:nvPr>
        </p:nvSpPr>
        <p:spPr/>
        <p:txBody>
          <a:bodyPr/>
          <a:lstStyle/>
          <a:p>
            <a:fld id="{D34DACC3-9742-4940-92E6-4CAB853A3218}" type="slidenum">
              <a:rPr lang="en-GB" noProof="0" smtClean="0"/>
              <a:t>27</a:t>
            </a:fld>
            <a:endParaRPr lang="en-GB" noProof="0" dirty="0"/>
          </a:p>
        </p:txBody>
      </p:sp>
      <p:sp>
        <p:nvSpPr>
          <p:cNvPr id="5" name="Title 4"/>
          <p:cNvSpPr>
            <a:spLocks noGrp="1"/>
          </p:cNvSpPr>
          <p:nvPr>
            <p:ph type="title"/>
          </p:nvPr>
        </p:nvSpPr>
        <p:spPr/>
        <p:txBody>
          <a:bodyPr/>
          <a:lstStyle/>
          <a:p>
            <a:r>
              <a:rPr lang="en-US" dirty="0"/>
              <a:t>CCPA - Quick Tips For Compliance</a:t>
            </a:r>
          </a:p>
        </p:txBody>
      </p:sp>
      <p:sp>
        <p:nvSpPr>
          <p:cNvPr id="6" name="Text Placeholder 5"/>
          <p:cNvSpPr>
            <a:spLocks noGrp="1"/>
          </p:cNvSpPr>
          <p:nvPr>
            <p:ph type="body" sz="quarter" idx="24"/>
          </p:nvPr>
        </p:nvSpPr>
        <p:spPr/>
        <p:txBody>
          <a:bodyPr/>
          <a:lstStyle/>
          <a:p>
            <a:r>
              <a:rPr lang="en-US" dirty="0" smtClean="0"/>
              <a:t>Tip #5 - Update &amp; Create External Notices</a:t>
            </a:r>
            <a:endParaRPr lang="en-US" dirty="0"/>
          </a:p>
        </p:txBody>
      </p:sp>
    </p:spTree>
    <p:extLst>
      <p:ext uri="{BB962C8B-B14F-4D97-AF65-F5344CB8AC3E}">
        <p14:creationId xmlns:p14="http://schemas.microsoft.com/office/powerpoint/2010/main" val="397346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b="1" dirty="0" smtClean="0">
                <a:solidFill>
                  <a:schemeClr val="tx2"/>
                </a:solidFill>
              </a:rPr>
              <a:t>Biggest risk </a:t>
            </a:r>
            <a:r>
              <a:rPr lang="en-US" dirty="0" smtClean="0"/>
              <a:t>for the private right of action is having protected data exposed in a data breach, and there not be reasonable security measures in place.</a:t>
            </a:r>
          </a:p>
          <a:p>
            <a:r>
              <a:rPr lang="en-US" b="1" dirty="0" smtClean="0">
                <a:solidFill>
                  <a:schemeClr val="tx2"/>
                </a:solidFill>
              </a:rPr>
              <a:t>Measure security posture </a:t>
            </a:r>
            <a:r>
              <a:rPr lang="en-US" dirty="0" smtClean="0"/>
              <a:t>against, at a minimum, the Center for Internet Security’s Critical Security Controls (2016 AG) to determine “reasonable” security requirement. Consider additional frameworks and standards, such as </a:t>
            </a:r>
            <a:r>
              <a:rPr lang="en-US" dirty="0" err="1" smtClean="0"/>
              <a:t>NIST</a:t>
            </a:r>
            <a:r>
              <a:rPr lang="en-US" dirty="0" smtClean="0"/>
              <a:t>, </a:t>
            </a:r>
            <a:r>
              <a:rPr lang="en-US" dirty="0" err="1" smtClean="0"/>
              <a:t>HITRUST</a:t>
            </a:r>
            <a:r>
              <a:rPr lang="en-US" dirty="0" smtClean="0"/>
              <a:t>, or other industry standards that may better reflect reasonable security in 2019-2020. </a:t>
            </a:r>
          </a:p>
          <a:p>
            <a:r>
              <a:rPr lang="en-US" b="1" dirty="0" smtClean="0">
                <a:solidFill>
                  <a:schemeClr val="tx2"/>
                </a:solidFill>
              </a:rPr>
              <a:t>Ensure</a:t>
            </a:r>
            <a:r>
              <a:rPr lang="en-US" dirty="0" smtClean="0">
                <a:solidFill>
                  <a:schemeClr val="tx2"/>
                </a:solidFill>
              </a:rPr>
              <a:t> </a:t>
            </a:r>
            <a:r>
              <a:rPr lang="en-US" b="1" dirty="0" smtClean="0">
                <a:solidFill>
                  <a:schemeClr val="tx2"/>
                </a:solidFill>
              </a:rPr>
              <a:t>California resident personal information is encrypted and/or redacted</a:t>
            </a:r>
            <a:r>
              <a:rPr lang="en-US" dirty="0" smtClean="0">
                <a:solidFill>
                  <a:schemeClr val="tx1"/>
                </a:solidFill>
              </a:rPr>
              <a:t> at rest or in transit. Review current data sets to see what can be </a:t>
            </a:r>
            <a:r>
              <a:rPr lang="en-US" dirty="0" err="1" smtClean="0">
                <a:solidFill>
                  <a:schemeClr val="tx1"/>
                </a:solidFill>
              </a:rPr>
              <a:t>deidentified</a:t>
            </a:r>
            <a:r>
              <a:rPr lang="en-US" dirty="0" smtClean="0">
                <a:solidFill>
                  <a:schemeClr val="tx1"/>
                </a:solidFill>
              </a:rPr>
              <a:t> or aggregated to minimize exposure.</a:t>
            </a:r>
          </a:p>
          <a:p>
            <a:r>
              <a:rPr lang="en-US" b="1" dirty="0" smtClean="0">
                <a:solidFill>
                  <a:schemeClr val="tx2"/>
                </a:solidFill>
              </a:rPr>
              <a:t>Ensure third parties are audited </a:t>
            </a:r>
            <a:r>
              <a:rPr lang="en-US" dirty="0" smtClean="0">
                <a:solidFill>
                  <a:schemeClr val="tx1"/>
                </a:solidFill>
              </a:rPr>
              <a:t>before January to protect against flow-down liability.</a:t>
            </a:r>
            <a:endParaRPr lang="en-US" dirty="0">
              <a:solidFill>
                <a:schemeClr val="tx2"/>
              </a:solidFill>
            </a:endParaRPr>
          </a:p>
        </p:txBody>
      </p:sp>
      <p:sp>
        <p:nvSpPr>
          <p:cNvPr id="4" name="Slide Number Placeholder 3"/>
          <p:cNvSpPr>
            <a:spLocks noGrp="1"/>
          </p:cNvSpPr>
          <p:nvPr>
            <p:ph type="sldNum" sz="quarter" idx="16"/>
          </p:nvPr>
        </p:nvSpPr>
        <p:spPr/>
        <p:txBody>
          <a:bodyPr/>
          <a:lstStyle/>
          <a:p>
            <a:fld id="{D34DACC3-9742-4940-92E6-4CAB853A3218}" type="slidenum">
              <a:rPr lang="en-GB" noProof="0" smtClean="0"/>
              <a:t>28</a:t>
            </a:fld>
            <a:endParaRPr lang="en-GB" noProof="0" dirty="0"/>
          </a:p>
        </p:txBody>
      </p:sp>
      <p:sp>
        <p:nvSpPr>
          <p:cNvPr id="5" name="Title 4"/>
          <p:cNvSpPr>
            <a:spLocks noGrp="1"/>
          </p:cNvSpPr>
          <p:nvPr>
            <p:ph type="title"/>
          </p:nvPr>
        </p:nvSpPr>
        <p:spPr/>
        <p:txBody>
          <a:bodyPr/>
          <a:lstStyle/>
          <a:p>
            <a:r>
              <a:rPr lang="en-US" dirty="0"/>
              <a:t>CCPA - Quick Tips For Compliance</a:t>
            </a:r>
          </a:p>
        </p:txBody>
      </p:sp>
      <p:sp>
        <p:nvSpPr>
          <p:cNvPr id="6" name="Text Placeholder 5"/>
          <p:cNvSpPr>
            <a:spLocks noGrp="1"/>
          </p:cNvSpPr>
          <p:nvPr>
            <p:ph type="body" sz="quarter" idx="24"/>
          </p:nvPr>
        </p:nvSpPr>
        <p:spPr/>
        <p:txBody>
          <a:bodyPr/>
          <a:lstStyle/>
          <a:p>
            <a:r>
              <a:rPr lang="en-US" dirty="0" smtClean="0"/>
              <a:t>Tip #6 - Don’t Sleep On Cybersecurity</a:t>
            </a:r>
            <a:endParaRPr lang="en-US" dirty="0"/>
          </a:p>
        </p:txBody>
      </p:sp>
    </p:spTree>
    <p:extLst>
      <p:ext uri="{BB962C8B-B14F-4D97-AF65-F5344CB8AC3E}">
        <p14:creationId xmlns:p14="http://schemas.microsoft.com/office/powerpoint/2010/main" val="26651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66713" y="1603375"/>
            <a:ext cx="3515292" cy="4572000"/>
          </a:xfrm>
        </p:spPr>
        <p:txBody>
          <a:bodyPr/>
          <a:lstStyle/>
          <a:p>
            <a:r>
              <a:rPr lang="en-US" sz="1600" b="1" dirty="0">
                <a:solidFill>
                  <a:schemeClr val="tx2"/>
                </a:solidFill>
              </a:rPr>
              <a:t>Gap </a:t>
            </a:r>
            <a:r>
              <a:rPr lang="en-US" sz="1600" b="1" dirty="0" smtClean="0">
                <a:solidFill>
                  <a:schemeClr val="tx2"/>
                </a:solidFill>
              </a:rPr>
              <a:t>/ risk assessments </a:t>
            </a:r>
            <a:r>
              <a:rPr lang="en-US" sz="1600" dirty="0"/>
              <a:t>can help determine course of action for HR and Legal. </a:t>
            </a:r>
          </a:p>
          <a:p>
            <a:r>
              <a:rPr lang="en-US" sz="1600" b="1" dirty="0" smtClean="0">
                <a:solidFill>
                  <a:schemeClr val="tx2"/>
                </a:solidFill>
              </a:rPr>
              <a:t>Vendors galore, </a:t>
            </a:r>
            <a:r>
              <a:rPr lang="en-US" sz="1600" dirty="0" smtClean="0">
                <a:solidFill>
                  <a:schemeClr val="tx1"/>
                </a:solidFill>
              </a:rPr>
              <a:t>but not all created equal</a:t>
            </a:r>
            <a:endParaRPr lang="en-US" sz="1600" dirty="0" smtClean="0">
              <a:solidFill>
                <a:schemeClr val="tx2"/>
              </a:solidFill>
            </a:endParaRPr>
          </a:p>
          <a:p>
            <a:r>
              <a:rPr lang="en-US" sz="1600" b="1" dirty="0" smtClean="0">
                <a:solidFill>
                  <a:schemeClr val="tx2"/>
                </a:solidFill>
              </a:rPr>
              <a:t>Law </a:t>
            </a:r>
            <a:r>
              <a:rPr lang="en-US" sz="1600" b="1" dirty="0">
                <a:solidFill>
                  <a:schemeClr val="tx2"/>
                </a:solidFill>
              </a:rPr>
              <a:t>firm advantage </a:t>
            </a:r>
            <a:r>
              <a:rPr lang="en-US" sz="1600" dirty="0"/>
              <a:t>- privileged report</a:t>
            </a:r>
          </a:p>
          <a:p>
            <a:r>
              <a:rPr lang="en-US" sz="1600" b="1" dirty="0">
                <a:solidFill>
                  <a:schemeClr val="tx2"/>
                </a:solidFill>
              </a:rPr>
              <a:t>Dentons advantage</a:t>
            </a:r>
          </a:p>
          <a:p>
            <a:pPr lvl="1"/>
            <a:r>
              <a:rPr lang="en-US" sz="1600" dirty="0" smtClean="0"/>
              <a:t>Leading in </a:t>
            </a:r>
            <a:r>
              <a:rPr lang="en-US" sz="1600" b="1" dirty="0" smtClean="0">
                <a:solidFill>
                  <a:schemeClr val="tx2"/>
                </a:solidFill>
              </a:rPr>
              <a:t>data protection / privacy</a:t>
            </a:r>
          </a:p>
          <a:p>
            <a:pPr lvl="1"/>
            <a:r>
              <a:rPr lang="en-US" sz="1600" dirty="0" smtClean="0"/>
              <a:t>Leading </a:t>
            </a:r>
            <a:r>
              <a:rPr lang="en-US" sz="1600" dirty="0"/>
              <a:t>in </a:t>
            </a:r>
            <a:r>
              <a:rPr lang="en-US" sz="1600" b="1" dirty="0" smtClean="0">
                <a:solidFill>
                  <a:schemeClr val="tx2"/>
                </a:solidFill>
              </a:rPr>
              <a:t>cybersecurity</a:t>
            </a:r>
          </a:p>
          <a:p>
            <a:pPr lvl="1"/>
            <a:r>
              <a:rPr lang="en-US" sz="1600" dirty="0"/>
              <a:t>Leading in </a:t>
            </a:r>
            <a:r>
              <a:rPr lang="en-US" sz="1600" b="1" dirty="0">
                <a:solidFill>
                  <a:schemeClr val="tx2"/>
                </a:solidFill>
              </a:rPr>
              <a:t>employment </a:t>
            </a:r>
          </a:p>
          <a:p>
            <a:pPr lvl="1"/>
            <a:r>
              <a:rPr lang="en-US" sz="1600" dirty="0" smtClean="0"/>
              <a:t>Leading </a:t>
            </a:r>
            <a:r>
              <a:rPr lang="en-US" sz="1600" dirty="0"/>
              <a:t>in </a:t>
            </a:r>
            <a:r>
              <a:rPr lang="en-US" sz="1600" b="1" dirty="0">
                <a:solidFill>
                  <a:schemeClr val="tx2"/>
                </a:solidFill>
              </a:rPr>
              <a:t>contract negotiation</a:t>
            </a:r>
          </a:p>
          <a:p>
            <a:pPr lvl="1"/>
            <a:r>
              <a:rPr lang="en-US" sz="1600" dirty="0" smtClean="0"/>
              <a:t>Leading </a:t>
            </a:r>
            <a:r>
              <a:rPr lang="en-US" sz="1600" dirty="0"/>
              <a:t>in </a:t>
            </a:r>
            <a:r>
              <a:rPr lang="en-US" sz="1600" b="1" dirty="0">
                <a:solidFill>
                  <a:schemeClr val="tx2"/>
                </a:solidFill>
              </a:rPr>
              <a:t>client service </a:t>
            </a:r>
            <a:endParaRPr lang="en-US" sz="1600" dirty="0">
              <a:solidFill>
                <a:schemeClr val="tx2"/>
              </a:solidFill>
            </a:endParaRPr>
          </a:p>
          <a:p>
            <a:endParaRPr lang="en-US" sz="1600" dirty="0"/>
          </a:p>
        </p:txBody>
      </p:sp>
      <p:sp>
        <p:nvSpPr>
          <p:cNvPr id="5" name="Slide Number Placeholder 4"/>
          <p:cNvSpPr>
            <a:spLocks noGrp="1"/>
          </p:cNvSpPr>
          <p:nvPr>
            <p:ph type="sldNum" sz="quarter" idx="12"/>
          </p:nvPr>
        </p:nvSpPr>
        <p:spPr/>
        <p:txBody>
          <a:bodyPr/>
          <a:lstStyle/>
          <a:p>
            <a:fld id="{D34DACC3-9742-4940-92E6-4CAB853A3218}" type="slidenum">
              <a:rPr lang="en-GB" noProof="0" smtClean="0"/>
              <a:pPr/>
              <a:t>29</a:t>
            </a:fld>
            <a:endParaRPr lang="en-GB" noProof="0" dirty="0"/>
          </a:p>
        </p:txBody>
      </p:sp>
      <p:sp>
        <p:nvSpPr>
          <p:cNvPr id="6" name="Title 5"/>
          <p:cNvSpPr>
            <a:spLocks noGrp="1"/>
          </p:cNvSpPr>
          <p:nvPr>
            <p:ph type="title"/>
          </p:nvPr>
        </p:nvSpPr>
        <p:spPr/>
        <p:txBody>
          <a:bodyPr/>
          <a:lstStyle/>
          <a:p>
            <a:r>
              <a:rPr lang="en-US" dirty="0"/>
              <a:t>CCPA - Quick Tips For Compliance</a:t>
            </a:r>
            <a:r>
              <a:rPr lang="en-US" dirty="0" smtClean="0"/>
              <a:t>	</a:t>
            </a:r>
            <a:endParaRPr lang="en-US" dirty="0"/>
          </a:p>
        </p:txBody>
      </p:sp>
      <p:sp>
        <p:nvSpPr>
          <p:cNvPr id="7" name="Text Placeholder 6"/>
          <p:cNvSpPr>
            <a:spLocks noGrp="1"/>
          </p:cNvSpPr>
          <p:nvPr>
            <p:ph type="body" sz="quarter" idx="24"/>
          </p:nvPr>
        </p:nvSpPr>
        <p:spPr/>
        <p:txBody>
          <a:bodyPr/>
          <a:lstStyle/>
          <a:p>
            <a:r>
              <a:rPr lang="en-US" dirty="0" smtClean="0"/>
              <a:t>Tip #7 - Third Party Assessments</a:t>
            </a:r>
            <a:endParaRPr lang="en-US" dirty="0"/>
          </a:p>
        </p:txBody>
      </p:sp>
      <p:grpSp>
        <p:nvGrpSpPr>
          <p:cNvPr id="10" name="Group 9"/>
          <p:cNvGrpSpPr>
            <a:grpSpLocks noChangeAspect="1"/>
          </p:cNvGrpSpPr>
          <p:nvPr/>
        </p:nvGrpSpPr>
        <p:grpSpPr>
          <a:xfrm>
            <a:off x="3940689" y="1725222"/>
            <a:ext cx="1682115" cy="1682115"/>
            <a:chOff x="0" y="0"/>
            <a:chExt cx="1685498" cy="1685499"/>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r="68918"/>
            <a:stretch/>
          </p:blipFill>
          <p:spPr bwMode="auto">
            <a:xfrm>
              <a:off x="0" y="0"/>
              <a:ext cx="1685498" cy="1685499"/>
            </a:xfrm>
            <a:prstGeom prst="rect">
              <a:avLst/>
            </a:prstGeom>
            <a:noFill/>
          </p:spPr>
        </p:pic>
        <p:sp>
          <p:nvSpPr>
            <p:cNvPr id="12" name="Text Box 54"/>
            <p:cNvSpPr txBox="1"/>
            <p:nvPr/>
          </p:nvSpPr>
          <p:spPr>
            <a:xfrm>
              <a:off x="266131" y="660310"/>
              <a:ext cx="1205230" cy="2971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800" b="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Tier 1</a:t>
              </a:r>
              <a:r>
                <a:rPr lang="en-US" sz="8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IT &amp; Telecoms</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55"/>
            <p:cNvSpPr txBox="1"/>
            <p:nvPr/>
          </p:nvSpPr>
          <p:spPr>
            <a:xfrm>
              <a:off x="464014" y="980417"/>
              <a:ext cx="803910" cy="36300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800" i="1">
                  <a:solidFill>
                    <a:srgbClr val="7030A0"/>
                  </a:solidFill>
                  <a:effectLst/>
                  <a:latin typeface="Arial" panose="020B0604020202020204" pitchFamily="34" charset="0"/>
                  <a:ea typeface="Calibri" panose="020F0502020204030204" pitchFamily="34" charset="0"/>
                  <a:cs typeface="Times New Roman" panose="02020603050405020304" pitchFamily="18" charset="0"/>
                </a:rPr>
                <a:t>Legal 500, 2017</a:t>
              </a:r>
              <a:endParaRPr lang="en-US" sz="1000">
                <a:effectLst/>
                <a:latin typeface="Arial" panose="020B0604020202020204" pitchFamily="34" charset="0"/>
                <a:ea typeface="Calibri" panose="020F0502020204030204" pitchFamily="34" charset="0"/>
                <a:cs typeface="Times New Roman" panose="02020603050405020304" pitchFamily="18" charset="0"/>
              </a:endParaRPr>
            </a:p>
          </p:txBody>
        </p:sp>
      </p:grpSp>
      <p:grpSp>
        <p:nvGrpSpPr>
          <p:cNvPr id="14" name="Group 13"/>
          <p:cNvGrpSpPr/>
          <p:nvPr/>
        </p:nvGrpSpPr>
        <p:grpSpPr>
          <a:xfrm>
            <a:off x="5653729" y="1733636"/>
            <a:ext cx="1709874" cy="1665288"/>
            <a:chOff x="0" y="0"/>
            <a:chExt cx="1685498" cy="1685499"/>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r="68918"/>
            <a:stretch/>
          </p:blipFill>
          <p:spPr bwMode="auto">
            <a:xfrm>
              <a:off x="0" y="0"/>
              <a:ext cx="1685498" cy="1685499"/>
            </a:xfrm>
            <a:prstGeom prst="rect">
              <a:avLst/>
            </a:prstGeom>
            <a:noFill/>
          </p:spPr>
        </p:pic>
        <p:sp>
          <p:nvSpPr>
            <p:cNvPr id="16" name="Text Box 58"/>
            <p:cNvSpPr txBox="1"/>
            <p:nvPr/>
          </p:nvSpPr>
          <p:spPr>
            <a:xfrm>
              <a:off x="266131" y="661918"/>
              <a:ext cx="1205229" cy="2971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800" b="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Tier 1</a:t>
              </a:r>
              <a:r>
                <a:rPr lang="en-US" sz="8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Data Protection</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Text Box 59"/>
            <p:cNvSpPr txBox="1"/>
            <p:nvPr/>
          </p:nvSpPr>
          <p:spPr>
            <a:xfrm>
              <a:off x="464023" y="1009863"/>
              <a:ext cx="803910" cy="346524"/>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800" i="1">
                  <a:solidFill>
                    <a:srgbClr val="7030A0"/>
                  </a:solidFill>
                  <a:effectLst/>
                  <a:latin typeface="Arial" panose="020B0604020202020204" pitchFamily="34" charset="0"/>
                  <a:ea typeface="Calibri" panose="020F0502020204030204" pitchFamily="34" charset="0"/>
                  <a:cs typeface="Times New Roman" panose="02020603050405020304" pitchFamily="18" charset="0"/>
                </a:rPr>
                <a:t>Legal 500, 2017</a:t>
              </a:r>
              <a:endParaRPr lang="en-US" sz="1000">
                <a:effectLst/>
                <a:latin typeface="Arial" panose="020B0604020202020204" pitchFamily="34" charset="0"/>
                <a:ea typeface="Calibri" panose="020F0502020204030204" pitchFamily="34" charset="0"/>
                <a:cs typeface="Times New Roman" panose="02020603050405020304" pitchFamily="18" charset="0"/>
              </a:endParaRPr>
            </a:p>
          </p:txBody>
        </p:sp>
      </p:grpSp>
      <p:grpSp>
        <p:nvGrpSpPr>
          <p:cNvPr id="18" name="Group 17"/>
          <p:cNvGrpSpPr/>
          <p:nvPr/>
        </p:nvGrpSpPr>
        <p:grpSpPr>
          <a:xfrm>
            <a:off x="7394528" y="1734271"/>
            <a:ext cx="1647825" cy="1681480"/>
            <a:chOff x="0" y="0"/>
            <a:chExt cx="1685498" cy="1685499"/>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r="68918"/>
            <a:stretch/>
          </p:blipFill>
          <p:spPr bwMode="auto">
            <a:xfrm>
              <a:off x="0" y="0"/>
              <a:ext cx="1685498" cy="1685499"/>
            </a:xfrm>
            <a:prstGeom prst="rect">
              <a:avLst/>
            </a:prstGeom>
            <a:noFill/>
          </p:spPr>
        </p:pic>
        <p:sp>
          <p:nvSpPr>
            <p:cNvPr id="20" name="Text Box 62"/>
            <p:cNvSpPr txBox="1"/>
            <p:nvPr/>
          </p:nvSpPr>
          <p:spPr>
            <a:xfrm>
              <a:off x="265960" y="641256"/>
              <a:ext cx="1208081" cy="41919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800" b="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Tier 1</a:t>
              </a:r>
              <a:r>
                <a:rPr lang="en-US" sz="8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Commercial Contracts</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1" name="Text Box 63"/>
            <p:cNvSpPr txBox="1"/>
            <p:nvPr/>
          </p:nvSpPr>
          <p:spPr>
            <a:xfrm>
              <a:off x="410826" y="1025028"/>
              <a:ext cx="856969" cy="34754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800" i="1">
                  <a:solidFill>
                    <a:srgbClr val="7030A0"/>
                  </a:solidFill>
                  <a:effectLst/>
                  <a:latin typeface="Arial" panose="020B0604020202020204" pitchFamily="34" charset="0"/>
                  <a:ea typeface="Calibri" panose="020F0502020204030204" pitchFamily="34" charset="0"/>
                  <a:cs typeface="Times New Roman" panose="02020603050405020304" pitchFamily="18" charset="0"/>
                </a:rPr>
                <a:t>Legal 500, 2017</a:t>
              </a:r>
              <a:endParaRPr lang="en-US" sz="1000">
                <a:effectLst/>
                <a:latin typeface="Arial" panose="020B0604020202020204" pitchFamily="34" charset="0"/>
                <a:ea typeface="Calibri" panose="020F0502020204030204" pitchFamily="34" charset="0"/>
                <a:cs typeface="Times New Roman" panose="02020603050405020304" pitchFamily="18" charset="0"/>
              </a:endParaRPr>
            </a:p>
          </p:txBody>
        </p:sp>
      </p:grpSp>
      <p:grpSp>
        <p:nvGrpSpPr>
          <p:cNvPr id="22" name="Group 21"/>
          <p:cNvGrpSpPr/>
          <p:nvPr/>
        </p:nvGrpSpPr>
        <p:grpSpPr>
          <a:xfrm>
            <a:off x="4749800" y="3407337"/>
            <a:ext cx="1712379" cy="1765796"/>
            <a:chOff x="0" y="0"/>
            <a:chExt cx="1685498" cy="1685499"/>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r="68918"/>
            <a:stretch/>
          </p:blipFill>
          <p:spPr bwMode="auto">
            <a:xfrm>
              <a:off x="0" y="0"/>
              <a:ext cx="1685498" cy="1685499"/>
            </a:xfrm>
            <a:prstGeom prst="rect">
              <a:avLst/>
            </a:prstGeom>
            <a:noFill/>
          </p:spPr>
        </p:pic>
        <p:sp>
          <p:nvSpPr>
            <p:cNvPr id="24" name="Text Box 7"/>
            <p:cNvSpPr txBox="1"/>
            <p:nvPr/>
          </p:nvSpPr>
          <p:spPr>
            <a:xfrm>
              <a:off x="249694" y="629353"/>
              <a:ext cx="1225745" cy="49198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800" b="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Leading</a:t>
              </a:r>
              <a:r>
                <a:rPr lang="en-US" sz="8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in Cybersecurity</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5" name="Text Box 8"/>
            <p:cNvSpPr txBox="1"/>
            <p:nvPr/>
          </p:nvSpPr>
          <p:spPr>
            <a:xfrm>
              <a:off x="410826" y="921728"/>
              <a:ext cx="856969" cy="43490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800" i="1" dirty="0" err="1">
                  <a:solidFill>
                    <a:srgbClr val="7030A0"/>
                  </a:solidFill>
                  <a:effectLst/>
                  <a:latin typeface="Arial" panose="020B0604020202020204" pitchFamily="34" charset="0"/>
                  <a:ea typeface="Calibri" panose="020F0502020204030204" pitchFamily="34" charset="0"/>
                  <a:cs typeface="Times New Roman" panose="02020603050405020304" pitchFamily="18" charset="0"/>
                </a:rPr>
                <a:t>BTI</a:t>
              </a:r>
              <a:r>
                <a:rPr lang="en-US" sz="800" i="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Consulting Group, 2017</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p:txBody>
        </p:sp>
      </p:grpSp>
      <p:grpSp>
        <p:nvGrpSpPr>
          <p:cNvPr id="26" name="Group 25"/>
          <p:cNvGrpSpPr/>
          <p:nvPr/>
        </p:nvGrpSpPr>
        <p:grpSpPr>
          <a:xfrm>
            <a:off x="6462179" y="3428061"/>
            <a:ext cx="1801288" cy="1753485"/>
            <a:chOff x="0" y="0"/>
            <a:chExt cx="1685498" cy="1685499"/>
          </a:xfrm>
        </p:grpSpPr>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r="68918"/>
            <a:stretch/>
          </p:blipFill>
          <p:spPr bwMode="auto">
            <a:xfrm>
              <a:off x="0" y="0"/>
              <a:ext cx="1685498" cy="1685499"/>
            </a:xfrm>
            <a:prstGeom prst="rect">
              <a:avLst/>
            </a:prstGeom>
            <a:noFill/>
          </p:spPr>
        </p:pic>
        <p:sp>
          <p:nvSpPr>
            <p:cNvPr id="28" name="Text Box 11"/>
            <p:cNvSpPr txBox="1"/>
            <p:nvPr/>
          </p:nvSpPr>
          <p:spPr>
            <a:xfrm>
              <a:off x="249694" y="641256"/>
              <a:ext cx="1221244" cy="41919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800" b="1">
                  <a:solidFill>
                    <a:srgbClr val="7030A0"/>
                  </a:solidFill>
                  <a:effectLst/>
                  <a:latin typeface="Arial" panose="020B0604020202020204" pitchFamily="34" charset="0"/>
                  <a:ea typeface="Calibri" panose="020F0502020204030204" pitchFamily="34" charset="0"/>
                  <a:cs typeface="Times New Roman" panose="02020603050405020304" pitchFamily="18" charset="0"/>
                </a:rPr>
                <a:t>Leading </a:t>
              </a:r>
              <a:r>
                <a:rPr lang="en-US" sz="80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in Client Service</a:t>
              </a:r>
              <a:endParaRPr lang="en-US"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9" name="Text Box 13"/>
            <p:cNvSpPr txBox="1"/>
            <p:nvPr/>
          </p:nvSpPr>
          <p:spPr>
            <a:xfrm>
              <a:off x="410826" y="921728"/>
              <a:ext cx="856969" cy="442878"/>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800" i="1" dirty="0" err="1">
                  <a:solidFill>
                    <a:srgbClr val="7030A0"/>
                  </a:solidFill>
                  <a:effectLst/>
                  <a:latin typeface="Arial" panose="020B0604020202020204" pitchFamily="34" charset="0"/>
                  <a:ea typeface="Calibri" panose="020F0502020204030204" pitchFamily="34" charset="0"/>
                  <a:cs typeface="Times New Roman" panose="02020603050405020304" pitchFamily="18" charset="0"/>
                </a:rPr>
                <a:t>BTI</a:t>
              </a:r>
              <a:r>
                <a:rPr lang="en-US" sz="800" i="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Consulting Group, 2018</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1297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Consumer Privacy Act (CCPA)</a:t>
            </a:r>
            <a:endParaRPr lang="en-US" dirty="0"/>
          </a:p>
        </p:txBody>
      </p:sp>
      <p:sp>
        <p:nvSpPr>
          <p:cNvPr id="4" name="Text Placeholder 3"/>
          <p:cNvSpPr>
            <a:spLocks noGrp="1"/>
          </p:cNvSpPr>
          <p:nvPr>
            <p:ph type="body" sz="quarter" idx="24"/>
          </p:nvPr>
        </p:nvSpPr>
        <p:spPr/>
        <p:txBody>
          <a:bodyPr/>
          <a:lstStyle/>
          <a:p>
            <a:r>
              <a:rPr lang="en-US" dirty="0" smtClean="0"/>
              <a:t>Questions During The Program</a:t>
            </a:r>
            <a:endParaRPr lang="en-US" dirty="0"/>
          </a:p>
        </p:txBody>
      </p:sp>
      <p:sp>
        <p:nvSpPr>
          <p:cNvPr id="5" name="TextBox 4"/>
          <p:cNvSpPr txBox="1"/>
          <p:nvPr/>
        </p:nvSpPr>
        <p:spPr>
          <a:xfrm>
            <a:off x="474258" y="1729876"/>
            <a:ext cx="2951329" cy="3729228"/>
          </a:xfrm>
          <a:prstGeom prst="rect">
            <a:avLst/>
          </a:prstGeom>
          <a:noFill/>
        </p:spPr>
        <p:txBody>
          <a:bodyPr wrap="square" rtlCol="0">
            <a:spAutoFit/>
          </a:bodyPr>
          <a:lstStyle/>
          <a:p>
            <a:endParaRPr lang="en-US" dirty="0" smtClean="0"/>
          </a:p>
          <a:p>
            <a:r>
              <a:rPr lang="en-US" sz="2400" dirty="0" smtClean="0"/>
              <a:t>Please use the Q&amp;A Box on the right side of your screen to send questions during the presentation.  </a:t>
            </a:r>
          </a:p>
          <a:p>
            <a:endParaRPr lang="en-US" sz="2400" dirty="0"/>
          </a:p>
          <a:p>
            <a:endParaRPr lang="en-US" sz="2400" dirty="0" smtClean="0"/>
          </a:p>
          <a:p>
            <a:endParaRPr lang="en-US" dirty="0"/>
          </a:p>
        </p:txBody>
      </p:sp>
      <p:pic>
        <p:nvPicPr>
          <p:cNvPr id="9" name="Picture 8"/>
          <p:cNvPicPr>
            <a:picLocks noChangeAspect="1"/>
          </p:cNvPicPr>
          <p:nvPr/>
        </p:nvPicPr>
        <p:blipFill>
          <a:blip r:embed="rId2"/>
          <a:stretch>
            <a:fillRect/>
          </a:stretch>
        </p:blipFill>
        <p:spPr>
          <a:xfrm>
            <a:off x="3784436" y="2035344"/>
            <a:ext cx="4991264" cy="2990049"/>
          </a:xfrm>
          <a:prstGeom prst="rect">
            <a:avLst/>
          </a:prstGeom>
        </p:spPr>
      </p:pic>
    </p:spTree>
    <p:extLst>
      <p:ext uri="{BB962C8B-B14F-4D97-AF65-F5344CB8AC3E}">
        <p14:creationId xmlns:p14="http://schemas.microsoft.com/office/powerpoint/2010/main" val="192170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4" name="Text Placeholder 3"/>
          <p:cNvSpPr>
            <a:spLocks noGrp="1"/>
          </p:cNvSpPr>
          <p:nvPr>
            <p:ph type="body" sz="quarter" idx="15"/>
          </p:nvPr>
        </p:nvSpPr>
        <p:spPr/>
        <p:txBody>
          <a:bodyPr/>
          <a:lstStyle/>
          <a:p>
            <a:r>
              <a:rPr lang="en-US" dirty="0"/>
              <a:t>Dentons is the world's largest law firm, delivering quality and value to clients around the globe. Dentons is a leader on the Acritas Global Elite Brand Index, a BTI Client Service 30 Award winner and recognized by prominent business and legal publications for its innovations in client service, including founding Nextlaw Labs and the Nextlaw Global Referral Network. Dentons' polycentric approach and world-class talent challenge the status quo to advance client interests in the communities in which we live and work</a:t>
            </a:r>
            <a:r>
              <a:rPr lang="en-US" dirty="0" smtClean="0"/>
              <a:t>. www.dentons.com</a:t>
            </a:r>
            <a:r>
              <a:rPr lang="en-US" dirty="0"/>
              <a:t>.</a:t>
            </a:r>
          </a:p>
        </p:txBody>
      </p:sp>
      <p:sp>
        <p:nvSpPr>
          <p:cNvPr id="5" name="Text Placeholder 4"/>
          <p:cNvSpPr>
            <a:spLocks noGrp="1"/>
          </p:cNvSpPr>
          <p:nvPr>
            <p:ph type="body" sz="quarter" idx="16"/>
          </p:nvPr>
        </p:nvSpPr>
        <p:spPr/>
        <p:txBody>
          <a:bodyPr/>
          <a:lstStyle/>
          <a:p>
            <a:r>
              <a:rPr lang="en-US" dirty="0"/>
              <a:t>© 2017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sp>
        <p:nvSpPr>
          <p:cNvPr id="8" name="Date Placeholder 7"/>
          <p:cNvSpPr>
            <a:spLocks noGrp="1"/>
          </p:cNvSpPr>
          <p:nvPr>
            <p:ph type="dt" sz="half" idx="11"/>
          </p:nvPr>
        </p:nvSpPr>
        <p:spPr/>
        <p:txBody>
          <a:bodyPr/>
          <a:lstStyle/>
          <a:p>
            <a:r>
              <a:rPr lang="en-US" noProof="0" dirty="0"/>
              <a:t>October 22, 2018</a:t>
            </a:r>
            <a:endParaRPr lang="en-GB" noProof="0" dirty="0"/>
          </a:p>
        </p:txBody>
      </p:sp>
      <p:sp>
        <p:nvSpPr>
          <p:cNvPr id="9" name="Slide Number Placeholder 8"/>
          <p:cNvSpPr>
            <a:spLocks noGrp="1"/>
          </p:cNvSpPr>
          <p:nvPr>
            <p:ph type="sldNum" sz="quarter" idx="13"/>
          </p:nvPr>
        </p:nvSpPr>
        <p:spPr/>
        <p:txBody>
          <a:bodyPr/>
          <a:lstStyle/>
          <a:p>
            <a:fld id="{D34DACC3-9742-4940-92E6-4CAB853A3218}" type="slidenum">
              <a:rPr lang="en-GB" noProof="0" smtClean="0"/>
              <a:t>30</a:t>
            </a:fld>
            <a:endParaRPr lang="en-GB" noProof="0" dirty="0"/>
          </a:p>
        </p:txBody>
      </p:sp>
      <p:sp>
        <p:nvSpPr>
          <p:cNvPr id="10" name="Text Placeholder 2"/>
          <p:cNvSpPr txBox="1">
            <a:spLocks/>
          </p:cNvSpPr>
          <p:nvPr/>
        </p:nvSpPr>
        <p:spPr>
          <a:xfrm>
            <a:off x="376239" y="1457091"/>
            <a:ext cx="4370387" cy="1852135"/>
          </a:xfrm>
          <a:prstGeom prst="rect">
            <a:avLst/>
          </a:prstGeom>
        </p:spPr>
        <p:txBody>
          <a:bodyPr vert="horz" wrap="square" lIns="0" tIns="0" rIns="0" bIns="0" rtlCol="0">
            <a:noAutofit/>
          </a:bodyPr>
          <a:lstStyle>
            <a:lvl1pPr marL="0" indent="0" algn="l" defTabSz="457200" rtl="0" eaLnBrk="1" latinLnBrk="0" hangingPunct="1">
              <a:lnSpc>
                <a:spcPts val="2000"/>
              </a:lnSpc>
              <a:spcBef>
                <a:spcPct val="0"/>
              </a:spcBef>
              <a:spcAft>
                <a:spcPts val="300"/>
              </a:spcAft>
              <a:buClr>
                <a:schemeClr val="accent1"/>
              </a:buClr>
              <a:buFont typeface="Arial"/>
              <a:buNone/>
              <a:defRPr lang="en-US" sz="1800" kern="1200" smtClean="0">
                <a:solidFill>
                  <a:srgbClr val="565A5C"/>
                </a:solidFill>
                <a:latin typeface="+mn-lt"/>
                <a:ea typeface="Arial"/>
                <a:cs typeface="Arial"/>
              </a:defRPr>
            </a:lvl1pPr>
            <a:lvl2pPr marL="365760" indent="-183600" algn="l" defTabSz="457200" rtl="0" eaLnBrk="1" latinLnBrk="0" hangingPunct="1">
              <a:spcBef>
                <a:spcPct val="0"/>
              </a:spcBef>
              <a:buClr>
                <a:srgbClr val="565A5C"/>
              </a:buClr>
              <a:buFont typeface="Arial" pitchFamily="34" charset="0"/>
              <a:buChar char="•"/>
              <a:defRPr sz="18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4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20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1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Dentons US LLP</a:t>
            </a:r>
          </a:p>
          <a:p>
            <a:r>
              <a:rPr lang="en-US" dirty="0" smtClean="0"/>
              <a:t>4655 Executive Drive, Ste. 700</a:t>
            </a:r>
          </a:p>
          <a:p>
            <a:r>
              <a:rPr lang="en-US" dirty="0" smtClean="0"/>
              <a:t>San Diego, CA 92121</a:t>
            </a:r>
          </a:p>
          <a:p>
            <a:r>
              <a:rPr lang="en-US" dirty="0" smtClean="0"/>
              <a:t>United States</a:t>
            </a:r>
            <a:endParaRPr lang="en-US" dirty="0"/>
          </a:p>
        </p:txBody>
      </p:sp>
    </p:spTree>
    <p:extLst>
      <p:ext uri="{BB962C8B-B14F-4D97-AF65-F5344CB8AC3E}">
        <p14:creationId xmlns:p14="http://schemas.microsoft.com/office/powerpoint/2010/main" val="184618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Consumer Privacy Act (CCPA)</a:t>
            </a:r>
            <a:endParaRPr lang="en-US" dirty="0"/>
          </a:p>
        </p:txBody>
      </p:sp>
      <p:sp>
        <p:nvSpPr>
          <p:cNvPr id="4" name="Text Placeholder 3"/>
          <p:cNvSpPr>
            <a:spLocks noGrp="1"/>
          </p:cNvSpPr>
          <p:nvPr>
            <p:ph type="body" sz="quarter" idx="24"/>
          </p:nvPr>
        </p:nvSpPr>
        <p:spPr/>
        <p:txBody>
          <a:bodyPr/>
          <a:lstStyle/>
          <a:p>
            <a:r>
              <a:rPr lang="en-US" dirty="0" smtClean="0"/>
              <a:t>Webinar Disclosure </a:t>
            </a:r>
            <a:endParaRPr lang="en-US" dirty="0"/>
          </a:p>
        </p:txBody>
      </p:sp>
      <p:sp>
        <p:nvSpPr>
          <p:cNvPr id="5" name="TextBox 4"/>
          <p:cNvSpPr txBox="1"/>
          <p:nvPr/>
        </p:nvSpPr>
        <p:spPr>
          <a:xfrm>
            <a:off x="366712" y="1513763"/>
            <a:ext cx="8408987" cy="5232202"/>
          </a:xfrm>
          <a:prstGeom prst="rect">
            <a:avLst/>
          </a:prstGeom>
          <a:noFill/>
        </p:spPr>
        <p:txBody>
          <a:bodyPr wrap="square" rtlCol="0">
            <a:spAutoFit/>
          </a:bodyPr>
          <a:lstStyle/>
          <a:p>
            <a:r>
              <a:rPr lang="en-US" sz="2000" dirty="0" smtClean="0"/>
              <a:t>By </a:t>
            </a:r>
            <a:r>
              <a:rPr lang="en-US" sz="2000" dirty="0"/>
              <a:t>hosting this Webinar, California Grocers Association (CGA) </a:t>
            </a:r>
            <a:r>
              <a:rPr lang="en-US" sz="2000" dirty="0" smtClean="0"/>
              <a:t>and the CGA Educational Foundation (CGAEF) are providing </a:t>
            </a:r>
            <a:r>
              <a:rPr lang="en-US" sz="2000" dirty="0"/>
              <a:t>an opportunity for </a:t>
            </a:r>
            <a:r>
              <a:rPr lang="en-US" sz="2000" dirty="0" smtClean="0"/>
              <a:t>their </a:t>
            </a:r>
            <a:r>
              <a:rPr lang="en-US" sz="2000" dirty="0"/>
              <a:t>members and attendees to obtain general information </a:t>
            </a:r>
            <a:r>
              <a:rPr lang="en-US" sz="2000" dirty="0" smtClean="0"/>
              <a:t>that may be of interest to your company. </a:t>
            </a:r>
            <a:r>
              <a:rPr lang="en-US" sz="2000" dirty="0"/>
              <a:t>  The Webinar is designed to provide practical and useful information on the subject matter covered. However, CGA </a:t>
            </a:r>
            <a:r>
              <a:rPr lang="en-US" sz="2000" dirty="0" smtClean="0"/>
              <a:t>/CGAEF is </a:t>
            </a:r>
            <a:r>
              <a:rPr lang="en-US" sz="2000" dirty="0"/>
              <a:t>not engaged in rendering legal, accounting or other professional advice or services. </a:t>
            </a:r>
            <a:endParaRPr lang="en-US" sz="2000" dirty="0" smtClean="0"/>
          </a:p>
          <a:p>
            <a:r>
              <a:rPr lang="en-US" sz="2000" dirty="0" smtClean="0"/>
              <a:t/>
            </a:r>
            <a:br>
              <a:rPr lang="en-US" sz="2000" dirty="0" smtClean="0"/>
            </a:br>
            <a:r>
              <a:rPr lang="en-US" sz="2000" dirty="0" err="1" smtClean="0"/>
              <a:t>CGA</a:t>
            </a:r>
            <a:r>
              <a:rPr lang="en-US" sz="2000" dirty="0" smtClean="0"/>
              <a:t>/</a:t>
            </a:r>
            <a:r>
              <a:rPr lang="en-US" sz="2000" dirty="0" err="1" smtClean="0"/>
              <a:t>CGAEF</a:t>
            </a:r>
            <a:r>
              <a:rPr lang="en-US" sz="2000" dirty="0" smtClean="0"/>
              <a:t> </a:t>
            </a:r>
            <a:r>
              <a:rPr lang="en-US" sz="2000" dirty="0"/>
              <a:t>does not review or approve the content of the webinar presented by guest speakers and others, and makes no representations or warranties about the accuracy or legality of any compliance or other recommendations provided during the webinar. If legal advice or other expert assistance is required, the services of a competent professional should be sought.</a:t>
            </a:r>
          </a:p>
          <a:p>
            <a:endParaRPr lang="en-US" dirty="0"/>
          </a:p>
          <a:p>
            <a:endParaRPr lang="en-US" dirty="0" smtClean="0"/>
          </a:p>
          <a:p>
            <a:endParaRPr lang="en-US" dirty="0"/>
          </a:p>
        </p:txBody>
      </p:sp>
    </p:spTree>
    <p:extLst>
      <p:ext uri="{BB962C8B-B14F-4D97-AF65-F5344CB8AC3E}">
        <p14:creationId xmlns:p14="http://schemas.microsoft.com/office/powerpoint/2010/main" val="17095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0450" y="267261"/>
            <a:ext cx="6127457" cy="492443"/>
          </a:xfrm>
          <a:prstGeom prst="rect">
            <a:avLst/>
          </a:prstGeom>
          <a:noFill/>
        </p:spPr>
        <p:txBody>
          <a:bodyPr wrap="square" rtlCol="0">
            <a:spAutoFit/>
          </a:bodyPr>
          <a:lstStyle/>
          <a:p>
            <a:r>
              <a:rPr lang="en-US" sz="2600" b="1" dirty="0" smtClean="0">
                <a:solidFill>
                  <a:srgbClr val="7030A0"/>
                </a:solidFill>
              </a:rPr>
              <a:t>Presenter</a:t>
            </a:r>
            <a:endParaRPr lang="en-US" sz="2600" b="1" dirty="0">
              <a:solidFill>
                <a:srgbClr val="7030A0"/>
              </a:solidFill>
            </a:endParaRPr>
          </a:p>
        </p:txBody>
      </p:sp>
      <p:grpSp>
        <p:nvGrpSpPr>
          <p:cNvPr id="2" name="Group 1"/>
          <p:cNvGrpSpPr/>
          <p:nvPr/>
        </p:nvGrpSpPr>
        <p:grpSpPr>
          <a:xfrm>
            <a:off x="2880381" y="1670001"/>
            <a:ext cx="4313718" cy="4325022"/>
            <a:chOff x="2006196" y="3131461"/>
            <a:chExt cx="2907494" cy="2913952"/>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196" y="3131461"/>
              <a:ext cx="1296549" cy="1554141"/>
            </a:xfrm>
            <a:prstGeom prst="rect">
              <a:avLst/>
            </a:prstGeom>
            <a:ln>
              <a:solidFill>
                <a:srgbClr val="000000"/>
              </a:solidFill>
            </a:ln>
          </p:spPr>
        </p:pic>
        <p:sp>
          <p:nvSpPr>
            <p:cNvPr id="17" name="TextBox 16"/>
            <p:cNvSpPr txBox="1"/>
            <p:nvPr/>
          </p:nvSpPr>
          <p:spPr>
            <a:xfrm>
              <a:off x="2006196" y="4842712"/>
              <a:ext cx="2907494" cy="1202701"/>
            </a:xfrm>
            <a:prstGeom prst="rect">
              <a:avLst/>
            </a:prstGeom>
            <a:noFill/>
          </p:spPr>
          <p:txBody>
            <a:bodyPr wrap="square" rtlCol="0">
              <a:spAutoFit/>
            </a:bodyPr>
            <a:lstStyle/>
            <a:p>
              <a:pPr>
                <a:spcBef>
                  <a:spcPts val="600"/>
                </a:spcBef>
              </a:pPr>
              <a:r>
                <a:rPr lang="en-US" sz="2000" b="1" dirty="0" smtClean="0">
                  <a:solidFill>
                    <a:srgbClr val="7030A0"/>
                  </a:solidFill>
                </a:rPr>
                <a:t>Peter Stockburger</a:t>
              </a:r>
              <a:r>
                <a:rPr lang="en-US" sz="2000" dirty="0">
                  <a:solidFill>
                    <a:srgbClr val="000000"/>
                  </a:solidFill>
                </a:rPr>
                <a:t/>
              </a:r>
              <a:br>
                <a:rPr lang="en-US" sz="2000" dirty="0">
                  <a:solidFill>
                    <a:srgbClr val="000000"/>
                  </a:solidFill>
                </a:rPr>
              </a:br>
              <a:r>
                <a:rPr lang="en-US" sz="2000" i="1" dirty="0" smtClean="0">
                  <a:solidFill>
                    <a:srgbClr val="000000"/>
                  </a:solidFill>
                </a:rPr>
                <a:t>Partner</a:t>
              </a:r>
              <a:br>
                <a:rPr lang="en-US" sz="2000" i="1" dirty="0" smtClean="0">
                  <a:solidFill>
                    <a:srgbClr val="000000"/>
                  </a:solidFill>
                </a:rPr>
              </a:br>
              <a:r>
                <a:rPr lang="en-US" sz="2000" i="1" dirty="0" smtClean="0">
                  <a:solidFill>
                    <a:srgbClr val="000000"/>
                  </a:solidFill>
                </a:rPr>
                <a:t>San Diego</a:t>
              </a:r>
            </a:p>
            <a:p>
              <a:pPr>
                <a:spcBef>
                  <a:spcPts val="600"/>
                </a:spcBef>
              </a:pPr>
              <a:r>
                <a:rPr lang="en-US" sz="2000" dirty="0" smtClean="0">
                  <a:solidFill>
                    <a:srgbClr val="000000"/>
                  </a:solidFill>
                </a:rPr>
                <a:t>619.595.8018</a:t>
              </a:r>
            </a:p>
            <a:p>
              <a:pPr>
                <a:spcBef>
                  <a:spcPts val="600"/>
                </a:spcBef>
              </a:pPr>
              <a:r>
                <a:rPr lang="en-US" sz="2000" dirty="0" smtClean="0">
                  <a:solidFill>
                    <a:srgbClr val="000000"/>
                  </a:solidFill>
                </a:rPr>
                <a:t>peter.stockburger@dentons.com</a:t>
              </a:r>
              <a:endParaRPr lang="en-US" sz="2000" dirty="0">
                <a:solidFill>
                  <a:srgbClr val="000000"/>
                </a:solidFill>
              </a:endParaRPr>
            </a:p>
          </p:txBody>
        </p:sp>
      </p:grpSp>
    </p:spTree>
    <p:extLst>
      <p:ext uri="{BB962C8B-B14F-4D97-AF65-F5344CB8AC3E}">
        <p14:creationId xmlns:p14="http://schemas.microsoft.com/office/powerpoint/2010/main" val="9019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9000" r="-9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blipFill dpi="0" rotWithShape="1">
            <a:blip r:embed="rId3">
              <a:alphaModFix amt="0"/>
            </a:blip>
            <a:srcRect/>
            <a:tile tx="0" ty="0" sx="100000" sy="100000" flip="none" algn="tl"/>
          </a:blipFill>
        </p:spPr>
        <p:txBody>
          <a:bodyPr/>
          <a:lstStyle/>
          <a:p>
            <a:r>
              <a:rPr lang="en-US" b="1" dirty="0" smtClean="0">
                <a:solidFill>
                  <a:srgbClr val="7030A0"/>
                </a:solidFill>
              </a:rPr>
              <a:t>Procedural Recap </a:t>
            </a:r>
            <a:r>
              <a:rPr lang="en-US" dirty="0" smtClean="0">
                <a:solidFill>
                  <a:schemeClr val="tx1"/>
                </a:solidFill>
              </a:rPr>
              <a:t>- How we got here, and where we’re going</a:t>
            </a:r>
          </a:p>
          <a:p>
            <a:r>
              <a:rPr lang="en-US" b="1" dirty="0" smtClean="0">
                <a:solidFill>
                  <a:srgbClr val="7030A0"/>
                </a:solidFill>
              </a:rPr>
              <a:t>Key Definitions </a:t>
            </a:r>
            <a:r>
              <a:rPr lang="en-US" dirty="0" smtClean="0">
                <a:solidFill>
                  <a:schemeClr val="tx1"/>
                </a:solidFill>
              </a:rPr>
              <a:t>- Who is covered and protected</a:t>
            </a:r>
          </a:p>
          <a:p>
            <a:r>
              <a:rPr lang="en-US" b="1" dirty="0" smtClean="0">
                <a:solidFill>
                  <a:srgbClr val="7030A0"/>
                </a:solidFill>
              </a:rPr>
              <a:t>Rights &amp; Obligations </a:t>
            </a:r>
            <a:r>
              <a:rPr lang="en-US" dirty="0" smtClean="0">
                <a:solidFill>
                  <a:schemeClr val="tx1"/>
                </a:solidFill>
              </a:rPr>
              <a:t>- Consumer rights and business obligations</a:t>
            </a:r>
          </a:p>
          <a:p>
            <a:r>
              <a:rPr lang="en-US" b="1" dirty="0" smtClean="0">
                <a:solidFill>
                  <a:srgbClr val="7030A0"/>
                </a:solidFill>
              </a:rPr>
              <a:t>Enforcement </a:t>
            </a:r>
            <a:r>
              <a:rPr lang="en-US" dirty="0" smtClean="0">
                <a:solidFill>
                  <a:schemeClr val="tx1"/>
                </a:solidFill>
              </a:rPr>
              <a:t>- Update on AG enforcement and private right of action </a:t>
            </a:r>
          </a:p>
          <a:p>
            <a:r>
              <a:rPr lang="en-US" b="1" dirty="0" smtClean="0">
                <a:solidFill>
                  <a:srgbClr val="7030A0"/>
                </a:solidFill>
              </a:rPr>
              <a:t>Compliance Takeaways </a:t>
            </a:r>
            <a:r>
              <a:rPr lang="en-US" dirty="0" smtClean="0">
                <a:solidFill>
                  <a:schemeClr val="tx1"/>
                </a:solidFill>
              </a:rPr>
              <a:t>- Tips for compliance before 7/1  </a:t>
            </a:r>
          </a:p>
          <a:p>
            <a:r>
              <a:rPr lang="en-US" b="1" dirty="0" smtClean="0">
                <a:solidFill>
                  <a:srgbClr val="7030A0"/>
                </a:solidFill>
              </a:rPr>
              <a:t>Q&amp;A </a:t>
            </a:r>
            <a:r>
              <a:rPr lang="en-US" dirty="0" smtClean="0">
                <a:solidFill>
                  <a:schemeClr val="tx1"/>
                </a:solidFill>
              </a:rPr>
              <a:t>- Throughout</a:t>
            </a:r>
            <a:endParaRPr lang="en-US" dirty="0">
              <a:solidFill>
                <a:schemeClr val="tx1"/>
              </a:solidFill>
            </a:endParaRPr>
          </a:p>
        </p:txBody>
      </p:sp>
      <p:sp>
        <p:nvSpPr>
          <p:cNvPr id="5" name="Title 4"/>
          <p:cNvSpPr>
            <a:spLocks noGrp="1"/>
          </p:cNvSpPr>
          <p:nvPr>
            <p:ph type="title"/>
          </p:nvPr>
        </p:nvSpPr>
        <p:spPr/>
        <p:txBody>
          <a:bodyPr/>
          <a:lstStyle/>
          <a:p>
            <a:r>
              <a:rPr lang="en-US" dirty="0" smtClean="0"/>
              <a:t>California Consumer Privacy Act (CCPA)</a:t>
            </a:r>
            <a:endParaRPr lang="en-US" dirty="0"/>
          </a:p>
        </p:txBody>
      </p:sp>
      <p:sp>
        <p:nvSpPr>
          <p:cNvPr id="6" name="Text Placeholder 5"/>
          <p:cNvSpPr>
            <a:spLocks noGrp="1"/>
          </p:cNvSpPr>
          <p:nvPr>
            <p:ph type="body" sz="quarter" idx="24"/>
          </p:nvPr>
        </p:nvSpPr>
        <p:spPr/>
        <p:txBody>
          <a:bodyPr/>
          <a:lstStyle/>
          <a:p>
            <a:r>
              <a:rPr lang="en-US" dirty="0" smtClean="0"/>
              <a:t>Roadmap</a:t>
            </a:r>
            <a:endParaRPr lang="en-US" dirty="0"/>
          </a:p>
        </p:txBody>
      </p:sp>
    </p:spTree>
    <p:extLst>
      <p:ext uri="{BB962C8B-B14F-4D97-AF65-F5344CB8AC3E}">
        <p14:creationId xmlns:p14="http://schemas.microsoft.com/office/powerpoint/2010/main" val="33582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CCPA - How We Got Here &amp; Where We’re Going </a:t>
            </a:r>
            <a:endParaRPr lang="en-US" dirty="0"/>
          </a:p>
        </p:txBody>
      </p:sp>
      <p:sp>
        <p:nvSpPr>
          <p:cNvPr id="7" name="Text Placeholder 6"/>
          <p:cNvSpPr>
            <a:spLocks noGrp="1"/>
          </p:cNvSpPr>
          <p:nvPr>
            <p:ph type="body" sz="quarter" idx="24"/>
          </p:nvPr>
        </p:nvSpPr>
        <p:spPr/>
        <p:txBody>
          <a:bodyPr/>
          <a:lstStyle/>
          <a:p>
            <a:r>
              <a:rPr lang="en-US" dirty="0" smtClean="0"/>
              <a:t>How We Got Here - Where The CCPA Sits</a:t>
            </a:r>
            <a:endParaRPr lang="en-US" dirty="0"/>
          </a:p>
        </p:txBody>
      </p:sp>
      <p:graphicFrame>
        <p:nvGraphicFramePr>
          <p:cNvPr id="8" name="Diagram 7"/>
          <p:cNvGraphicFramePr/>
          <p:nvPr>
            <p:extLst>
              <p:ext uri="{D42A27DB-BD31-4B8C-83A1-F6EECF244321}">
                <p14:modId xmlns:p14="http://schemas.microsoft.com/office/powerpoint/2010/main" val="4006371448"/>
              </p:ext>
            </p:extLst>
          </p:nvPr>
        </p:nvGraphicFramePr>
        <p:xfrm>
          <a:off x="335178" y="1810534"/>
          <a:ext cx="8472057" cy="3718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140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CCPA - How We Got Here &amp; Where We’re Going </a:t>
            </a:r>
            <a:endParaRPr lang="en-US" dirty="0"/>
          </a:p>
        </p:txBody>
      </p:sp>
      <p:sp>
        <p:nvSpPr>
          <p:cNvPr id="7" name="Text Placeholder 6"/>
          <p:cNvSpPr>
            <a:spLocks noGrp="1"/>
          </p:cNvSpPr>
          <p:nvPr>
            <p:ph type="body" sz="quarter" idx="24"/>
          </p:nvPr>
        </p:nvSpPr>
        <p:spPr/>
        <p:txBody>
          <a:bodyPr/>
          <a:lstStyle/>
          <a:p>
            <a:r>
              <a:rPr lang="en-US" dirty="0" smtClean="0"/>
              <a:t>Where We’re Going</a:t>
            </a:r>
            <a:endParaRPr lang="en-US" dirty="0"/>
          </a:p>
        </p:txBody>
      </p:sp>
      <p:graphicFrame>
        <p:nvGraphicFramePr>
          <p:cNvPr id="8" name="Diagram 7"/>
          <p:cNvGraphicFramePr/>
          <p:nvPr>
            <p:extLst>
              <p:ext uri="{D42A27DB-BD31-4B8C-83A1-F6EECF244321}">
                <p14:modId xmlns:p14="http://schemas.microsoft.com/office/powerpoint/2010/main" val="10119708"/>
              </p:ext>
            </p:extLst>
          </p:nvPr>
        </p:nvGraphicFramePr>
        <p:xfrm>
          <a:off x="0" y="1351840"/>
          <a:ext cx="8686800" cy="5025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537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sz="1600" b="1" dirty="0">
                <a:solidFill>
                  <a:srgbClr val="00B0F0"/>
                </a:solidFill>
              </a:rPr>
              <a:t>Definition #1</a:t>
            </a:r>
          </a:p>
          <a:p>
            <a:r>
              <a:rPr lang="en-US" sz="1500" b="1" dirty="0">
                <a:solidFill>
                  <a:schemeClr val="tx2"/>
                </a:solidFill>
              </a:rPr>
              <a:t>For-profit entity </a:t>
            </a:r>
            <a:r>
              <a:rPr lang="en-US" sz="1500" dirty="0"/>
              <a:t>that: (1) collects or determines the “purposes and means of the processing of” a California resident’s personal </a:t>
            </a:r>
            <a:r>
              <a:rPr lang="en-US" sz="1500" dirty="0" smtClean="0"/>
              <a:t>information; </a:t>
            </a:r>
            <a:r>
              <a:rPr lang="en-US" sz="1500" dirty="0"/>
              <a:t>(2) conducts business in California; and (3): </a:t>
            </a:r>
          </a:p>
          <a:p>
            <a:pPr lvl="1"/>
            <a:r>
              <a:rPr lang="en-US" sz="1500" b="1" dirty="0">
                <a:solidFill>
                  <a:schemeClr val="tx2"/>
                </a:solidFill>
              </a:rPr>
              <a:t>Has an annual gross revenue </a:t>
            </a:r>
            <a:r>
              <a:rPr lang="en-US" sz="1500" dirty="0"/>
              <a:t>in excess of $25m USD;</a:t>
            </a:r>
          </a:p>
          <a:p>
            <a:pPr lvl="1"/>
            <a:r>
              <a:rPr lang="en-US" sz="1500" b="1" dirty="0">
                <a:solidFill>
                  <a:schemeClr val="tx2"/>
                </a:solidFill>
              </a:rPr>
              <a:t>Buys, receives, sells, or shares </a:t>
            </a:r>
            <a:r>
              <a:rPr lang="en-US" sz="1500" dirty="0"/>
              <a:t>the personal information of 50,000 or more California residents, households, or devices per </a:t>
            </a:r>
            <a:r>
              <a:rPr lang="en-US" sz="1500" dirty="0" smtClean="0"/>
              <a:t>year (e.g., approximately 137 unique visitors per day); </a:t>
            </a:r>
            <a:r>
              <a:rPr lang="en-US" sz="1500" dirty="0"/>
              <a:t>or</a:t>
            </a:r>
          </a:p>
          <a:p>
            <a:pPr lvl="1"/>
            <a:r>
              <a:rPr lang="en-US" sz="1500" b="1" dirty="0">
                <a:solidFill>
                  <a:schemeClr val="tx2"/>
                </a:solidFill>
              </a:rPr>
              <a:t>Derives 50 percent or more of its annual revenue</a:t>
            </a:r>
            <a:r>
              <a:rPr lang="en-US" sz="1500" dirty="0"/>
              <a:t> from “selling” California resident personal information. </a:t>
            </a:r>
          </a:p>
          <a:p>
            <a:endParaRPr lang="en-US" sz="1600" dirty="0"/>
          </a:p>
        </p:txBody>
      </p:sp>
      <p:sp>
        <p:nvSpPr>
          <p:cNvPr id="7" name="Content Placeholder 6"/>
          <p:cNvSpPr>
            <a:spLocks noGrp="1"/>
          </p:cNvSpPr>
          <p:nvPr>
            <p:ph sz="half" idx="2"/>
          </p:nvPr>
        </p:nvSpPr>
        <p:spPr/>
        <p:txBody>
          <a:bodyPr/>
          <a:lstStyle/>
          <a:p>
            <a:pPr marL="0" indent="0">
              <a:buNone/>
            </a:pPr>
            <a:r>
              <a:rPr lang="en-US" sz="1600" b="1" dirty="0">
                <a:solidFill>
                  <a:srgbClr val="00B0F0"/>
                </a:solidFill>
              </a:rPr>
              <a:t>Definition #2</a:t>
            </a:r>
            <a:endParaRPr lang="en-US" sz="1600" dirty="0">
              <a:solidFill>
                <a:srgbClr val="00B0F0"/>
              </a:solidFill>
            </a:endParaRPr>
          </a:p>
          <a:p>
            <a:r>
              <a:rPr lang="en-US" sz="1500" dirty="0"/>
              <a:t>Any entity that </a:t>
            </a:r>
            <a:r>
              <a:rPr lang="en-US" sz="1500" b="1" dirty="0">
                <a:solidFill>
                  <a:schemeClr val="tx2"/>
                </a:solidFill>
              </a:rPr>
              <a:t>controls or is controlled </a:t>
            </a:r>
            <a:r>
              <a:rPr lang="en-US" sz="1500" dirty="0"/>
              <a:t>by a business as defined in definition #1, and that “shares common branding with the </a:t>
            </a:r>
            <a:r>
              <a:rPr lang="en-US" sz="1500" dirty="0" smtClean="0"/>
              <a:t>business.”</a:t>
            </a:r>
            <a:endParaRPr lang="en-US" sz="1500" dirty="0"/>
          </a:p>
          <a:p>
            <a:r>
              <a:rPr lang="en-US" sz="1500" dirty="0"/>
              <a:t>“</a:t>
            </a:r>
            <a:r>
              <a:rPr lang="en-US" sz="1500" b="1" dirty="0">
                <a:solidFill>
                  <a:schemeClr val="tx2"/>
                </a:solidFill>
              </a:rPr>
              <a:t>Common branding</a:t>
            </a:r>
            <a:r>
              <a:rPr lang="en-US" sz="1500" dirty="0"/>
              <a:t>” means a shared name, </a:t>
            </a:r>
            <a:r>
              <a:rPr lang="en-US" sz="1500" dirty="0" err="1"/>
              <a:t>servicemark</a:t>
            </a:r>
            <a:r>
              <a:rPr lang="en-US" sz="1500" dirty="0"/>
              <a:t>, or </a:t>
            </a:r>
            <a:r>
              <a:rPr lang="en-US" sz="1500" dirty="0" smtClean="0"/>
              <a:t>trademark. </a:t>
            </a:r>
          </a:p>
        </p:txBody>
      </p:sp>
      <p:sp>
        <p:nvSpPr>
          <p:cNvPr id="5" name="Title 4"/>
          <p:cNvSpPr>
            <a:spLocks noGrp="1"/>
          </p:cNvSpPr>
          <p:nvPr>
            <p:ph type="title"/>
          </p:nvPr>
        </p:nvSpPr>
        <p:spPr/>
        <p:txBody>
          <a:bodyPr/>
          <a:lstStyle/>
          <a:p>
            <a:r>
              <a:rPr lang="en-US" dirty="0" smtClean="0"/>
              <a:t>CCPA - Key Definitions</a:t>
            </a:r>
            <a:endParaRPr lang="en-US" dirty="0"/>
          </a:p>
        </p:txBody>
      </p:sp>
      <p:sp>
        <p:nvSpPr>
          <p:cNvPr id="6" name="Text Placeholder 5"/>
          <p:cNvSpPr>
            <a:spLocks noGrp="1"/>
          </p:cNvSpPr>
          <p:nvPr>
            <p:ph type="body" sz="quarter" idx="24"/>
          </p:nvPr>
        </p:nvSpPr>
        <p:spPr/>
        <p:txBody>
          <a:bodyPr/>
          <a:lstStyle/>
          <a:p>
            <a:r>
              <a:rPr lang="en-US" dirty="0" smtClean="0"/>
              <a:t>Business</a:t>
            </a:r>
            <a:endParaRPr lang="en-US" dirty="0"/>
          </a:p>
        </p:txBody>
      </p:sp>
    </p:spTree>
    <p:extLst>
      <p:ext uri="{BB962C8B-B14F-4D97-AF65-F5344CB8AC3E}">
        <p14:creationId xmlns:p14="http://schemas.microsoft.com/office/powerpoint/2010/main" val="122373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MS_TEMPLATE_ID" val=""/>
</p:tagLst>
</file>

<file path=ppt/theme/theme1.xml><?xml version="1.0" encoding="utf-8"?>
<a:theme xmlns:a="http://schemas.openxmlformats.org/drawingml/2006/main" name="Blank">
  <a:themeElements>
    <a:clrScheme name="Dentons new Oct 2015">
      <a:dk1>
        <a:srgbClr val="565A5C"/>
      </a:dk1>
      <a:lt1>
        <a:srgbClr val="FFFFFF"/>
      </a:lt1>
      <a:dk2>
        <a:srgbClr val="6E2D91"/>
      </a:dk2>
      <a:lt2>
        <a:srgbClr val="A2A4A3"/>
      </a:lt2>
      <a:accent1>
        <a:srgbClr val="5B1F69"/>
      </a:accent1>
      <a:accent2>
        <a:srgbClr val="00A9E0"/>
      </a:accent2>
      <a:accent3>
        <a:srgbClr val="34B233"/>
      </a:accent3>
      <a:accent4>
        <a:srgbClr val="EEAF30"/>
      </a:accent4>
      <a:accent5>
        <a:srgbClr val="D52B1E"/>
      </a:accent5>
      <a:accent6>
        <a:srgbClr val="00A599"/>
      </a:accent6>
      <a:hlink>
        <a:srgbClr val="00A9E0"/>
      </a:hlink>
      <a:folHlink>
        <a:srgbClr val="A2A4A3"/>
      </a:folHlink>
    </a:clrScheme>
    <a:fontScheme name="Dacheng-Dentons (SimSun)">
      <a:majorFont>
        <a:latin typeface="Arial"/>
        <a:ea typeface="SimSun"/>
        <a:cs typeface="Arial"/>
      </a:majorFont>
      <a:minorFont>
        <a:latin typeface="Arial"/>
        <a:ea typeface="SimSun"/>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tint val="100000"/>
                <a:shade val="100000"/>
                <a:satMod val="130000"/>
              </a:schemeClr>
            </a:gs>
            <a:gs pos="100000">
              <a:schemeClr val="phClr">
                <a:tint val="50000"/>
                <a:shade val="10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chemeClr val="accent2"/>
        </a:solidFill>
        <a:ln>
          <a:noFill/>
        </a:ln>
        <a:effectLst/>
      </a:spPr>
      <a:bodyPr rtlCol="0" anchor="ctr"/>
      <a:lstStyle>
        <a:defPPr algn="ctr">
          <a:defRPr dirty="0" err="1" smtClean="0">
            <a:solidFill>
              <a:schemeClr val="bg2"/>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acheng-Dentons (SimSun)">
      <a:majorFont>
        <a:latin typeface="Arial"/>
        <a:ea typeface="SimSun"/>
        <a:cs typeface="Arial"/>
      </a:majorFont>
      <a:minorFont>
        <a:latin typeface="Arial"/>
        <a:ea typeface="SimSun"/>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5428</Words>
  <Application>Microsoft Office PowerPoint</Application>
  <PresentationFormat>On-screen Show (4:3)</PresentationFormat>
  <Paragraphs>349</Paragraphs>
  <Slides>30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SimSun</vt:lpstr>
      <vt:lpstr>Arial</vt:lpstr>
      <vt:lpstr>Calibri</vt:lpstr>
      <vt:lpstr>Times New Roman</vt:lpstr>
      <vt:lpstr>Blank</vt:lpstr>
      <vt:lpstr> The California Consumer Privacy Act (CCPA)  June 24, 2020  Hosted by: CGA Education Foundation Presenter: Peter Stockburger, Dentons  </vt:lpstr>
      <vt:lpstr>California Consumer Privacy Act (CCPA)</vt:lpstr>
      <vt:lpstr>California Consumer Privacy Act (CCPA)</vt:lpstr>
      <vt:lpstr>California Consumer Privacy Act (CCPA)</vt:lpstr>
      <vt:lpstr>PowerPoint Presentation</vt:lpstr>
      <vt:lpstr>California Consumer Privacy Act (CCPA)</vt:lpstr>
      <vt:lpstr>CCPA - How We Got Here &amp; Where We’re Going </vt:lpstr>
      <vt:lpstr>CCPA - How We Got Here &amp; Where We’re Going </vt:lpstr>
      <vt:lpstr>CCPA - Key Definitions</vt:lpstr>
      <vt:lpstr>CCPA - Key Definitions</vt:lpstr>
      <vt:lpstr>CCPA - Key Definitions </vt:lpstr>
      <vt:lpstr>CCPA - Key Definitions</vt:lpstr>
      <vt:lpstr>CCPA - Consumer Rights &amp; Business Obligations</vt:lpstr>
      <vt:lpstr>CCPA - Consumer Rights &amp; Business Obligations</vt:lpstr>
      <vt:lpstr>CCPA - Consumer Rights &amp; Business Obligations</vt:lpstr>
      <vt:lpstr>CCPA - Consumer Rights &amp; Business Obligations</vt:lpstr>
      <vt:lpstr>CCPA - Consumer Rights &amp; Business Obligations</vt:lpstr>
      <vt:lpstr>CCPA - Additional Rights &amp; Obligations</vt:lpstr>
      <vt:lpstr>CCPA - Consumer Rights &amp; Business Obligations</vt:lpstr>
      <vt:lpstr>Additional Rights &amp; Obligations</vt:lpstr>
      <vt:lpstr>Regulations, Enforcement &amp; Private Right of Action</vt:lpstr>
      <vt:lpstr>CCPA Private Right of Action </vt:lpstr>
      <vt:lpstr>CCPA - Quick Tips For Compliance</vt:lpstr>
      <vt:lpstr>CCPA - Quick Tips For Compliance</vt:lpstr>
      <vt:lpstr>CCPA - Quick Tips For Compliance</vt:lpstr>
      <vt:lpstr>CCPA - Quick Tips For Compliance</vt:lpstr>
      <vt:lpstr>CCPA - Quick Tips For Compliance</vt:lpstr>
      <vt:lpstr>CCPA - Quick Tips For Compliance</vt:lpstr>
      <vt:lpstr>CCPA - Quick Tips For Compliance </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2019-02-11T17:40:10Z</cp:lastPrinted>
  <dcterms:created xsi:type="dcterms:W3CDTF">2019-02-11T17:40:10Z</dcterms:created>
  <dcterms:modified xsi:type="dcterms:W3CDTF">2020-06-24T15:43:53Z</dcterms:modified>
</cp:coreProperties>
</file>