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6"/>
  </p:notesMasterIdLst>
  <p:handoutMasterIdLst>
    <p:handoutMasterId r:id="rId27"/>
  </p:handoutMasterIdLst>
  <p:sldIdLst>
    <p:sldId id="259" r:id="rId3"/>
    <p:sldId id="277" r:id="rId4"/>
    <p:sldId id="278" r:id="rId5"/>
    <p:sldId id="279" r:id="rId6"/>
    <p:sldId id="280" r:id="rId7"/>
    <p:sldId id="276" r:id="rId8"/>
    <p:sldId id="256" r:id="rId9"/>
    <p:sldId id="257" r:id="rId10"/>
    <p:sldId id="258" r:id="rId11"/>
    <p:sldId id="260" r:id="rId12"/>
    <p:sldId id="266" r:id="rId13"/>
    <p:sldId id="267" r:id="rId14"/>
    <p:sldId id="268" r:id="rId15"/>
    <p:sldId id="269" r:id="rId16"/>
    <p:sldId id="270" r:id="rId17"/>
    <p:sldId id="271" r:id="rId18"/>
    <p:sldId id="272" r:id="rId19"/>
    <p:sldId id="273" r:id="rId20"/>
    <p:sldId id="274" r:id="rId21"/>
    <p:sldId id="283" r:id="rId22"/>
    <p:sldId id="281" r:id="rId23"/>
    <p:sldId id="282" r:id="rId24"/>
    <p:sldId id="275" r:id="rId25"/>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8"/>
    <a:srgbClr val="E1F0FB"/>
    <a:srgbClr val="B2BB1C"/>
    <a:srgbClr val="FFD503"/>
    <a:srgbClr val="0033CC"/>
    <a:srgbClr val="B5BE1C"/>
    <a:srgbClr val="0000FF"/>
    <a:srgbClr val="FF0000"/>
    <a:srgbClr val="F5D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2" autoAdjust="0"/>
    <p:restoredTop sz="94721" autoAdjust="0"/>
  </p:normalViewPr>
  <p:slideViewPr>
    <p:cSldViewPr>
      <p:cViewPr varScale="1">
        <p:scale>
          <a:sx n="65" d="100"/>
          <a:sy n="65" d="100"/>
        </p:scale>
        <p:origin x="151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svg"/><Relationship Id="rId1" Type="http://schemas.openxmlformats.org/officeDocument/2006/relationships/image" Target="../media/image16.png"/><Relationship Id="rId6" Type="http://schemas.openxmlformats.org/officeDocument/2006/relationships/image" Target="../media/image22.svg"/><Relationship Id="rId5" Type="http://schemas.openxmlformats.org/officeDocument/2006/relationships/image" Target="../media/image18.png"/><Relationship Id="rId4" Type="http://schemas.openxmlformats.org/officeDocument/2006/relationships/image" Target="../media/image20.svg"/></Relationships>
</file>

<file path=ppt/diagrams/_rels/data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svg"/><Relationship Id="rId1" Type="http://schemas.openxmlformats.org/officeDocument/2006/relationships/image" Target="../media/image19.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7.svg"/><Relationship Id="rId1" Type="http://schemas.openxmlformats.org/officeDocument/2006/relationships/image" Target="../media/image10.png"/><Relationship Id="rId6" Type="http://schemas.openxmlformats.org/officeDocument/2006/relationships/image" Target="../media/image11.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svg"/><Relationship Id="rId1" Type="http://schemas.openxmlformats.org/officeDocument/2006/relationships/image" Target="../media/image16.png"/><Relationship Id="rId6" Type="http://schemas.openxmlformats.org/officeDocument/2006/relationships/image" Target="../media/image22.svg"/><Relationship Id="rId5" Type="http://schemas.openxmlformats.org/officeDocument/2006/relationships/image" Target="../media/image18.png"/><Relationship Id="rId4" Type="http://schemas.openxmlformats.org/officeDocument/2006/relationships/image" Target="../media/image20.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svg"/><Relationship Id="rId1" Type="http://schemas.openxmlformats.org/officeDocument/2006/relationships/image" Target="../media/image19.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7.svg"/><Relationship Id="rId1" Type="http://schemas.openxmlformats.org/officeDocument/2006/relationships/image" Target="../media/image10.png"/><Relationship Id="rId6" Type="http://schemas.openxmlformats.org/officeDocument/2006/relationships/image" Target="../media/image11.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D6CA5-E952-40B9-8687-6D8ED187AA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A0A34D-C79E-4249-8B77-4B264545D0B8}">
      <dgm:prSet/>
      <dgm:spPr>
        <a:solidFill>
          <a:srgbClr val="003C58"/>
        </a:solidFill>
      </dgm:spPr>
      <dgm:t>
        <a:bodyPr/>
        <a:lstStyle/>
        <a:p>
          <a:pPr algn="ctr"/>
          <a:r>
            <a:rPr lang="en-US" dirty="0">
              <a:solidFill>
                <a:srgbClr val="E1F0FB"/>
              </a:solidFill>
            </a:rPr>
            <a:t>California employers required to implement Injury and Illness Prevention Program (IIPP) to protect employees from hazards, including infectious diseases</a:t>
          </a:r>
        </a:p>
      </dgm:t>
    </dgm:pt>
    <dgm:pt modelId="{3EC9F652-4380-47D7-BB0B-78415D0EE80C}" type="parTrans" cxnId="{57336FF8-B178-4E8D-B985-88BD686E3A9A}">
      <dgm:prSet/>
      <dgm:spPr/>
      <dgm:t>
        <a:bodyPr/>
        <a:lstStyle/>
        <a:p>
          <a:endParaRPr lang="en-US"/>
        </a:p>
      </dgm:t>
    </dgm:pt>
    <dgm:pt modelId="{AE62AC98-1281-44DB-8AF3-E48F67A50D52}" type="sibTrans" cxnId="{57336FF8-B178-4E8D-B985-88BD686E3A9A}">
      <dgm:prSet/>
      <dgm:spPr/>
      <dgm:t>
        <a:bodyPr/>
        <a:lstStyle/>
        <a:p>
          <a:endParaRPr lang="en-US"/>
        </a:p>
      </dgm:t>
    </dgm:pt>
    <dgm:pt modelId="{3211D669-C85C-4BC1-BDC0-9CF8251B668A}">
      <dgm:prSet/>
      <dgm:spPr>
        <a:solidFill>
          <a:srgbClr val="003C58"/>
        </a:solidFill>
      </dgm:spPr>
      <dgm:t>
        <a:bodyPr/>
        <a:lstStyle/>
        <a:p>
          <a:pPr algn="ctr"/>
          <a:r>
            <a:rPr lang="en-US" dirty="0">
              <a:solidFill>
                <a:srgbClr val="E1F0FB"/>
              </a:solidFill>
            </a:rPr>
            <a:t>This guidance does NOT impose new legal obligations but contains information for grocery employers to update their IIPPs to prevent COVID-19 spread.</a:t>
          </a:r>
        </a:p>
      </dgm:t>
    </dgm:pt>
    <dgm:pt modelId="{8F29C93F-334D-49B4-9CB5-FF8BB97FDA65}" type="parTrans" cxnId="{1153A1DA-5B10-4FBC-9263-404F23B92EB0}">
      <dgm:prSet/>
      <dgm:spPr/>
      <dgm:t>
        <a:bodyPr/>
        <a:lstStyle/>
        <a:p>
          <a:endParaRPr lang="en-US"/>
        </a:p>
      </dgm:t>
    </dgm:pt>
    <dgm:pt modelId="{D4DA202F-F811-4659-99DC-8353181EDE06}" type="sibTrans" cxnId="{1153A1DA-5B10-4FBC-9263-404F23B92EB0}">
      <dgm:prSet/>
      <dgm:spPr/>
      <dgm:t>
        <a:bodyPr/>
        <a:lstStyle/>
        <a:p>
          <a:endParaRPr lang="en-US"/>
        </a:p>
      </dgm:t>
    </dgm:pt>
    <dgm:pt modelId="{A60F4D05-BA86-4A59-875E-FBEC1CD97362}" type="pres">
      <dgm:prSet presAssocID="{47FD6CA5-E952-40B9-8687-6D8ED187AAF9}" presName="linear" presStyleCnt="0">
        <dgm:presLayoutVars>
          <dgm:animLvl val="lvl"/>
          <dgm:resizeHandles val="exact"/>
        </dgm:presLayoutVars>
      </dgm:prSet>
      <dgm:spPr/>
      <dgm:t>
        <a:bodyPr/>
        <a:lstStyle/>
        <a:p>
          <a:endParaRPr lang="en-US"/>
        </a:p>
      </dgm:t>
    </dgm:pt>
    <dgm:pt modelId="{F7292281-AEBA-4CE5-BFD8-CBFD89A88D8A}" type="pres">
      <dgm:prSet presAssocID="{6BA0A34D-C79E-4249-8B77-4B264545D0B8}" presName="parentText" presStyleLbl="node1" presStyleIdx="0" presStyleCnt="2">
        <dgm:presLayoutVars>
          <dgm:chMax val="0"/>
          <dgm:bulletEnabled val="1"/>
        </dgm:presLayoutVars>
      </dgm:prSet>
      <dgm:spPr/>
      <dgm:t>
        <a:bodyPr/>
        <a:lstStyle/>
        <a:p>
          <a:endParaRPr lang="en-US"/>
        </a:p>
      </dgm:t>
    </dgm:pt>
    <dgm:pt modelId="{C2D3EAC4-EC55-422E-A22F-0CD4C6A2F144}" type="pres">
      <dgm:prSet presAssocID="{AE62AC98-1281-44DB-8AF3-E48F67A50D52}" presName="spacer" presStyleCnt="0"/>
      <dgm:spPr/>
    </dgm:pt>
    <dgm:pt modelId="{145FAF09-2CEF-4A4B-86A9-74EABED21E2F}" type="pres">
      <dgm:prSet presAssocID="{3211D669-C85C-4BC1-BDC0-9CF8251B668A}" presName="parentText" presStyleLbl="node1" presStyleIdx="1" presStyleCnt="2">
        <dgm:presLayoutVars>
          <dgm:chMax val="0"/>
          <dgm:bulletEnabled val="1"/>
        </dgm:presLayoutVars>
      </dgm:prSet>
      <dgm:spPr/>
      <dgm:t>
        <a:bodyPr/>
        <a:lstStyle/>
        <a:p>
          <a:endParaRPr lang="en-US"/>
        </a:p>
      </dgm:t>
    </dgm:pt>
  </dgm:ptLst>
  <dgm:cxnLst>
    <dgm:cxn modelId="{83CE6561-F6A9-4802-92D2-162DD5E3B223}" type="presOf" srcId="{3211D669-C85C-4BC1-BDC0-9CF8251B668A}" destId="{145FAF09-2CEF-4A4B-86A9-74EABED21E2F}" srcOrd="0" destOrd="0" presId="urn:microsoft.com/office/officeart/2005/8/layout/vList2"/>
    <dgm:cxn modelId="{B4424827-5704-4143-A7B3-17F5C7E91327}" type="presOf" srcId="{6BA0A34D-C79E-4249-8B77-4B264545D0B8}" destId="{F7292281-AEBA-4CE5-BFD8-CBFD89A88D8A}" srcOrd="0" destOrd="0" presId="urn:microsoft.com/office/officeart/2005/8/layout/vList2"/>
    <dgm:cxn modelId="{1153A1DA-5B10-4FBC-9263-404F23B92EB0}" srcId="{47FD6CA5-E952-40B9-8687-6D8ED187AAF9}" destId="{3211D669-C85C-4BC1-BDC0-9CF8251B668A}" srcOrd="1" destOrd="0" parTransId="{8F29C93F-334D-49B4-9CB5-FF8BB97FDA65}" sibTransId="{D4DA202F-F811-4659-99DC-8353181EDE06}"/>
    <dgm:cxn modelId="{FFFC18F7-C855-481E-B5EA-2B233F42F9B9}" type="presOf" srcId="{47FD6CA5-E952-40B9-8687-6D8ED187AAF9}" destId="{A60F4D05-BA86-4A59-875E-FBEC1CD97362}" srcOrd="0" destOrd="0" presId="urn:microsoft.com/office/officeart/2005/8/layout/vList2"/>
    <dgm:cxn modelId="{57336FF8-B178-4E8D-B985-88BD686E3A9A}" srcId="{47FD6CA5-E952-40B9-8687-6D8ED187AAF9}" destId="{6BA0A34D-C79E-4249-8B77-4B264545D0B8}" srcOrd="0" destOrd="0" parTransId="{3EC9F652-4380-47D7-BB0B-78415D0EE80C}" sibTransId="{AE62AC98-1281-44DB-8AF3-E48F67A50D52}"/>
    <dgm:cxn modelId="{C3EF1CCD-5143-47A2-B8D2-9C709B0992AC}" type="presParOf" srcId="{A60F4D05-BA86-4A59-875E-FBEC1CD97362}" destId="{F7292281-AEBA-4CE5-BFD8-CBFD89A88D8A}" srcOrd="0" destOrd="0" presId="urn:microsoft.com/office/officeart/2005/8/layout/vList2"/>
    <dgm:cxn modelId="{D629F8D0-BDCE-45CA-B360-A1B432E7EF79}" type="presParOf" srcId="{A60F4D05-BA86-4A59-875E-FBEC1CD97362}" destId="{C2D3EAC4-EC55-422E-A22F-0CD4C6A2F144}" srcOrd="1" destOrd="0" presId="urn:microsoft.com/office/officeart/2005/8/layout/vList2"/>
    <dgm:cxn modelId="{F0D4925D-347A-4E8D-BE20-2CA474385EF4}" type="presParOf" srcId="{A60F4D05-BA86-4A59-875E-FBEC1CD97362}" destId="{145FAF09-2CEF-4A4B-86A9-74EABED21E2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4B87C2-BCB3-43B4-ACAF-D0EE4D65870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D8E15B-6F61-4FAB-8018-57E0AA6DF0EC}">
      <dgm:prSet/>
      <dgm:spPr/>
      <dgm:t>
        <a:bodyPr/>
        <a:lstStyle/>
        <a:p>
          <a:pPr>
            <a:lnSpc>
              <a:spcPct val="100000"/>
            </a:lnSpc>
          </a:pPr>
          <a:r>
            <a:rPr lang="en-US" b="1" dirty="0">
              <a:solidFill>
                <a:srgbClr val="E1F0FB"/>
              </a:solidFill>
            </a:rPr>
            <a:t>Health experts do not recommend use of respirators or face masks by the general public to prioritize for health care workers.</a:t>
          </a:r>
          <a:endParaRPr lang="en-US" dirty="0">
            <a:solidFill>
              <a:srgbClr val="E1F0FB"/>
            </a:solidFill>
          </a:endParaRPr>
        </a:p>
      </dgm:t>
    </dgm:pt>
    <dgm:pt modelId="{0B6A4AED-CD2C-4847-A822-47462CE7F6C6}" type="parTrans" cxnId="{A41570AB-ED18-4636-9757-7E8E1734E73B}">
      <dgm:prSet/>
      <dgm:spPr/>
      <dgm:t>
        <a:bodyPr/>
        <a:lstStyle/>
        <a:p>
          <a:endParaRPr lang="en-US"/>
        </a:p>
      </dgm:t>
    </dgm:pt>
    <dgm:pt modelId="{C8CAF097-9A7C-480C-B206-862996EF50DC}" type="sibTrans" cxnId="{A41570AB-ED18-4636-9757-7E8E1734E73B}">
      <dgm:prSet/>
      <dgm:spPr/>
      <dgm:t>
        <a:bodyPr/>
        <a:lstStyle/>
        <a:p>
          <a:endParaRPr lang="en-US"/>
        </a:p>
      </dgm:t>
    </dgm:pt>
    <dgm:pt modelId="{43B69A8A-2A78-459E-B018-D9E436CE0C0F}">
      <dgm:prSet/>
      <dgm:spPr/>
      <dgm:t>
        <a:bodyPr/>
        <a:lstStyle/>
        <a:p>
          <a:pPr>
            <a:lnSpc>
              <a:spcPct val="100000"/>
            </a:lnSpc>
          </a:pPr>
          <a:r>
            <a:rPr lang="en-US" b="1" dirty="0">
              <a:solidFill>
                <a:srgbClr val="003C58"/>
              </a:solidFill>
            </a:rPr>
            <a:t>If controls such as barriers to block or create physical distance between employee and customer not feasible, employers should provide employees face masks in grocery industry with regular close contact with public.</a:t>
          </a:r>
          <a:endParaRPr lang="en-US" dirty="0">
            <a:solidFill>
              <a:srgbClr val="003C58"/>
            </a:solidFill>
          </a:endParaRPr>
        </a:p>
      </dgm:t>
    </dgm:pt>
    <dgm:pt modelId="{A2EAA08F-9FA2-4595-AA69-A40900DA0D98}" type="parTrans" cxnId="{42F2DE71-44E7-4A57-B8D0-65D3BD80D596}">
      <dgm:prSet/>
      <dgm:spPr/>
      <dgm:t>
        <a:bodyPr/>
        <a:lstStyle/>
        <a:p>
          <a:endParaRPr lang="en-US"/>
        </a:p>
      </dgm:t>
    </dgm:pt>
    <dgm:pt modelId="{23A88EF7-8FB9-420F-88C5-A382CA96EC9C}" type="sibTrans" cxnId="{42F2DE71-44E7-4A57-B8D0-65D3BD80D596}">
      <dgm:prSet/>
      <dgm:spPr/>
      <dgm:t>
        <a:bodyPr/>
        <a:lstStyle/>
        <a:p>
          <a:endParaRPr lang="en-US"/>
        </a:p>
      </dgm:t>
    </dgm:pt>
    <dgm:pt modelId="{4570A0A9-2A4B-4DAE-AAC7-D26706F85CB8}">
      <dgm:prSet/>
      <dgm:spPr/>
      <dgm:t>
        <a:bodyPr/>
        <a:lstStyle/>
        <a:p>
          <a:pPr>
            <a:lnSpc>
              <a:spcPct val="100000"/>
            </a:lnSpc>
          </a:pPr>
          <a:r>
            <a:rPr lang="en-US" b="1" dirty="0">
              <a:solidFill>
                <a:srgbClr val="E1F0FB"/>
              </a:solidFill>
            </a:rPr>
            <a:t>Employers should train and encourage workers to wear the face covering of their choice voluntarily while at work to help prevent community transmission.</a:t>
          </a:r>
          <a:endParaRPr lang="en-US" dirty="0">
            <a:solidFill>
              <a:srgbClr val="E1F0FB"/>
            </a:solidFill>
          </a:endParaRPr>
        </a:p>
      </dgm:t>
    </dgm:pt>
    <dgm:pt modelId="{79AD44B0-2CF1-450A-B558-EEEFA684A663}" type="parTrans" cxnId="{6AB390EA-468E-4E97-BADE-A1E37C04FF15}">
      <dgm:prSet/>
      <dgm:spPr/>
      <dgm:t>
        <a:bodyPr/>
        <a:lstStyle/>
        <a:p>
          <a:endParaRPr lang="en-US"/>
        </a:p>
      </dgm:t>
    </dgm:pt>
    <dgm:pt modelId="{7570B6B9-5122-43C9-8C7D-E5C1338C5FB0}" type="sibTrans" cxnId="{6AB390EA-468E-4E97-BADE-A1E37C04FF15}">
      <dgm:prSet/>
      <dgm:spPr/>
      <dgm:t>
        <a:bodyPr/>
        <a:lstStyle/>
        <a:p>
          <a:endParaRPr lang="en-US"/>
        </a:p>
      </dgm:t>
    </dgm:pt>
    <dgm:pt modelId="{CEBA109C-C5FE-44D8-8956-2633F8FB08FC}" type="pres">
      <dgm:prSet presAssocID="{864B87C2-BCB3-43B4-ACAF-D0EE4D65870B}" presName="root" presStyleCnt="0">
        <dgm:presLayoutVars>
          <dgm:dir/>
          <dgm:resizeHandles val="exact"/>
        </dgm:presLayoutVars>
      </dgm:prSet>
      <dgm:spPr/>
      <dgm:t>
        <a:bodyPr/>
        <a:lstStyle/>
        <a:p>
          <a:endParaRPr lang="en-US"/>
        </a:p>
      </dgm:t>
    </dgm:pt>
    <dgm:pt modelId="{F6FE47F6-B6E2-4708-B7E0-C0E409F5D075}" type="pres">
      <dgm:prSet presAssocID="{1ED8E15B-6F61-4FAB-8018-57E0AA6DF0EC}" presName="compNode" presStyleCnt="0"/>
      <dgm:spPr/>
    </dgm:pt>
    <dgm:pt modelId="{24930EC7-9406-43BD-85B8-316A2104A60F}" type="pres">
      <dgm:prSet presAssocID="{1ED8E15B-6F61-4FAB-8018-57E0AA6DF0EC}" presName="bgRect" presStyleLbl="bgShp" presStyleIdx="0" presStyleCnt="3"/>
      <dgm:spPr>
        <a:solidFill>
          <a:srgbClr val="003C58"/>
        </a:solidFill>
      </dgm:spPr>
    </dgm:pt>
    <dgm:pt modelId="{2AEEA43D-71DE-46D3-A79C-1890C7B8A8B3}" type="pres">
      <dgm:prSet presAssocID="{1ED8E15B-6F61-4FAB-8018-57E0AA6DF0E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irst Aid Kit"/>
        </a:ext>
      </dgm:extLst>
    </dgm:pt>
    <dgm:pt modelId="{627C95D4-21C7-418B-A919-8BF145A79EED}" type="pres">
      <dgm:prSet presAssocID="{1ED8E15B-6F61-4FAB-8018-57E0AA6DF0EC}" presName="spaceRect" presStyleCnt="0"/>
      <dgm:spPr/>
    </dgm:pt>
    <dgm:pt modelId="{17534D5A-419A-4653-9D16-1087D652137E}" type="pres">
      <dgm:prSet presAssocID="{1ED8E15B-6F61-4FAB-8018-57E0AA6DF0EC}" presName="parTx" presStyleLbl="revTx" presStyleIdx="0" presStyleCnt="3">
        <dgm:presLayoutVars>
          <dgm:chMax val="0"/>
          <dgm:chPref val="0"/>
        </dgm:presLayoutVars>
      </dgm:prSet>
      <dgm:spPr/>
      <dgm:t>
        <a:bodyPr/>
        <a:lstStyle/>
        <a:p>
          <a:endParaRPr lang="en-US"/>
        </a:p>
      </dgm:t>
    </dgm:pt>
    <dgm:pt modelId="{E0115831-90A9-4FEC-865C-429C7F520E4C}" type="pres">
      <dgm:prSet presAssocID="{C8CAF097-9A7C-480C-B206-862996EF50DC}" presName="sibTrans" presStyleCnt="0"/>
      <dgm:spPr/>
    </dgm:pt>
    <dgm:pt modelId="{91417E68-A030-44CF-A356-4638438CE8D3}" type="pres">
      <dgm:prSet presAssocID="{43B69A8A-2A78-459E-B018-D9E436CE0C0F}" presName="compNode" presStyleCnt="0"/>
      <dgm:spPr/>
    </dgm:pt>
    <dgm:pt modelId="{AF82DDDE-2901-4FD0-8A22-65C03EC24502}" type="pres">
      <dgm:prSet presAssocID="{43B69A8A-2A78-459E-B018-D9E436CE0C0F}" presName="bgRect" presStyleLbl="bgShp" presStyleIdx="1" presStyleCnt="3"/>
      <dgm:spPr/>
    </dgm:pt>
    <dgm:pt modelId="{E29DB94B-8F93-42A7-85D0-C39915899998}" type="pres">
      <dgm:prSet presAssocID="{43B69A8A-2A78-459E-B018-D9E436CE0C0F}"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Welder"/>
        </a:ext>
      </dgm:extLst>
    </dgm:pt>
    <dgm:pt modelId="{46477181-5434-4E67-AC1C-58CE2ECDC274}" type="pres">
      <dgm:prSet presAssocID="{43B69A8A-2A78-459E-B018-D9E436CE0C0F}" presName="spaceRect" presStyleCnt="0"/>
      <dgm:spPr/>
    </dgm:pt>
    <dgm:pt modelId="{1BE7082A-E1BF-4421-BB31-D08A7C4C1C18}" type="pres">
      <dgm:prSet presAssocID="{43B69A8A-2A78-459E-B018-D9E436CE0C0F}" presName="parTx" presStyleLbl="revTx" presStyleIdx="1" presStyleCnt="3">
        <dgm:presLayoutVars>
          <dgm:chMax val="0"/>
          <dgm:chPref val="0"/>
        </dgm:presLayoutVars>
      </dgm:prSet>
      <dgm:spPr/>
      <dgm:t>
        <a:bodyPr/>
        <a:lstStyle/>
        <a:p>
          <a:endParaRPr lang="en-US"/>
        </a:p>
      </dgm:t>
    </dgm:pt>
    <dgm:pt modelId="{E16517D3-62DD-420D-9445-587BE9CD893B}" type="pres">
      <dgm:prSet presAssocID="{23A88EF7-8FB9-420F-88C5-A382CA96EC9C}" presName="sibTrans" presStyleCnt="0"/>
      <dgm:spPr/>
    </dgm:pt>
    <dgm:pt modelId="{DC166B38-4CF0-4B66-986D-39503C3CBC11}" type="pres">
      <dgm:prSet presAssocID="{4570A0A9-2A4B-4DAE-AAC7-D26706F85CB8}" presName="compNode" presStyleCnt="0"/>
      <dgm:spPr/>
    </dgm:pt>
    <dgm:pt modelId="{8E8B38F8-2F22-4EE3-8091-35CCF2EBA37E}" type="pres">
      <dgm:prSet presAssocID="{4570A0A9-2A4B-4DAE-AAC7-D26706F85CB8}" presName="bgRect" presStyleLbl="bgShp" presStyleIdx="2" presStyleCnt="3"/>
      <dgm:spPr>
        <a:solidFill>
          <a:srgbClr val="003C58"/>
        </a:solidFill>
      </dgm:spPr>
    </dgm:pt>
    <dgm:pt modelId="{C0DB0172-E9AB-4AF5-B8CC-648AD68F01FB}" type="pres">
      <dgm:prSet presAssocID="{4570A0A9-2A4B-4DAE-AAC7-D26706F85CB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BF17FD7E-6449-441A-9009-661A08F865C4}" type="pres">
      <dgm:prSet presAssocID="{4570A0A9-2A4B-4DAE-AAC7-D26706F85CB8}" presName="spaceRect" presStyleCnt="0"/>
      <dgm:spPr/>
    </dgm:pt>
    <dgm:pt modelId="{2BD5944F-E29E-48D6-94C4-9D5D6ABD9326}" type="pres">
      <dgm:prSet presAssocID="{4570A0A9-2A4B-4DAE-AAC7-D26706F85CB8}" presName="parTx" presStyleLbl="revTx" presStyleIdx="2" presStyleCnt="3">
        <dgm:presLayoutVars>
          <dgm:chMax val="0"/>
          <dgm:chPref val="0"/>
        </dgm:presLayoutVars>
      </dgm:prSet>
      <dgm:spPr/>
      <dgm:t>
        <a:bodyPr/>
        <a:lstStyle/>
        <a:p>
          <a:endParaRPr lang="en-US"/>
        </a:p>
      </dgm:t>
    </dgm:pt>
  </dgm:ptLst>
  <dgm:cxnLst>
    <dgm:cxn modelId="{A41570AB-ED18-4636-9757-7E8E1734E73B}" srcId="{864B87C2-BCB3-43B4-ACAF-D0EE4D65870B}" destId="{1ED8E15B-6F61-4FAB-8018-57E0AA6DF0EC}" srcOrd="0" destOrd="0" parTransId="{0B6A4AED-CD2C-4847-A822-47462CE7F6C6}" sibTransId="{C8CAF097-9A7C-480C-B206-862996EF50DC}"/>
    <dgm:cxn modelId="{A4A37022-96E0-452E-BCAD-7511B41BFB60}" type="presOf" srcId="{4570A0A9-2A4B-4DAE-AAC7-D26706F85CB8}" destId="{2BD5944F-E29E-48D6-94C4-9D5D6ABD9326}" srcOrd="0" destOrd="0" presId="urn:microsoft.com/office/officeart/2018/2/layout/IconVerticalSolidList"/>
    <dgm:cxn modelId="{777A4FD7-5005-4DBD-B9B0-4400BB0ED81F}" type="presOf" srcId="{864B87C2-BCB3-43B4-ACAF-D0EE4D65870B}" destId="{CEBA109C-C5FE-44D8-8956-2633F8FB08FC}" srcOrd="0" destOrd="0" presId="urn:microsoft.com/office/officeart/2018/2/layout/IconVerticalSolidList"/>
    <dgm:cxn modelId="{42F2DE71-44E7-4A57-B8D0-65D3BD80D596}" srcId="{864B87C2-BCB3-43B4-ACAF-D0EE4D65870B}" destId="{43B69A8A-2A78-459E-B018-D9E436CE0C0F}" srcOrd="1" destOrd="0" parTransId="{A2EAA08F-9FA2-4595-AA69-A40900DA0D98}" sibTransId="{23A88EF7-8FB9-420F-88C5-A382CA96EC9C}"/>
    <dgm:cxn modelId="{50879FB7-2340-4FDC-A9D3-85C420A030FF}" type="presOf" srcId="{1ED8E15B-6F61-4FAB-8018-57E0AA6DF0EC}" destId="{17534D5A-419A-4653-9D16-1087D652137E}" srcOrd="0" destOrd="0" presId="urn:microsoft.com/office/officeart/2018/2/layout/IconVerticalSolidList"/>
    <dgm:cxn modelId="{1C3ED5FF-D91F-4FEC-9661-D8768CF32E88}" type="presOf" srcId="{43B69A8A-2A78-459E-B018-D9E436CE0C0F}" destId="{1BE7082A-E1BF-4421-BB31-D08A7C4C1C18}" srcOrd="0" destOrd="0" presId="urn:microsoft.com/office/officeart/2018/2/layout/IconVerticalSolidList"/>
    <dgm:cxn modelId="{6AB390EA-468E-4E97-BADE-A1E37C04FF15}" srcId="{864B87C2-BCB3-43B4-ACAF-D0EE4D65870B}" destId="{4570A0A9-2A4B-4DAE-AAC7-D26706F85CB8}" srcOrd="2" destOrd="0" parTransId="{79AD44B0-2CF1-450A-B558-EEEFA684A663}" sibTransId="{7570B6B9-5122-43C9-8C7D-E5C1338C5FB0}"/>
    <dgm:cxn modelId="{B1307F66-B81D-4509-8273-297D3B07F2AE}" type="presParOf" srcId="{CEBA109C-C5FE-44D8-8956-2633F8FB08FC}" destId="{F6FE47F6-B6E2-4708-B7E0-C0E409F5D075}" srcOrd="0" destOrd="0" presId="urn:microsoft.com/office/officeart/2018/2/layout/IconVerticalSolidList"/>
    <dgm:cxn modelId="{3B85E1A8-2DF1-4D08-B608-2C2CB87E050C}" type="presParOf" srcId="{F6FE47F6-B6E2-4708-B7E0-C0E409F5D075}" destId="{24930EC7-9406-43BD-85B8-316A2104A60F}" srcOrd="0" destOrd="0" presId="urn:microsoft.com/office/officeart/2018/2/layout/IconVerticalSolidList"/>
    <dgm:cxn modelId="{73BB79AF-4C4E-454B-A7A4-FBA739DD198D}" type="presParOf" srcId="{F6FE47F6-B6E2-4708-B7E0-C0E409F5D075}" destId="{2AEEA43D-71DE-46D3-A79C-1890C7B8A8B3}" srcOrd="1" destOrd="0" presId="urn:microsoft.com/office/officeart/2018/2/layout/IconVerticalSolidList"/>
    <dgm:cxn modelId="{CD328923-844F-4D89-96EF-866E60752AC8}" type="presParOf" srcId="{F6FE47F6-B6E2-4708-B7E0-C0E409F5D075}" destId="{627C95D4-21C7-418B-A919-8BF145A79EED}" srcOrd="2" destOrd="0" presId="urn:microsoft.com/office/officeart/2018/2/layout/IconVerticalSolidList"/>
    <dgm:cxn modelId="{3D420119-86CC-4D91-9316-3B72F726C366}" type="presParOf" srcId="{F6FE47F6-B6E2-4708-B7E0-C0E409F5D075}" destId="{17534D5A-419A-4653-9D16-1087D652137E}" srcOrd="3" destOrd="0" presId="urn:microsoft.com/office/officeart/2018/2/layout/IconVerticalSolidList"/>
    <dgm:cxn modelId="{4F113E02-BF85-4CC7-98D7-16038D7855BA}" type="presParOf" srcId="{CEBA109C-C5FE-44D8-8956-2633F8FB08FC}" destId="{E0115831-90A9-4FEC-865C-429C7F520E4C}" srcOrd="1" destOrd="0" presId="urn:microsoft.com/office/officeart/2018/2/layout/IconVerticalSolidList"/>
    <dgm:cxn modelId="{EB9DF3C7-4CFB-406B-98F3-195A6CA063AF}" type="presParOf" srcId="{CEBA109C-C5FE-44D8-8956-2633F8FB08FC}" destId="{91417E68-A030-44CF-A356-4638438CE8D3}" srcOrd="2" destOrd="0" presId="urn:microsoft.com/office/officeart/2018/2/layout/IconVerticalSolidList"/>
    <dgm:cxn modelId="{F272E698-6F8F-4B85-A160-128655A3C054}" type="presParOf" srcId="{91417E68-A030-44CF-A356-4638438CE8D3}" destId="{AF82DDDE-2901-4FD0-8A22-65C03EC24502}" srcOrd="0" destOrd="0" presId="urn:microsoft.com/office/officeart/2018/2/layout/IconVerticalSolidList"/>
    <dgm:cxn modelId="{9AAA39CE-17E6-4BED-B503-168E66213B83}" type="presParOf" srcId="{91417E68-A030-44CF-A356-4638438CE8D3}" destId="{E29DB94B-8F93-42A7-85D0-C39915899998}" srcOrd="1" destOrd="0" presId="urn:microsoft.com/office/officeart/2018/2/layout/IconVerticalSolidList"/>
    <dgm:cxn modelId="{2564AF3E-087E-495B-B6E0-851E21363010}" type="presParOf" srcId="{91417E68-A030-44CF-A356-4638438CE8D3}" destId="{46477181-5434-4E67-AC1C-58CE2ECDC274}" srcOrd="2" destOrd="0" presId="urn:microsoft.com/office/officeart/2018/2/layout/IconVerticalSolidList"/>
    <dgm:cxn modelId="{ADDDA33F-9596-4366-8066-79717D46226D}" type="presParOf" srcId="{91417E68-A030-44CF-A356-4638438CE8D3}" destId="{1BE7082A-E1BF-4421-BB31-D08A7C4C1C18}" srcOrd="3" destOrd="0" presId="urn:microsoft.com/office/officeart/2018/2/layout/IconVerticalSolidList"/>
    <dgm:cxn modelId="{9E6F7744-2807-4CC4-A6DC-5252857848BC}" type="presParOf" srcId="{CEBA109C-C5FE-44D8-8956-2633F8FB08FC}" destId="{E16517D3-62DD-420D-9445-587BE9CD893B}" srcOrd="3" destOrd="0" presId="urn:microsoft.com/office/officeart/2018/2/layout/IconVerticalSolidList"/>
    <dgm:cxn modelId="{04332277-8E56-4CEE-BEFE-14FB2152FDBD}" type="presParOf" srcId="{CEBA109C-C5FE-44D8-8956-2633F8FB08FC}" destId="{DC166B38-4CF0-4B66-986D-39503C3CBC11}" srcOrd="4" destOrd="0" presId="urn:microsoft.com/office/officeart/2018/2/layout/IconVerticalSolidList"/>
    <dgm:cxn modelId="{5F4580FD-7171-4B56-A06B-97C6598441FD}" type="presParOf" srcId="{DC166B38-4CF0-4B66-986D-39503C3CBC11}" destId="{8E8B38F8-2F22-4EE3-8091-35CCF2EBA37E}" srcOrd="0" destOrd="0" presId="urn:microsoft.com/office/officeart/2018/2/layout/IconVerticalSolidList"/>
    <dgm:cxn modelId="{DE7BDAF4-2A3F-4AB9-872E-F29879CE5674}" type="presParOf" srcId="{DC166B38-4CF0-4B66-986D-39503C3CBC11}" destId="{C0DB0172-E9AB-4AF5-B8CC-648AD68F01FB}" srcOrd="1" destOrd="0" presId="urn:microsoft.com/office/officeart/2018/2/layout/IconVerticalSolidList"/>
    <dgm:cxn modelId="{287BF374-87CA-400F-9EFF-67540DAC5FA6}" type="presParOf" srcId="{DC166B38-4CF0-4B66-986D-39503C3CBC11}" destId="{BF17FD7E-6449-441A-9009-661A08F865C4}" srcOrd="2" destOrd="0" presId="urn:microsoft.com/office/officeart/2018/2/layout/IconVerticalSolidList"/>
    <dgm:cxn modelId="{99B533D2-0782-48F2-BACE-1E5B63423752}" type="presParOf" srcId="{DC166B38-4CF0-4B66-986D-39503C3CBC11}" destId="{2BD5944F-E29E-48D6-94C4-9D5D6ABD93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2D3730-35EE-44DA-8506-53096EF61C96}" type="doc">
      <dgm:prSet loTypeId="urn:microsoft.com/office/officeart/2005/8/layout/bProcess2" loCatId="process" qsTypeId="urn:microsoft.com/office/officeart/2005/8/quickstyle/simple2" qsCatId="simple" csTypeId="urn:microsoft.com/office/officeart/2005/8/colors/accent1_2" csCatId="accent1" phldr="1"/>
      <dgm:spPr/>
      <dgm:t>
        <a:bodyPr/>
        <a:lstStyle/>
        <a:p>
          <a:endParaRPr lang="en-US"/>
        </a:p>
      </dgm:t>
    </dgm:pt>
    <dgm:pt modelId="{92C6B532-6BF7-4171-9A9C-CD69E3BC466B}">
      <dgm:prSet/>
      <dgm:spPr>
        <a:solidFill>
          <a:srgbClr val="003C58"/>
        </a:solidFill>
      </dgm:spPr>
      <dgm:t>
        <a:bodyPr/>
        <a:lstStyle/>
        <a:p>
          <a:r>
            <a:rPr lang="en-US" b="1" dirty="0">
              <a:solidFill>
                <a:srgbClr val="E1F0FB"/>
              </a:solidFill>
            </a:rPr>
            <a:t>Immediately send employees with acute respiratory illness symptoms home or to medical care as needed. </a:t>
          </a:r>
          <a:endParaRPr lang="en-US" dirty="0">
            <a:solidFill>
              <a:srgbClr val="E1F0FB"/>
            </a:solidFill>
          </a:endParaRPr>
        </a:p>
      </dgm:t>
    </dgm:pt>
    <dgm:pt modelId="{2A8C80EA-A98D-4010-B009-2F72EE1BD99B}" type="parTrans" cxnId="{0486E681-7E62-401B-B4F6-FA97EC56110B}">
      <dgm:prSet/>
      <dgm:spPr/>
      <dgm:t>
        <a:bodyPr/>
        <a:lstStyle/>
        <a:p>
          <a:endParaRPr lang="en-US"/>
        </a:p>
      </dgm:t>
    </dgm:pt>
    <dgm:pt modelId="{7A801DFF-4A7A-49DC-B371-D9A9B21B8235}" type="sibTrans" cxnId="{0486E681-7E62-401B-B4F6-FA97EC56110B}">
      <dgm:prSet/>
      <dgm:spPr/>
      <dgm:t>
        <a:bodyPr/>
        <a:lstStyle/>
        <a:p>
          <a:endParaRPr lang="en-US"/>
        </a:p>
      </dgm:t>
    </dgm:pt>
    <dgm:pt modelId="{7A72DF59-3F06-433D-A794-BCCDEBE18703}">
      <dgm:prSet/>
      <dgm:spPr>
        <a:solidFill>
          <a:srgbClr val="003C58"/>
        </a:solidFill>
      </dgm:spPr>
      <dgm:t>
        <a:bodyPr/>
        <a:lstStyle/>
        <a:p>
          <a:r>
            <a:rPr lang="en-US" b="1" dirty="0">
              <a:solidFill>
                <a:srgbClr val="E1F0FB"/>
              </a:solidFill>
            </a:rPr>
            <a:t>Establish procedures to notify local health officials upon learning that someone has a COVID-19 infection.</a:t>
          </a:r>
          <a:endParaRPr lang="en-US" dirty="0">
            <a:solidFill>
              <a:srgbClr val="E1F0FB"/>
            </a:solidFill>
          </a:endParaRPr>
        </a:p>
      </dgm:t>
    </dgm:pt>
    <dgm:pt modelId="{E67AE223-DFCD-4EC7-806B-BA98D06E3162}" type="parTrans" cxnId="{D1037B6E-9385-4E3F-ACB1-917843D3D4B3}">
      <dgm:prSet/>
      <dgm:spPr/>
      <dgm:t>
        <a:bodyPr/>
        <a:lstStyle/>
        <a:p>
          <a:endParaRPr lang="en-US"/>
        </a:p>
      </dgm:t>
    </dgm:pt>
    <dgm:pt modelId="{A5FED1C8-716F-4B34-83A4-465877D158CC}" type="sibTrans" cxnId="{D1037B6E-9385-4E3F-ACB1-917843D3D4B3}">
      <dgm:prSet/>
      <dgm:spPr/>
      <dgm:t>
        <a:bodyPr/>
        <a:lstStyle/>
        <a:p>
          <a:endParaRPr lang="en-US"/>
        </a:p>
      </dgm:t>
    </dgm:pt>
    <dgm:pt modelId="{5E12D168-8D71-4C0B-90F6-554C9A5D60D7}" type="pres">
      <dgm:prSet presAssocID="{2F2D3730-35EE-44DA-8506-53096EF61C96}" presName="diagram" presStyleCnt="0">
        <dgm:presLayoutVars>
          <dgm:dir/>
          <dgm:resizeHandles/>
        </dgm:presLayoutVars>
      </dgm:prSet>
      <dgm:spPr/>
      <dgm:t>
        <a:bodyPr/>
        <a:lstStyle/>
        <a:p>
          <a:endParaRPr lang="en-US"/>
        </a:p>
      </dgm:t>
    </dgm:pt>
    <dgm:pt modelId="{4F7FF247-D1BA-4575-8A55-9250B4CB94E6}" type="pres">
      <dgm:prSet presAssocID="{92C6B532-6BF7-4171-9A9C-CD69E3BC466B}" presName="firstNode" presStyleLbl="node1" presStyleIdx="0" presStyleCnt="2">
        <dgm:presLayoutVars>
          <dgm:bulletEnabled val="1"/>
        </dgm:presLayoutVars>
      </dgm:prSet>
      <dgm:spPr/>
      <dgm:t>
        <a:bodyPr/>
        <a:lstStyle/>
        <a:p>
          <a:endParaRPr lang="en-US"/>
        </a:p>
      </dgm:t>
    </dgm:pt>
    <dgm:pt modelId="{B25DD19F-5B11-46F7-993A-CF9F60FD0F60}" type="pres">
      <dgm:prSet presAssocID="{7A801DFF-4A7A-49DC-B371-D9A9B21B8235}" presName="sibTrans" presStyleLbl="sibTrans2D1" presStyleIdx="0" presStyleCnt="1"/>
      <dgm:spPr/>
      <dgm:t>
        <a:bodyPr/>
        <a:lstStyle/>
        <a:p>
          <a:endParaRPr lang="en-US"/>
        </a:p>
      </dgm:t>
    </dgm:pt>
    <dgm:pt modelId="{10E47E28-EF8F-4EE5-BEE3-690C909BC7EF}" type="pres">
      <dgm:prSet presAssocID="{7A72DF59-3F06-433D-A794-BCCDEBE18703}" presName="lastNode" presStyleLbl="node1" presStyleIdx="1" presStyleCnt="2">
        <dgm:presLayoutVars>
          <dgm:bulletEnabled val="1"/>
        </dgm:presLayoutVars>
      </dgm:prSet>
      <dgm:spPr/>
      <dgm:t>
        <a:bodyPr/>
        <a:lstStyle/>
        <a:p>
          <a:endParaRPr lang="en-US"/>
        </a:p>
      </dgm:t>
    </dgm:pt>
  </dgm:ptLst>
  <dgm:cxnLst>
    <dgm:cxn modelId="{BA1409EC-122A-4DD5-A8E3-43E9A74FDD02}" type="presOf" srcId="{92C6B532-6BF7-4171-9A9C-CD69E3BC466B}" destId="{4F7FF247-D1BA-4575-8A55-9250B4CB94E6}" srcOrd="0" destOrd="0" presId="urn:microsoft.com/office/officeart/2005/8/layout/bProcess2"/>
    <dgm:cxn modelId="{49EED75D-2D3B-4EBB-A96F-10E3F1A5D536}" type="presOf" srcId="{7A72DF59-3F06-433D-A794-BCCDEBE18703}" destId="{10E47E28-EF8F-4EE5-BEE3-690C909BC7EF}" srcOrd="0" destOrd="0" presId="urn:microsoft.com/office/officeart/2005/8/layout/bProcess2"/>
    <dgm:cxn modelId="{A1FEDC18-F7D1-4742-B25B-ABB6B2136E5D}" type="presOf" srcId="{7A801DFF-4A7A-49DC-B371-D9A9B21B8235}" destId="{B25DD19F-5B11-46F7-993A-CF9F60FD0F60}" srcOrd="0" destOrd="0" presId="urn:microsoft.com/office/officeart/2005/8/layout/bProcess2"/>
    <dgm:cxn modelId="{DAF26FCB-B204-46E1-9112-2CCF8C670751}" type="presOf" srcId="{2F2D3730-35EE-44DA-8506-53096EF61C96}" destId="{5E12D168-8D71-4C0B-90F6-554C9A5D60D7}" srcOrd="0" destOrd="0" presId="urn:microsoft.com/office/officeart/2005/8/layout/bProcess2"/>
    <dgm:cxn modelId="{0486E681-7E62-401B-B4F6-FA97EC56110B}" srcId="{2F2D3730-35EE-44DA-8506-53096EF61C96}" destId="{92C6B532-6BF7-4171-9A9C-CD69E3BC466B}" srcOrd="0" destOrd="0" parTransId="{2A8C80EA-A98D-4010-B009-2F72EE1BD99B}" sibTransId="{7A801DFF-4A7A-49DC-B371-D9A9B21B8235}"/>
    <dgm:cxn modelId="{D1037B6E-9385-4E3F-ACB1-917843D3D4B3}" srcId="{2F2D3730-35EE-44DA-8506-53096EF61C96}" destId="{7A72DF59-3F06-433D-A794-BCCDEBE18703}" srcOrd="1" destOrd="0" parTransId="{E67AE223-DFCD-4EC7-806B-BA98D06E3162}" sibTransId="{A5FED1C8-716F-4B34-83A4-465877D158CC}"/>
    <dgm:cxn modelId="{31B9524A-3DD4-4C1C-B469-82DD7EBDD66C}" type="presParOf" srcId="{5E12D168-8D71-4C0B-90F6-554C9A5D60D7}" destId="{4F7FF247-D1BA-4575-8A55-9250B4CB94E6}" srcOrd="0" destOrd="0" presId="urn:microsoft.com/office/officeart/2005/8/layout/bProcess2"/>
    <dgm:cxn modelId="{E3449D3F-40A8-4C3C-B14D-DFBE51025E1F}" type="presParOf" srcId="{5E12D168-8D71-4C0B-90F6-554C9A5D60D7}" destId="{B25DD19F-5B11-46F7-993A-CF9F60FD0F60}" srcOrd="1" destOrd="0" presId="urn:microsoft.com/office/officeart/2005/8/layout/bProcess2"/>
    <dgm:cxn modelId="{5D302FD2-D240-4502-B592-A0767E7384B4}" type="presParOf" srcId="{5E12D168-8D71-4C0B-90F6-554C9A5D60D7}" destId="{10E47E28-EF8F-4EE5-BEE3-690C909BC7EF}" srcOrd="2" destOrd="0" presId="urn:microsoft.com/office/officeart/2005/8/layout/b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A9767F-C2C3-4655-AB64-1B9A2F348B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5F0702-3780-4B99-A2FF-A9EF593B6A04}">
      <dgm:prSet custT="1"/>
      <dgm:spPr>
        <a:solidFill>
          <a:srgbClr val="003C58"/>
        </a:solidFill>
      </dgm:spPr>
      <dgm:t>
        <a:bodyPr/>
        <a:lstStyle/>
        <a:p>
          <a:r>
            <a:rPr lang="en-US" sz="1400" dirty="0">
              <a:solidFill>
                <a:srgbClr val="E1F0FB"/>
              </a:solidFill>
            </a:rPr>
            <a:t>Any person who satisfies any of the following criteria:</a:t>
          </a:r>
        </a:p>
      </dgm:t>
    </dgm:pt>
    <dgm:pt modelId="{2BB04915-9ECF-4131-805E-3961313149AE}" type="parTrans" cxnId="{6D0B4BA4-9F07-46C7-8240-B86CE03AE6A8}">
      <dgm:prSet/>
      <dgm:spPr/>
      <dgm:t>
        <a:bodyPr/>
        <a:lstStyle/>
        <a:p>
          <a:endParaRPr lang="en-US"/>
        </a:p>
      </dgm:t>
    </dgm:pt>
    <dgm:pt modelId="{5BAF208A-7F57-43AF-8D6B-1130ECE1A99D}" type="sibTrans" cxnId="{6D0B4BA4-9F07-46C7-8240-B86CE03AE6A8}">
      <dgm:prSet phldrT="1" phldr="0"/>
      <dgm:spPr/>
      <dgm:t>
        <a:bodyPr/>
        <a:lstStyle/>
        <a:p>
          <a:endParaRPr lang="en-US"/>
        </a:p>
      </dgm:t>
    </dgm:pt>
    <dgm:pt modelId="{4779C713-A3D7-461F-8CB9-0159EAA796AD}">
      <dgm:prSet/>
      <dgm:spPr/>
      <dgm:t>
        <a:bodyPr/>
        <a:lstStyle/>
        <a:p>
          <a:pPr>
            <a:lnSpc>
              <a:spcPct val="100000"/>
            </a:lnSpc>
          </a:pPr>
          <a:r>
            <a:rPr lang="en-US" dirty="0"/>
            <a:t>Works in one of the industries or occupations defined by the Industrial Welfare Commission; or </a:t>
          </a:r>
        </a:p>
      </dgm:t>
    </dgm:pt>
    <dgm:pt modelId="{16B9234A-1023-4258-BB52-E42CC867AABF}" type="parTrans" cxnId="{6F702584-C56A-4470-9B33-D83093E68AAC}">
      <dgm:prSet/>
      <dgm:spPr/>
      <dgm:t>
        <a:bodyPr/>
        <a:lstStyle/>
        <a:p>
          <a:endParaRPr lang="en-US"/>
        </a:p>
      </dgm:t>
    </dgm:pt>
    <dgm:pt modelId="{B26D156E-943A-4EDB-9634-9D23F0B5AA75}" type="sibTrans" cxnId="{6F702584-C56A-4470-9B33-D83093E68AAC}">
      <dgm:prSet/>
      <dgm:spPr/>
      <dgm:t>
        <a:bodyPr/>
        <a:lstStyle/>
        <a:p>
          <a:endParaRPr lang="en-US"/>
        </a:p>
      </dgm:t>
    </dgm:pt>
    <dgm:pt modelId="{DA950956-AD4B-484A-9C82-BBF55E62BDE0}">
      <dgm:prSet/>
      <dgm:spPr/>
      <dgm:t>
        <a:bodyPr/>
        <a:lstStyle/>
        <a:p>
          <a:pPr>
            <a:lnSpc>
              <a:spcPct val="100000"/>
            </a:lnSpc>
          </a:pPr>
          <a:r>
            <a:rPr lang="en-US" dirty="0"/>
            <a:t>Works for a Hiring Entity that operates a food facility; or</a:t>
          </a:r>
        </a:p>
      </dgm:t>
    </dgm:pt>
    <dgm:pt modelId="{8DB34F0A-17FC-4261-A2E7-ED87B82CB5D6}" type="parTrans" cxnId="{26FA13F1-F304-470F-8C01-E059D169CDBB}">
      <dgm:prSet/>
      <dgm:spPr/>
      <dgm:t>
        <a:bodyPr/>
        <a:lstStyle/>
        <a:p>
          <a:endParaRPr lang="en-US"/>
        </a:p>
      </dgm:t>
    </dgm:pt>
    <dgm:pt modelId="{701B1040-935E-48D6-A999-78E7F155F82B}" type="sibTrans" cxnId="{26FA13F1-F304-470F-8C01-E059D169CDBB}">
      <dgm:prSet/>
      <dgm:spPr/>
      <dgm:t>
        <a:bodyPr/>
        <a:lstStyle/>
        <a:p>
          <a:endParaRPr lang="en-US"/>
        </a:p>
      </dgm:t>
    </dgm:pt>
    <dgm:pt modelId="{68FB009E-139D-4F8F-95C2-F862EDFF5982}">
      <dgm:prSet/>
      <dgm:spPr/>
      <dgm:t>
        <a:bodyPr/>
        <a:lstStyle/>
        <a:p>
          <a:pPr>
            <a:lnSpc>
              <a:spcPct val="100000"/>
            </a:lnSpc>
          </a:pPr>
          <a:r>
            <a:rPr lang="en-US"/>
            <a:t>Delivers food from a food facility for or through a Hiring Entity. </a:t>
          </a:r>
        </a:p>
      </dgm:t>
    </dgm:pt>
    <dgm:pt modelId="{0F7DAC41-BDBD-4951-B070-136B858BF3FD}" type="parTrans" cxnId="{3AB8128E-1BAA-4473-AB47-DB73DA822CEE}">
      <dgm:prSet/>
      <dgm:spPr/>
      <dgm:t>
        <a:bodyPr/>
        <a:lstStyle/>
        <a:p>
          <a:endParaRPr lang="en-US"/>
        </a:p>
      </dgm:t>
    </dgm:pt>
    <dgm:pt modelId="{4F1E3F95-A114-4C81-AE06-983DFB7055B9}" type="sibTrans" cxnId="{3AB8128E-1BAA-4473-AB47-DB73DA822CEE}">
      <dgm:prSet/>
      <dgm:spPr/>
      <dgm:t>
        <a:bodyPr/>
        <a:lstStyle/>
        <a:p>
          <a:endParaRPr lang="en-US"/>
        </a:p>
      </dgm:t>
    </dgm:pt>
    <dgm:pt modelId="{87DC2E53-694B-4DFD-8516-CA49FF26F1AE}">
      <dgm:prSet/>
      <dgm:spPr>
        <a:solidFill>
          <a:srgbClr val="003C58"/>
        </a:solidFill>
      </dgm:spPr>
      <dgm:t>
        <a:bodyPr/>
        <a:lstStyle/>
        <a:p>
          <a:r>
            <a:rPr lang="en-US" dirty="0">
              <a:solidFill>
                <a:srgbClr val="E1F0FB"/>
              </a:solidFill>
            </a:rPr>
            <a:t>AND</a:t>
          </a:r>
        </a:p>
      </dgm:t>
    </dgm:pt>
    <dgm:pt modelId="{217C19D9-FFEE-495E-8C49-966AE503EB58}" type="parTrans" cxnId="{4A4C4FBC-3D34-4AD2-9A67-FD6EADFDD6CD}">
      <dgm:prSet/>
      <dgm:spPr/>
      <dgm:t>
        <a:bodyPr/>
        <a:lstStyle/>
        <a:p>
          <a:endParaRPr lang="en-US"/>
        </a:p>
      </dgm:t>
    </dgm:pt>
    <dgm:pt modelId="{6D01006A-32E4-4BB7-9FD0-F1A9C56F3729}" type="sibTrans" cxnId="{4A4C4FBC-3D34-4AD2-9A67-FD6EADFDD6CD}">
      <dgm:prSet phldrT="2" phldr="0"/>
      <dgm:spPr/>
      <dgm:t>
        <a:bodyPr/>
        <a:lstStyle/>
        <a:p>
          <a:endParaRPr lang="en-US"/>
        </a:p>
      </dgm:t>
    </dgm:pt>
    <dgm:pt modelId="{CDD809C1-DFF0-435B-BF23-424276CF484C}">
      <dgm:prSet/>
      <dgm:spPr/>
      <dgm:t>
        <a:bodyPr/>
        <a:lstStyle/>
        <a:p>
          <a:pPr>
            <a:lnSpc>
              <a:spcPct val="100000"/>
            </a:lnSpc>
          </a:pPr>
          <a:r>
            <a:rPr lang="en-US"/>
            <a:t>Is exempt, as an Essential Critical Infrastructure Worker, from the requirements imposed by Executive Order N-33- 20 or any other statewide stay-at-home order; and</a:t>
          </a:r>
        </a:p>
      </dgm:t>
    </dgm:pt>
    <dgm:pt modelId="{74C58F60-8F15-4E40-A1E3-724863B54C81}" type="parTrans" cxnId="{35582876-7F6B-4ABA-96E9-02E5C1CDE4B4}">
      <dgm:prSet/>
      <dgm:spPr/>
      <dgm:t>
        <a:bodyPr/>
        <a:lstStyle/>
        <a:p>
          <a:endParaRPr lang="en-US"/>
        </a:p>
      </dgm:t>
    </dgm:pt>
    <dgm:pt modelId="{8BA50092-4577-4C34-8DC5-390823844860}" type="sibTrans" cxnId="{35582876-7F6B-4ABA-96E9-02E5C1CDE4B4}">
      <dgm:prSet/>
      <dgm:spPr/>
      <dgm:t>
        <a:bodyPr/>
        <a:lstStyle/>
        <a:p>
          <a:endParaRPr lang="en-US"/>
        </a:p>
      </dgm:t>
    </dgm:pt>
    <dgm:pt modelId="{02CAE25A-74AB-4468-9ED3-075E54359A11}">
      <dgm:prSet/>
      <dgm:spPr/>
      <dgm:t>
        <a:bodyPr/>
        <a:lstStyle/>
        <a:p>
          <a:pPr>
            <a:lnSpc>
              <a:spcPct val="100000"/>
            </a:lnSpc>
          </a:pPr>
          <a:r>
            <a:rPr lang="en-US"/>
            <a:t>Leaves the person’s home or other place of residence to perform work for or through the person’s Hiring Entity</a:t>
          </a:r>
        </a:p>
      </dgm:t>
    </dgm:pt>
    <dgm:pt modelId="{0D291AB3-0B61-42B8-8DB3-ECD63308E3CE}" type="parTrans" cxnId="{EE76E915-D9F9-4B3F-AFDC-45D674E69B8F}">
      <dgm:prSet/>
      <dgm:spPr/>
      <dgm:t>
        <a:bodyPr/>
        <a:lstStyle/>
        <a:p>
          <a:endParaRPr lang="en-US"/>
        </a:p>
      </dgm:t>
    </dgm:pt>
    <dgm:pt modelId="{B274859C-6FBB-4AD2-AAF0-3DD5F36EDC5E}" type="sibTrans" cxnId="{EE76E915-D9F9-4B3F-AFDC-45D674E69B8F}">
      <dgm:prSet/>
      <dgm:spPr/>
      <dgm:t>
        <a:bodyPr/>
        <a:lstStyle/>
        <a:p>
          <a:endParaRPr lang="en-US"/>
        </a:p>
      </dgm:t>
    </dgm:pt>
    <dgm:pt modelId="{55F9879E-E8E3-48FD-925F-55B1EF8FE805}" type="pres">
      <dgm:prSet presAssocID="{77A9767F-C2C3-4655-AB64-1B9A2F348BD1}" presName="linear" presStyleCnt="0">
        <dgm:presLayoutVars>
          <dgm:dir/>
          <dgm:animLvl val="lvl"/>
          <dgm:resizeHandles val="exact"/>
        </dgm:presLayoutVars>
      </dgm:prSet>
      <dgm:spPr/>
      <dgm:t>
        <a:bodyPr/>
        <a:lstStyle/>
        <a:p>
          <a:endParaRPr lang="en-US"/>
        </a:p>
      </dgm:t>
    </dgm:pt>
    <dgm:pt modelId="{AC45133B-973D-4467-9382-F2FB1E89D45E}" type="pres">
      <dgm:prSet presAssocID="{765F0702-3780-4B99-A2FF-A9EF593B6A04}" presName="parentLin" presStyleCnt="0"/>
      <dgm:spPr/>
    </dgm:pt>
    <dgm:pt modelId="{D8E39261-1E6E-41A6-9959-AF94EEB7F95A}" type="pres">
      <dgm:prSet presAssocID="{765F0702-3780-4B99-A2FF-A9EF593B6A04}" presName="parentLeftMargin" presStyleLbl="node1" presStyleIdx="0" presStyleCnt="2"/>
      <dgm:spPr/>
      <dgm:t>
        <a:bodyPr/>
        <a:lstStyle/>
        <a:p>
          <a:endParaRPr lang="en-US"/>
        </a:p>
      </dgm:t>
    </dgm:pt>
    <dgm:pt modelId="{A6BE84F3-9ECB-4168-B092-344F83C4A039}" type="pres">
      <dgm:prSet presAssocID="{765F0702-3780-4B99-A2FF-A9EF593B6A04}" presName="parentText" presStyleLbl="node1" presStyleIdx="0" presStyleCnt="2" custScaleY="158026">
        <dgm:presLayoutVars>
          <dgm:chMax val="0"/>
          <dgm:bulletEnabled val="1"/>
        </dgm:presLayoutVars>
      </dgm:prSet>
      <dgm:spPr/>
      <dgm:t>
        <a:bodyPr/>
        <a:lstStyle/>
        <a:p>
          <a:endParaRPr lang="en-US"/>
        </a:p>
      </dgm:t>
    </dgm:pt>
    <dgm:pt modelId="{7135322C-3667-4061-9E33-63D74DED5787}" type="pres">
      <dgm:prSet presAssocID="{765F0702-3780-4B99-A2FF-A9EF593B6A04}" presName="negativeSpace" presStyleCnt="0"/>
      <dgm:spPr/>
    </dgm:pt>
    <dgm:pt modelId="{39902148-0335-43EF-8488-285C3DDD3F8D}" type="pres">
      <dgm:prSet presAssocID="{765F0702-3780-4B99-A2FF-A9EF593B6A04}" presName="childText" presStyleLbl="conFgAcc1" presStyleIdx="0" presStyleCnt="2">
        <dgm:presLayoutVars>
          <dgm:bulletEnabled val="1"/>
        </dgm:presLayoutVars>
      </dgm:prSet>
      <dgm:spPr/>
      <dgm:t>
        <a:bodyPr/>
        <a:lstStyle/>
        <a:p>
          <a:endParaRPr lang="en-US"/>
        </a:p>
      </dgm:t>
    </dgm:pt>
    <dgm:pt modelId="{2D0D045E-C0F3-489D-8F4D-D410BD12E2A3}" type="pres">
      <dgm:prSet presAssocID="{5BAF208A-7F57-43AF-8D6B-1130ECE1A99D}" presName="spaceBetweenRectangles" presStyleCnt="0"/>
      <dgm:spPr/>
    </dgm:pt>
    <dgm:pt modelId="{25D28912-CBDB-42F5-AAFC-7E69C61CDBBC}" type="pres">
      <dgm:prSet presAssocID="{87DC2E53-694B-4DFD-8516-CA49FF26F1AE}" presName="parentLin" presStyleCnt="0"/>
      <dgm:spPr/>
    </dgm:pt>
    <dgm:pt modelId="{051EEB05-04BA-4F57-B04B-F07FAF44AA8C}" type="pres">
      <dgm:prSet presAssocID="{87DC2E53-694B-4DFD-8516-CA49FF26F1AE}" presName="parentLeftMargin" presStyleLbl="node1" presStyleIdx="0" presStyleCnt="2"/>
      <dgm:spPr/>
      <dgm:t>
        <a:bodyPr/>
        <a:lstStyle/>
        <a:p>
          <a:endParaRPr lang="en-US"/>
        </a:p>
      </dgm:t>
    </dgm:pt>
    <dgm:pt modelId="{2620425A-A2D6-4125-9EB5-973FC0CB2136}" type="pres">
      <dgm:prSet presAssocID="{87DC2E53-694B-4DFD-8516-CA49FF26F1AE}" presName="parentText" presStyleLbl="node1" presStyleIdx="1" presStyleCnt="2">
        <dgm:presLayoutVars>
          <dgm:chMax val="0"/>
          <dgm:bulletEnabled val="1"/>
        </dgm:presLayoutVars>
      </dgm:prSet>
      <dgm:spPr/>
      <dgm:t>
        <a:bodyPr/>
        <a:lstStyle/>
        <a:p>
          <a:endParaRPr lang="en-US"/>
        </a:p>
      </dgm:t>
    </dgm:pt>
    <dgm:pt modelId="{9EB8BF21-551E-4359-8D10-C877AAB619D3}" type="pres">
      <dgm:prSet presAssocID="{87DC2E53-694B-4DFD-8516-CA49FF26F1AE}" presName="negativeSpace" presStyleCnt="0"/>
      <dgm:spPr/>
    </dgm:pt>
    <dgm:pt modelId="{6B345373-E83A-4CFC-A595-28DA663B13E6}" type="pres">
      <dgm:prSet presAssocID="{87DC2E53-694B-4DFD-8516-CA49FF26F1AE}" presName="childText" presStyleLbl="conFgAcc1" presStyleIdx="1" presStyleCnt="2">
        <dgm:presLayoutVars>
          <dgm:bulletEnabled val="1"/>
        </dgm:presLayoutVars>
      </dgm:prSet>
      <dgm:spPr/>
      <dgm:t>
        <a:bodyPr/>
        <a:lstStyle/>
        <a:p>
          <a:endParaRPr lang="en-US"/>
        </a:p>
      </dgm:t>
    </dgm:pt>
  </dgm:ptLst>
  <dgm:cxnLst>
    <dgm:cxn modelId="{236EF7AF-0550-4224-9A48-D5092ECA541A}" type="presOf" srcId="{4779C713-A3D7-461F-8CB9-0159EAA796AD}" destId="{39902148-0335-43EF-8488-285C3DDD3F8D}" srcOrd="0" destOrd="0" presId="urn:microsoft.com/office/officeart/2005/8/layout/list1"/>
    <dgm:cxn modelId="{3AB8128E-1BAA-4473-AB47-DB73DA822CEE}" srcId="{765F0702-3780-4B99-A2FF-A9EF593B6A04}" destId="{68FB009E-139D-4F8F-95C2-F862EDFF5982}" srcOrd="2" destOrd="0" parTransId="{0F7DAC41-BDBD-4951-B070-136B858BF3FD}" sibTransId="{4F1E3F95-A114-4C81-AE06-983DFB7055B9}"/>
    <dgm:cxn modelId="{994CF6DF-BB31-4A80-BA20-F89DFBD9CEF0}" type="presOf" srcId="{765F0702-3780-4B99-A2FF-A9EF593B6A04}" destId="{A6BE84F3-9ECB-4168-B092-344F83C4A039}" srcOrd="1" destOrd="0" presId="urn:microsoft.com/office/officeart/2005/8/layout/list1"/>
    <dgm:cxn modelId="{15F415C1-5816-42C3-9650-762594E72E3A}" type="presOf" srcId="{87DC2E53-694B-4DFD-8516-CA49FF26F1AE}" destId="{051EEB05-04BA-4F57-B04B-F07FAF44AA8C}" srcOrd="0" destOrd="0" presId="urn:microsoft.com/office/officeart/2005/8/layout/list1"/>
    <dgm:cxn modelId="{D10C17BE-8795-4BBE-98BB-F9A35AFBC79C}" type="presOf" srcId="{77A9767F-C2C3-4655-AB64-1B9A2F348BD1}" destId="{55F9879E-E8E3-48FD-925F-55B1EF8FE805}" srcOrd="0" destOrd="0" presId="urn:microsoft.com/office/officeart/2005/8/layout/list1"/>
    <dgm:cxn modelId="{888CA252-1B53-4EB8-9E58-1BEE4F455FCF}" type="presOf" srcId="{DA950956-AD4B-484A-9C82-BBF55E62BDE0}" destId="{39902148-0335-43EF-8488-285C3DDD3F8D}" srcOrd="0" destOrd="1" presId="urn:microsoft.com/office/officeart/2005/8/layout/list1"/>
    <dgm:cxn modelId="{FB981D4D-DAFA-48C9-A6F8-C6D775C9632C}" type="presOf" srcId="{765F0702-3780-4B99-A2FF-A9EF593B6A04}" destId="{D8E39261-1E6E-41A6-9959-AF94EEB7F95A}" srcOrd="0" destOrd="0" presId="urn:microsoft.com/office/officeart/2005/8/layout/list1"/>
    <dgm:cxn modelId="{4A4C4FBC-3D34-4AD2-9A67-FD6EADFDD6CD}" srcId="{77A9767F-C2C3-4655-AB64-1B9A2F348BD1}" destId="{87DC2E53-694B-4DFD-8516-CA49FF26F1AE}" srcOrd="1" destOrd="0" parTransId="{217C19D9-FFEE-495E-8C49-966AE503EB58}" sibTransId="{6D01006A-32E4-4BB7-9FD0-F1A9C56F3729}"/>
    <dgm:cxn modelId="{4E13E437-899A-441A-B290-411F0037C797}" type="presOf" srcId="{CDD809C1-DFF0-435B-BF23-424276CF484C}" destId="{6B345373-E83A-4CFC-A595-28DA663B13E6}" srcOrd="0" destOrd="0" presId="urn:microsoft.com/office/officeart/2005/8/layout/list1"/>
    <dgm:cxn modelId="{EE76E915-D9F9-4B3F-AFDC-45D674E69B8F}" srcId="{87DC2E53-694B-4DFD-8516-CA49FF26F1AE}" destId="{02CAE25A-74AB-4468-9ED3-075E54359A11}" srcOrd="1" destOrd="0" parTransId="{0D291AB3-0B61-42B8-8DB3-ECD63308E3CE}" sibTransId="{B274859C-6FBB-4AD2-AAF0-3DD5F36EDC5E}"/>
    <dgm:cxn modelId="{6F702584-C56A-4470-9B33-D83093E68AAC}" srcId="{765F0702-3780-4B99-A2FF-A9EF593B6A04}" destId="{4779C713-A3D7-461F-8CB9-0159EAA796AD}" srcOrd="0" destOrd="0" parTransId="{16B9234A-1023-4258-BB52-E42CC867AABF}" sibTransId="{B26D156E-943A-4EDB-9634-9D23F0B5AA75}"/>
    <dgm:cxn modelId="{C2F56C34-2A52-4FE4-9DCD-6DCB837C5534}" type="presOf" srcId="{87DC2E53-694B-4DFD-8516-CA49FF26F1AE}" destId="{2620425A-A2D6-4125-9EB5-973FC0CB2136}" srcOrd="1" destOrd="0" presId="urn:microsoft.com/office/officeart/2005/8/layout/list1"/>
    <dgm:cxn modelId="{26FA13F1-F304-470F-8C01-E059D169CDBB}" srcId="{765F0702-3780-4B99-A2FF-A9EF593B6A04}" destId="{DA950956-AD4B-484A-9C82-BBF55E62BDE0}" srcOrd="1" destOrd="0" parTransId="{8DB34F0A-17FC-4261-A2E7-ED87B82CB5D6}" sibTransId="{701B1040-935E-48D6-A999-78E7F155F82B}"/>
    <dgm:cxn modelId="{20AC646C-EC1A-40CE-ADA2-1579E9A81D6F}" type="presOf" srcId="{68FB009E-139D-4F8F-95C2-F862EDFF5982}" destId="{39902148-0335-43EF-8488-285C3DDD3F8D}" srcOrd="0" destOrd="2" presId="urn:microsoft.com/office/officeart/2005/8/layout/list1"/>
    <dgm:cxn modelId="{6D0B4BA4-9F07-46C7-8240-B86CE03AE6A8}" srcId="{77A9767F-C2C3-4655-AB64-1B9A2F348BD1}" destId="{765F0702-3780-4B99-A2FF-A9EF593B6A04}" srcOrd="0" destOrd="0" parTransId="{2BB04915-9ECF-4131-805E-3961313149AE}" sibTransId="{5BAF208A-7F57-43AF-8D6B-1130ECE1A99D}"/>
    <dgm:cxn modelId="{35582876-7F6B-4ABA-96E9-02E5C1CDE4B4}" srcId="{87DC2E53-694B-4DFD-8516-CA49FF26F1AE}" destId="{CDD809C1-DFF0-435B-BF23-424276CF484C}" srcOrd="0" destOrd="0" parTransId="{74C58F60-8F15-4E40-A1E3-724863B54C81}" sibTransId="{8BA50092-4577-4C34-8DC5-390823844860}"/>
    <dgm:cxn modelId="{4A1A2F37-AE28-41F8-AAD3-CF637B3DA355}" type="presOf" srcId="{02CAE25A-74AB-4468-9ED3-075E54359A11}" destId="{6B345373-E83A-4CFC-A595-28DA663B13E6}" srcOrd="0" destOrd="1" presId="urn:microsoft.com/office/officeart/2005/8/layout/list1"/>
    <dgm:cxn modelId="{8CE8BA7C-2E02-42A7-BE5D-D89F95A6B72D}" type="presParOf" srcId="{55F9879E-E8E3-48FD-925F-55B1EF8FE805}" destId="{AC45133B-973D-4467-9382-F2FB1E89D45E}" srcOrd="0" destOrd="0" presId="urn:microsoft.com/office/officeart/2005/8/layout/list1"/>
    <dgm:cxn modelId="{3625B9EF-BC9D-4E5A-A3AA-0B0CC0B2FF84}" type="presParOf" srcId="{AC45133B-973D-4467-9382-F2FB1E89D45E}" destId="{D8E39261-1E6E-41A6-9959-AF94EEB7F95A}" srcOrd="0" destOrd="0" presId="urn:microsoft.com/office/officeart/2005/8/layout/list1"/>
    <dgm:cxn modelId="{CA90AB01-1298-4B59-B1B4-85DD3B4C8C49}" type="presParOf" srcId="{AC45133B-973D-4467-9382-F2FB1E89D45E}" destId="{A6BE84F3-9ECB-4168-B092-344F83C4A039}" srcOrd="1" destOrd="0" presId="urn:microsoft.com/office/officeart/2005/8/layout/list1"/>
    <dgm:cxn modelId="{CBF2D7E8-D0FF-4CF7-B685-C51607B0F31F}" type="presParOf" srcId="{55F9879E-E8E3-48FD-925F-55B1EF8FE805}" destId="{7135322C-3667-4061-9E33-63D74DED5787}" srcOrd="1" destOrd="0" presId="urn:microsoft.com/office/officeart/2005/8/layout/list1"/>
    <dgm:cxn modelId="{2D04DA1A-5C41-4DB1-A67E-C9F7A7C13539}" type="presParOf" srcId="{55F9879E-E8E3-48FD-925F-55B1EF8FE805}" destId="{39902148-0335-43EF-8488-285C3DDD3F8D}" srcOrd="2" destOrd="0" presId="urn:microsoft.com/office/officeart/2005/8/layout/list1"/>
    <dgm:cxn modelId="{B3CC2AD1-56CC-4777-B8F2-C918A54356A3}" type="presParOf" srcId="{55F9879E-E8E3-48FD-925F-55B1EF8FE805}" destId="{2D0D045E-C0F3-489D-8F4D-D410BD12E2A3}" srcOrd="3" destOrd="0" presId="urn:microsoft.com/office/officeart/2005/8/layout/list1"/>
    <dgm:cxn modelId="{6A19EA7E-6839-4FD5-BB9A-8F2994674E8F}" type="presParOf" srcId="{55F9879E-E8E3-48FD-925F-55B1EF8FE805}" destId="{25D28912-CBDB-42F5-AAFC-7E69C61CDBBC}" srcOrd="4" destOrd="0" presId="urn:microsoft.com/office/officeart/2005/8/layout/list1"/>
    <dgm:cxn modelId="{27474DC5-E81F-440C-A0CF-E9C878CF6257}" type="presParOf" srcId="{25D28912-CBDB-42F5-AAFC-7E69C61CDBBC}" destId="{051EEB05-04BA-4F57-B04B-F07FAF44AA8C}" srcOrd="0" destOrd="0" presId="urn:microsoft.com/office/officeart/2005/8/layout/list1"/>
    <dgm:cxn modelId="{C88A10D0-4F94-4380-B365-57565E14399C}" type="presParOf" srcId="{25D28912-CBDB-42F5-AAFC-7E69C61CDBBC}" destId="{2620425A-A2D6-4125-9EB5-973FC0CB2136}" srcOrd="1" destOrd="0" presId="urn:microsoft.com/office/officeart/2005/8/layout/list1"/>
    <dgm:cxn modelId="{CF1D76CA-EFC7-4C77-977C-A049228CED4C}" type="presParOf" srcId="{55F9879E-E8E3-48FD-925F-55B1EF8FE805}" destId="{9EB8BF21-551E-4359-8D10-C877AAB619D3}" srcOrd="5" destOrd="0" presId="urn:microsoft.com/office/officeart/2005/8/layout/list1"/>
    <dgm:cxn modelId="{DE9C79A7-AE28-4312-8CA9-7C3213FAA21F}" type="presParOf" srcId="{55F9879E-E8E3-48FD-925F-55B1EF8FE805}" destId="{6B345373-E83A-4CFC-A595-28DA663B13E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469D94-B8B0-4D0B-99E1-3DD4A73A3274}" type="doc">
      <dgm:prSet loTypeId="urn:microsoft.com/office/officeart/2011/layout/RadialPictureList" loCatId="officeonline" qsTypeId="urn:microsoft.com/office/officeart/2005/8/quickstyle/simple1" qsCatId="simple" csTypeId="urn:microsoft.com/office/officeart/2005/8/colors/accent2_2" csCatId="accent2" phldr="1"/>
      <dgm:spPr/>
      <dgm:t>
        <a:bodyPr/>
        <a:lstStyle/>
        <a:p>
          <a:endParaRPr lang="en-US"/>
        </a:p>
      </dgm:t>
    </dgm:pt>
    <dgm:pt modelId="{7C9A82D8-8989-4C78-9A75-3BB069AFDB16}">
      <dgm:prSet/>
      <dgm:spPr>
        <a:solidFill>
          <a:srgbClr val="003C58"/>
        </a:solidFill>
      </dgm:spPr>
      <dgm:t>
        <a:bodyPr/>
        <a:lstStyle/>
        <a:p>
          <a:r>
            <a:rPr lang="en-US" dirty="0"/>
            <a:t>An employee is entitled to 80 hours of SPSL if the employee satisfies either of the following criteria: </a:t>
          </a:r>
        </a:p>
      </dgm:t>
    </dgm:pt>
    <dgm:pt modelId="{45CB2893-2333-40D8-B64F-1D525FD7F67D}" type="parTrans" cxnId="{E08E4611-ADEA-4D56-9D23-1B775E6E9B79}">
      <dgm:prSet/>
      <dgm:spPr/>
      <dgm:t>
        <a:bodyPr/>
        <a:lstStyle/>
        <a:p>
          <a:endParaRPr lang="en-US"/>
        </a:p>
      </dgm:t>
    </dgm:pt>
    <dgm:pt modelId="{05180616-BE96-49CF-BEFC-AB3DF3FBDD70}" type="sibTrans" cxnId="{E08E4611-ADEA-4D56-9D23-1B775E6E9B79}">
      <dgm:prSet/>
      <dgm:spPr/>
      <dgm:t>
        <a:bodyPr/>
        <a:lstStyle/>
        <a:p>
          <a:endParaRPr lang="en-US"/>
        </a:p>
      </dgm:t>
    </dgm:pt>
    <dgm:pt modelId="{E4A32EA4-6DFC-4810-BFE3-24773636EF87}">
      <dgm:prSet custT="1"/>
      <dgm:spPr/>
      <dgm:t>
        <a:bodyPr/>
        <a:lstStyle/>
        <a:p>
          <a:pPr algn="ctr"/>
          <a:r>
            <a:rPr lang="en-US" sz="1400" dirty="0">
              <a:solidFill>
                <a:srgbClr val="003C58"/>
              </a:solidFill>
            </a:rPr>
            <a:t>The employer considers the employee to work “full-time”</a:t>
          </a:r>
        </a:p>
        <a:p>
          <a:pPr algn="ctr"/>
          <a:endParaRPr lang="en-US" sz="1400" dirty="0">
            <a:solidFill>
              <a:srgbClr val="003C58"/>
            </a:solidFill>
          </a:endParaRPr>
        </a:p>
        <a:p>
          <a:pPr algn="ctr"/>
          <a:r>
            <a:rPr lang="en-US" sz="1400" dirty="0">
              <a:solidFill>
                <a:srgbClr val="003C58"/>
              </a:solidFill>
            </a:rPr>
            <a:t>OR</a:t>
          </a:r>
        </a:p>
      </dgm:t>
    </dgm:pt>
    <dgm:pt modelId="{B40C4113-392A-4F70-8BF9-7E1B3E69F443}" type="parTrans" cxnId="{BE4480DA-4258-4366-8799-EC6C6364BCD0}">
      <dgm:prSet/>
      <dgm:spPr/>
      <dgm:t>
        <a:bodyPr/>
        <a:lstStyle/>
        <a:p>
          <a:endParaRPr lang="en-US"/>
        </a:p>
      </dgm:t>
    </dgm:pt>
    <dgm:pt modelId="{460EBB59-FC47-4D35-AB90-6ABA0251FA3F}" type="sibTrans" cxnId="{BE4480DA-4258-4366-8799-EC6C6364BCD0}">
      <dgm:prSet/>
      <dgm:spPr/>
      <dgm:t>
        <a:bodyPr/>
        <a:lstStyle/>
        <a:p>
          <a:endParaRPr lang="en-US"/>
        </a:p>
      </dgm:t>
    </dgm:pt>
    <dgm:pt modelId="{50A0C146-6CE7-4BA4-A081-7030EF4DAFF5}">
      <dgm:prSet/>
      <dgm:spPr/>
      <dgm:t>
        <a:bodyPr/>
        <a:lstStyle/>
        <a:p>
          <a:pPr algn="ctr"/>
          <a:r>
            <a:rPr lang="en-US" dirty="0">
              <a:solidFill>
                <a:srgbClr val="003C58"/>
              </a:solidFill>
            </a:rPr>
            <a:t>The employee worked or was scheduled to work, on average, at least 40 hours per week for the employer in the two weeks preceding the date the employee took SPSL </a:t>
          </a:r>
        </a:p>
      </dgm:t>
    </dgm:pt>
    <dgm:pt modelId="{7C0A2536-460B-4DF6-8D00-C9154B18CEB4}" type="parTrans" cxnId="{614C4152-DE4B-4DDC-84BD-98CE50FD33F0}">
      <dgm:prSet/>
      <dgm:spPr/>
      <dgm:t>
        <a:bodyPr/>
        <a:lstStyle/>
        <a:p>
          <a:endParaRPr lang="en-US"/>
        </a:p>
      </dgm:t>
    </dgm:pt>
    <dgm:pt modelId="{71906310-8097-4C70-95DF-2BFAB6383E27}" type="sibTrans" cxnId="{614C4152-DE4B-4DDC-84BD-98CE50FD33F0}">
      <dgm:prSet/>
      <dgm:spPr/>
      <dgm:t>
        <a:bodyPr/>
        <a:lstStyle/>
        <a:p>
          <a:endParaRPr lang="en-US"/>
        </a:p>
      </dgm:t>
    </dgm:pt>
    <dgm:pt modelId="{E7CEA1BB-50BA-4EC7-9575-353426B77244}" type="pres">
      <dgm:prSet presAssocID="{82469D94-B8B0-4D0B-99E1-3DD4A73A3274}" presName="Name0" presStyleCnt="0">
        <dgm:presLayoutVars>
          <dgm:chMax val="1"/>
          <dgm:chPref val="1"/>
          <dgm:dir/>
          <dgm:resizeHandles/>
        </dgm:presLayoutVars>
      </dgm:prSet>
      <dgm:spPr/>
      <dgm:t>
        <a:bodyPr/>
        <a:lstStyle/>
        <a:p>
          <a:endParaRPr lang="en-US"/>
        </a:p>
      </dgm:t>
    </dgm:pt>
    <dgm:pt modelId="{B5386B21-B499-451D-8184-B087E5BBD7A2}" type="pres">
      <dgm:prSet presAssocID="{7C9A82D8-8989-4C78-9A75-3BB069AFDB16}" presName="Parent" presStyleLbl="node1" presStyleIdx="0" presStyleCnt="2" custScaleX="120922" custScaleY="120681" custLinFactNeighborX="-32839" custLinFactNeighborY="-5473">
        <dgm:presLayoutVars>
          <dgm:chMax val="4"/>
          <dgm:chPref val="3"/>
        </dgm:presLayoutVars>
      </dgm:prSet>
      <dgm:spPr/>
      <dgm:t>
        <a:bodyPr/>
        <a:lstStyle/>
        <a:p>
          <a:endParaRPr lang="en-US"/>
        </a:p>
      </dgm:t>
    </dgm:pt>
    <dgm:pt modelId="{718ADF8A-47C2-4AF2-8CDD-3207DA9B6A5A}" type="pres">
      <dgm:prSet presAssocID="{E4A32EA4-6DFC-4810-BFE3-24773636EF87}" presName="Accent" presStyleLbl="node1" presStyleIdx="1" presStyleCnt="2" custLinFactNeighborX="-14326" custLinFactNeighborY="-2325"/>
      <dgm:spPr>
        <a:solidFill>
          <a:srgbClr val="003C58"/>
        </a:solidFill>
      </dgm:spPr>
    </dgm:pt>
    <dgm:pt modelId="{B30FF441-3923-4D78-A767-E6993BE58A1C}" type="pres">
      <dgm:prSet presAssocID="{E4A32EA4-6DFC-4810-BFE3-24773636EF87}" presName="Image1" presStyleLbl="fgImgPlace1" presStyleIdx="0" presStyleCnt="2" custScaleX="84570" custScaleY="95528" custLinFactNeighborX="-58813" custLinFactNeighborY="-23407">
        <dgm:style>
          <a:lnRef idx="1">
            <a:schemeClr val="accent1"/>
          </a:lnRef>
          <a:fillRef idx="2">
            <a:schemeClr val="accent1"/>
          </a:fillRef>
          <a:effectRef idx="1">
            <a:schemeClr val="accent1"/>
          </a:effectRef>
          <a:fontRef idx="minor">
            <a:schemeClr val="dk1"/>
          </a:fontRef>
        </dgm:style>
      </dgm:prSet>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BA917324-5367-4A9E-ABE5-399EBFA8110B}" type="pres">
      <dgm:prSet presAssocID="{E4A32EA4-6DFC-4810-BFE3-24773636EF87}" presName="Child1" presStyleLbl="revTx" presStyleIdx="0" presStyleCnt="2" custScaleX="183053" custScaleY="171971" custLinFactNeighborX="-24975" custLinFactNeighborY="-7524">
        <dgm:presLayoutVars>
          <dgm:chMax val="0"/>
          <dgm:chPref val="0"/>
          <dgm:bulletEnabled val="1"/>
        </dgm:presLayoutVars>
      </dgm:prSet>
      <dgm:spPr/>
      <dgm:t>
        <a:bodyPr/>
        <a:lstStyle/>
        <a:p>
          <a:endParaRPr lang="en-US"/>
        </a:p>
      </dgm:t>
    </dgm:pt>
    <dgm:pt modelId="{3656CD39-5A53-486E-AC22-15A1F2AAEFA0}" type="pres">
      <dgm:prSet presAssocID="{50A0C146-6CE7-4BA4-A081-7030EF4DAFF5}" presName="Image2" presStyleCnt="0"/>
      <dgm:spPr/>
    </dgm:pt>
    <dgm:pt modelId="{87C3BCEE-5AAB-4FBA-9BB1-07676BDC0E2D}" type="pres">
      <dgm:prSet presAssocID="{50A0C146-6CE7-4BA4-A081-7030EF4DAFF5}" presName="Image" presStyleLbl="fgImgPlace1" presStyleIdx="1" presStyleCnt="2" custLinFactNeighborX="-49146" custLinFactNeighborY="-591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3AE14810-4C06-4A96-945B-64346DFAF817}" type="pres">
      <dgm:prSet presAssocID="{50A0C146-6CE7-4BA4-A081-7030EF4DAFF5}" presName="Child2" presStyleLbl="revTx" presStyleIdx="1" presStyleCnt="2" custScaleX="173142" custScaleY="151893" custLinFactNeighborX="-9866" custLinFactNeighborY="1579">
        <dgm:presLayoutVars>
          <dgm:chMax val="0"/>
          <dgm:chPref val="0"/>
          <dgm:bulletEnabled val="1"/>
        </dgm:presLayoutVars>
      </dgm:prSet>
      <dgm:spPr/>
      <dgm:t>
        <a:bodyPr/>
        <a:lstStyle/>
        <a:p>
          <a:endParaRPr lang="en-US"/>
        </a:p>
      </dgm:t>
    </dgm:pt>
  </dgm:ptLst>
  <dgm:cxnLst>
    <dgm:cxn modelId="{614C4152-DE4B-4DDC-84BD-98CE50FD33F0}" srcId="{7C9A82D8-8989-4C78-9A75-3BB069AFDB16}" destId="{50A0C146-6CE7-4BA4-A081-7030EF4DAFF5}" srcOrd="1" destOrd="0" parTransId="{7C0A2536-460B-4DF6-8D00-C9154B18CEB4}" sibTransId="{71906310-8097-4C70-95DF-2BFAB6383E27}"/>
    <dgm:cxn modelId="{FF985AA5-C3EA-4EB8-A8FF-573744B6AFCE}" type="presOf" srcId="{50A0C146-6CE7-4BA4-A081-7030EF4DAFF5}" destId="{3AE14810-4C06-4A96-945B-64346DFAF817}" srcOrd="0" destOrd="0" presId="urn:microsoft.com/office/officeart/2011/layout/RadialPictureList"/>
    <dgm:cxn modelId="{BE4480DA-4258-4366-8799-EC6C6364BCD0}" srcId="{7C9A82D8-8989-4C78-9A75-3BB069AFDB16}" destId="{E4A32EA4-6DFC-4810-BFE3-24773636EF87}" srcOrd="0" destOrd="0" parTransId="{B40C4113-392A-4F70-8BF9-7E1B3E69F443}" sibTransId="{460EBB59-FC47-4D35-AB90-6ABA0251FA3F}"/>
    <dgm:cxn modelId="{8952E06C-4492-4676-AD84-3CEAF8CC22B3}" type="presOf" srcId="{E4A32EA4-6DFC-4810-BFE3-24773636EF87}" destId="{BA917324-5367-4A9E-ABE5-399EBFA8110B}" srcOrd="0" destOrd="0" presId="urn:microsoft.com/office/officeart/2011/layout/RadialPictureList"/>
    <dgm:cxn modelId="{7EB68A43-ACEA-475E-A695-652790895BC4}" type="presOf" srcId="{82469D94-B8B0-4D0B-99E1-3DD4A73A3274}" destId="{E7CEA1BB-50BA-4EC7-9575-353426B77244}" srcOrd="0" destOrd="0" presId="urn:microsoft.com/office/officeart/2011/layout/RadialPictureList"/>
    <dgm:cxn modelId="{E08E4611-ADEA-4D56-9D23-1B775E6E9B79}" srcId="{82469D94-B8B0-4D0B-99E1-3DD4A73A3274}" destId="{7C9A82D8-8989-4C78-9A75-3BB069AFDB16}" srcOrd="0" destOrd="0" parTransId="{45CB2893-2333-40D8-B64F-1D525FD7F67D}" sibTransId="{05180616-BE96-49CF-BEFC-AB3DF3FBDD70}"/>
    <dgm:cxn modelId="{8FFA5BF0-BFE2-4641-A8E2-10B7BAF9BB1D}" type="presOf" srcId="{7C9A82D8-8989-4C78-9A75-3BB069AFDB16}" destId="{B5386B21-B499-451D-8184-B087E5BBD7A2}" srcOrd="0" destOrd="0" presId="urn:microsoft.com/office/officeart/2011/layout/RadialPictureList"/>
    <dgm:cxn modelId="{B0107D5A-444D-4E61-B39D-9BB6FA25D36D}" type="presParOf" srcId="{E7CEA1BB-50BA-4EC7-9575-353426B77244}" destId="{B5386B21-B499-451D-8184-B087E5BBD7A2}" srcOrd="0" destOrd="0" presId="urn:microsoft.com/office/officeart/2011/layout/RadialPictureList"/>
    <dgm:cxn modelId="{19A37693-32F3-4783-91FE-D88254384F45}" type="presParOf" srcId="{E7CEA1BB-50BA-4EC7-9575-353426B77244}" destId="{718ADF8A-47C2-4AF2-8CDD-3207DA9B6A5A}" srcOrd="1" destOrd="0" presId="urn:microsoft.com/office/officeart/2011/layout/RadialPictureList"/>
    <dgm:cxn modelId="{A6521099-D88B-4578-96A9-9FF21C550783}" type="presParOf" srcId="{E7CEA1BB-50BA-4EC7-9575-353426B77244}" destId="{B30FF441-3923-4D78-A767-E6993BE58A1C}" srcOrd="2" destOrd="0" presId="urn:microsoft.com/office/officeart/2011/layout/RadialPictureList"/>
    <dgm:cxn modelId="{3207F5EC-38E7-4255-85DF-252CA87E74B0}" type="presParOf" srcId="{E7CEA1BB-50BA-4EC7-9575-353426B77244}" destId="{BA917324-5367-4A9E-ABE5-399EBFA8110B}" srcOrd="3" destOrd="0" presId="urn:microsoft.com/office/officeart/2011/layout/RadialPictureList"/>
    <dgm:cxn modelId="{57F45491-F959-48DA-9292-017C559EF39A}" type="presParOf" srcId="{E7CEA1BB-50BA-4EC7-9575-353426B77244}" destId="{3656CD39-5A53-486E-AC22-15A1F2AAEFA0}" srcOrd="4" destOrd="0" presId="urn:microsoft.com/office/officeart/2011/layout/RadialPictureList"/>
    <dgm:cxn modelId="{C754A23B-1289-4C86-9350-F5B587018CC6}" type="presParOf" srcId="{3656CD39-5A53-486E-AC22-15A1F2AAEFA0}" destId="{87C3BCEE-5AAB-4FBA-9BB1-07676BDC0E2D}" srcOrd="0" destOrd="0" presId="urn:microsoft.com/office/officeart/2011/layout/RadialPictureList"/>
    <dgm:cxn modelId="{01589FDC-E0CC-4315-8E96-FD40381788AF}" type="presParOf" srcId="{E7CEA1BB-50BA-4EC7-9575-353426B77244}" destId="{3AE14810-4C06-4A96-945B-64346DFAF817}" srcOrd="5"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671DDE-BD6D-437A-9CEE-5901F675F155}"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71E367EC-53FE-479F-9E0B-B8449944D5EE}">
      <dgm:prSet custT="1"/>
      <dgm:spPr>
        <a:solidFill>
          <a:srgbClr val="E1F0FB"/>
        </a:solidFill>
      </dgm:spPr>
      <dgm:t>
        <a:bodyPr/>
        <a:lstStyle/>
        <a:p>
          <a:r>
            <a:rPr lang="en-US" sz="1600" i="1" dirty="0">
              <a:solidFill>
                <a:srgbClr val="003C58"/>
              </a:solidFill>
              <a:effectLst>
                <a:outerShdw blurRad="50800" dist="38100" dir="2700000" algn="tl" rotWithShape="0">
                  <a:prstClr val="black">
                    <a:alpha val="40000"/>
                  </a:prstClr>
                </a:outerShdw>
              </a:effectLst>
            </a:rPr>
            <a:t>Employee is unable to work because the employee is:</a:t>
          </a:r>
        </a:p>
      </dgm:t>
    </dgm:pt>
    <dgm:pt modelId="{0A5C40D1-DA05-4F82-891F-484DEF4931A8}" type="parTrans" cxnId="{D055022D-6FC2-452A-B820-838E2170CF74}">
      <dgm:prSet/>
      <dgm:spPr/>
      <dgm:t>
        <a:bodyPr/>
        <a:lstStyle/>
        <a:p>
          <a:endParaRPr lang="en-US"/>
        </a:p>
      </dgm:t>
    </dgm:pt>
    <dgm:pt modelId="{B5532462-56F5-4762-A0F5-F9E4B8A4807F}" type="sibTrans" cxnId="{D055022D-6FC2-452A-B820-838E2170CF74}">
      <dgm:prSet/>
      <dgm:spPr/>
      <dgm:t>
        <a:bodyPr/>
        <a:lstStyle/>
        <a:p>
          <a:endParaRPr lang="en-US"/>
        </a:p>
      </dgm:t>
    </dgm:pt>
    <dgm:pt modelId="{3AA65504-40C8-481F-98CE-E7E9DCE630FE}">
      <dgm:prSet/>
      <dgm:spPr/>
      <dgm:t>
        <a:bodyPr/>
        <a:lstStyle/>
        <a:p>
          <a:r>
            <a:rPr lang="en-US"/>
            <a:t>Subject to a Federal, State, or local quarantine or isolation order related to COVID-19; </a:t>
          </a:r>
        </a:p>
      </dgm:t>
    </dgm:pt>
    <dgm:pt modelId="{7B413E5E-3C09-4FB5-B9DD-ECD8AC85A3CB}" type="parTrans" cxnId="{52F7987E-7B20-4E72-B44D-0E5A920CA900}">
      <dgm:prSet/>
      <dgm:spPr/>
      <dgm:t>
        <a:bodyPr/>
        <a:lstStyle/>
        <a:p>
          <a:endParaRPr lang="en-US"/>
        </a:p>
      </dgm:t>
    </dgm:pt>
    <dgm:pt modelId="{6FC68445-405F-4B98-A270-1F466736BBFF}" type="sibTrans" cxnId="{52F7987E-7B20-4E72-B44D-0E5A920CA900}">
      <dgm:prSet/>
      <dgm:spPr/>
      <dgm:t>
        <a:bodyPr/>
        <a:lstStyle/>
        <a:p>
          <a:endParaRPr lang="en-US"/>
        </a:p>
      </dgm:t>
    </dgm:pt>
    <dgm:pt modelId="{6C4373D7-2970-41E0-82FE-2A6616527B33}">
      <dgm:prSet/>
      <dgm:spPr/>
      <dgm:t>
        <a:bodyPr/>
        <a:lstStyle/>
        <a:p>
          <a:r>
            <a:rPr lang="en-US" dirty="0"/>
            <a:t>Advised </a:t>
          </a:r>
          <a:r>
            <a:rPr lang="en-US" dirty="0" smtClean="0"/>
            <a:t>by </a:t>
          </a:r>
          <a:r>
            <a:rPr lang="en-US" dirty="0"/>
            <a:t>health care provider to self-quarantine or self-isolate due to concerns related to COVID-19; or</a:t>
          </a:r>
        </a:p>
      </dgm:t>
    </dgm:pt>
    <dgm:pt modelId="{EA3F790A-E9EA-4774-A7BC-5B0A3458FC5A}" type="parTrans" cxnId="{26634918-64BA-4B11-9304-386A3D57DEA1}">
      <dgm:prSet/>
      <dgm:spPr/>
      <dgm:t>
        <a:bodyPr/>
        <a:lstStyle/>
        <a:p>
          <a:endParaRPr lang="en-US"/>
        </a:p>
      </dgm:t>
    </dgm:pt>
    <dgm:pt modelId="{797AF96F-84FC-4CD2-A56A-4CC14F8604C4}" type="sibTrans" cxnId="{26634918-64BA-4B11-9304-386A3D57DEA1}">
      <dgm:prSet/>
      <dgm:spPr/>
      <dgm:t>
        <a:bodyPr/>
        <a:lstStyle/>
        <a:p>
          <a:endParaRPr lang="en-US"/>
        </a:p>
      </dgm:t>
    </dgm:pt>
    <dgm:pt modelId="{628F4155-7D2A-4A0B-B3E0-A77D905320C6}">
      <dgm:prSet/>
      <dgm:spPr/>
      <dgm:t>
        <a:bodyPr/>
        <a:lstStyle/>
        <a:p>
          <a:r>
            <a:rPr lang="en-US" dirty="0"/>
            <a:t>Prohibited from working </a:t>
          </a:r>
          <a:r>
            <a:rPr lang="en-US" dirty="0" smtClean="0"/>
            <a:t>by </a:t>
          </a:r>
          <a:r>
            <a:rPr lang="en-US" dirty="0"/>
            <a:t>employer due to health concerns related to the potential transmission of COVID-19.</a:t>
          </a:r>
        </a:p>
      </dgm:t>
    </dgm:pt>
    <dgm:pt modelId="{10784BD9-9C41-40BC-87DD-55D9B4FE9B03}" type="parTrans" cxnId="{9125EB8D-582F-4035-88A0-C42487D1BE7D}">
      <dgm:prSet/>
      <dgm:spPr/>
      <dgm:t>
        <a:bodyPr/>
        <a:lstStyle/>
        <a:p>
          <a:endParaRPr lang="en-US"/>
        </a:p>
      </dgm:t>
    </dgm:pt>
    <dgm:pt modelId="{03AA4939-EDBA-4D42-95D5-8A3338EA61F5}" type="sibTrans" cxnId="{9125EB8D-582F-4035-88A0-C42487D1BE7D}">
      <dgm:prSet/>
      <dgm:spPr/>
      <dgm:t>
        <a:bodyPr/>
        <a:lstStyle/>
        <a:p>
          <a:endParaRPr lang="en-US"/>
        </a:p>
      </dgm:t>
    </dgm:pt>
    <dgm:pt modelId="{1E731FAF-9B93-4E84-A29B-DCADC2341A4B}" type="pres">
      <dgm:prSet presAssocID="{3A671DDE-BD6D-437A-9CEE-5901F675F155}" presName="diagram" presStyleCnt="0">
        <dgm:presLayoutVars>
          <dgm:chPref val="1"/>
          <dgm:dir/>
          <dgm:animOne val="branch"/>
          <dgm:animLvl val="lvl"/>
          <dgm:resizeHandles/>
        </dgm:presLayoutVars>
      </dgm:prSet>
      <dgm:spPr/>
      <dgm:t>
        <a:bodyPr/>
        <a:lstStyle/>
        <a:p>
          <a:endParaRPr lang="en-US"/>
        </a:p>
      </dgm:t>
    </dgm:pt>
    <dgm:pt modelId="{A43E75FF-0CB2-4AD8-AB30-23CDCF701A19}" type="pres">
      <dgm:prSet presAssocID="{71E367EC-53FE-479F-9E0B-B8449944D5EE}" presName="root" presStyleCnt="0"/>
      <dgm:spPr/>
    </dgm:pt>
    <dgm:pt modelId="{EF90176C-04A5-49F8-B89F-29A357BED86A}" type="pres">
      <dgm:prSet presAssocID="{71E367EC-53FE-479F-9E0B-B8449944D5EE}" presName="rootComposite" presStyleCnt="0"/>
      <dgm:spPr/>
    </dgm:pt>
    <dgm:pt modelId="{D3212C90-687C-4DF2-9B9F-DD1FB99DE4A0}" type="pres">
      <dgm:prSet presAssocID="{71E367EC-53FE-479F-9E0B-B8449944D5EE}" presName="rootText" presStyleLbl="node1" presStyleIdx="0" presStyleCnt="1" custScaleX="197330" custScaleY="71876"/>
      <dgm:spPr/>
      <dgm:t>
        <a:bodyPr/>
        <a:lstStyle/>
        <a:p>
          <a:endParaRPr lang="en-US"/>
        </a:p>
      </dgm:t>
    </dgm:pt>
    <dgm:pt modelId="{A5F59FB9-5FC3-4A36-A3F2-6E7914378053}" type="pres">
      <dgm:prSet presAssocID="{71E367EC-53FE-479F-9E0B-B8449944D5EE}" presName="rootConnector" presStyleLbl="node1" presStyleIdx="0" presStyleCnt="1"/>
      <dgm:spPr/>
      <dgm:t>
        <a:bodyPr/>
        <a:lstStyle/>
        <a:p>
          <a:endParaRPr lang="en-US"/>
        </a:p>
      </dgm:t>
    </dgm:pt>
    <dgm:pt modelId="{29E5DF66-4C31-4DDF-BB76-5483F41CB28F}" type="pres">
      <dgm:prSet presAssocID="{71E367EC-53FE-479F-9E0B-B8449944D5EE}" presName="childShape" presStyleCnt="0"/>
      <dgm:spPr/>
    </dgm:pt>
    <dgm:pt modelId="{4B5A995B-0FBB-4A9F-B43C-A6BD451262CB}" type="pres">
      <dgm:prSet presAssocID="{7B413E5E-3C09-4FB5-B9DD-ECD8AC85A3CB}" presName="Name13" presStyleLbl="parChTrans1D2" presStyleIdx="0" presStyleCnt="3"/>
      <dgm:spPr/>
      <dgm:t>
        <a:bodyPr/>
        <a:lstStyle/>
        <a:p>
          <a:endParaRPr lang="en-US"/>
        </a:p>
      </dgm:t>
    </dgm:pt>
    <dgm:pt modelId="{E8B065FF-8DA8-4EE0-91F4-5895AA8EEF45}" type="pres">
      <dgm:prSet presAssocID="{3AA65504-40C8-481F-98CE-E7E9DCE630FE}" presName="childText" presStyleLbl="bgAcc1" presStyleIdx="0" presStyleCnt="3" custScaleX="155493">
        <dgm:presLayoutVars>
          <dgm:bulletEnabled val="1"/>
        </dgm:presLayoutVars>
      </dgm:prSet>
      <dgm:spPr/>
      <dgm:t>
        <a:bodyPr/>
        <a:lstStyle/>
        <a:p>
          <a:endParaRPr lang="en-US"/>
        </a:p>
      </dgm:t>
    </dgm:pt>
    <dgm:pt modelId="{FA790863-BC5A-425E-B68B-673782A8F848}" type="pres">
      <dgm:prSet presAssocID="{EA3F790A-E9EA-4774-A7BC-5B0A3458FC5A}" presName="Name13" presStyleLbl="parChTrans1D2" presStyleIdx="1" presStyleCnt="3"/>
      <dgm:spPr/>
      <dgm:t>
        <a:bodyPr/>
        <a:lstStyle/>
        <a:p>
          <a:endParaRPr lang="en-US"/>
        </a:p>
      </dgm:t>
    </dgm:pt>
    <dgm:pt modelId="{F4D6FE96-310C-43D8-8251-F8AFBF0557A2}" type="pres">
      <dgm:prSet presAssocID="{6C4373D7-2970-41E0-82FE-2A6616527B33}" presName="childText" presStyleLbl="bgAcc1" presStyleIdx="1" presStyleCnt="3" custScaleX="191517">
        <dgm:presLayoutVars>
          <dgm:bulletEnabled val="1"/>
        </dgm:presLayoutVars>
      </dgm:prSet>
      <dgm:spPr/>
      <dgm:t>
        <a:bodyPr/>
        <a:lstStyle/>
        <a:p>
          <a:endParaRPr lang="en-US"/>
        </a:p>
      </dgm:t>
    </dgm:pt>
    <dgm:pt modelId="{53B19BAF-A772-41E1-B4ED-05853ED79A1A}" type="pres">
      <dgm:prSet presAssocID="{10784BD9-9C41-40BC-87DD-55D9B4FE9B03}" presName="Name13" presStyleLbl="parChTrans1D2" presStyleIdx="2" presStyleCnt="3"/>
      <dgm:spPr/>
      <dgm:t>
        <a:bodyPr/>
        <a:lstStyle/>
        <a:p>
          <a:endParaRPr lang="en-US"/>
        </a:p>
      </dgm:t>
    </dgm:pt>
    <dgm:pt modelId="{5CE65076-A218-4457-8E2C-1BCD3DBD84E6}" type="pres">
      <dgm:prSet presAssocID="{628F4155-7D2A-4A0B-B3E0-A77D905320C6}" presName="childText" presStyleLbl="bgAcc1" presStyleIdx="2" presStyleCnt="3" custScaleX="217041">
        <dgm:presLayoutVars>
          <dgm:bulletEnabled val="1"/>
        </dgm:presLayoutVars>
      </dgm:prSet>
      <dgm:spPr/>
      <dgm:t>
        <a:bodyPr/>
        <a:lstStyle/>
        <a:p>
          <a:endParaRPr lang="en-US"/>
        </a:p>
      </dgm:t>
    </dgm:pt>
  </dgm:ptLst>
  <dgm:cxnLst>
    <dgm:cxn modelId="{C75474CB-EE5E-4599-B27B-A1457222E83C}" type="presOf" srcId="{6C4373D7-2970-41E0-82FE-2A6616527B33}" destId="{F4D6FE96-310C-43D8-8251-F8AFBF0557A2}" srcOrd="0" destOrd="0" presId="urn:microsoft.com/office/officeart/2005/8/layout/hierarchy3"/>
    <dgm:cxn modelId="{D055022D-6FC2-452A-B820-838E2170CF74}" srcId="{3A671DDE-BD6D-437A-9CEE-5901F675F155}" destId="{71E367EC-53FE-479F-9E0B-B8449944D5EE}" srcOrd="0" destOrd="0" parTransId="{0A5C40D1-DA05-4F82-891F-484DEF4931A8}" sibTransId="{B5532462-56F5-4762-A0F5-F9E4B8A4807F}"/>
    <dgm:cxn modelId="{D273510F-15C7-4A3E-AE6D-B2A457DCD21C}" type="presOf" srcId="{3AA65504-40C8-481F-98CE-E7E9DCE630FE}" destId="{E8B065FF-8DA8-4EE0-91F4-5895AA8EEF45}" srcOrd="0" destOrd="0" presId="urn:microsoft.com/office/officeart/2005/8/layout/hierarchy3"/>
    <dgm:cxn modelId="{8639F02B-7C7D-44F5-8A5C-5F323DC1B87C}" type="presOf" srcId="{7B413E5E-3C09-4FB5-B9DD-ECD8AC85A3CB}" destId="{4B5A995B-0FBB-4A9F-B43C-A6BD451262CB}" srcOrd="0" destOrd="0" presId="urn:microsoft.com/office/officeart/2005/8/layout/hierarchy3"/>
    <dgm:cxn modelId="{26634918-64BA-4B11-9304-386A3D57DEA1}" srcId="{71E367EC-53FE-479F-9E0B-B8449944D5EE}" destId="{6C4373D7-2970-41E0-82FE-2A6616527B33}" srcOrd="1" destOrd="0" parTransId="{EA3F790A-E9EA-4774-A7BC-5B0A3458FC5A}" sibTransId="{797AF96F-84FC-4CD2-A56A-4CC14F8604C4}"/>
    <dgm:cxn modelId="{67EE2305-2D92-40F2-AE50-8FA12E047E5E}" type="presOf" srcId="{628F4155-7D2A-4A0B-B3E0-A77D905320C6}" destId="{5CE65076-A218-4457-8E2C-1BCD3DBD84E6}" srcOrd="0" destOrd="0" presId="urn:microsoft.com/office/officeart/2005/8/layout/hierarchy3"/>
    <dgm:cxn modelId="{52F7987E-7B20-4E72-B44D-0E5A920CA900}" srcId="{71E367EC-53FE-479F-9E0B-B8449944D5EE}" destId="{3AA65504-40C8-481F-98CE-E7E9DCE630FE}" srcOrd="0" destOrd="0" parTransId="{7B413E5E-3C09-4FB5-B9DD-ECD8AC85A3CB}" sibTransId="{6FC68445-405F-4B98-A270-1F466736BBFF}"/>
    <dgm:cxn modelId="{CC6729FE-D9ED-459F-B870-6B3734A3F5ED}" type="presOf" srcId="{EA3F790A-E9EA-4774-A7BC-5B0A3458FC5A}" destId="{FA790863-BC5A-425E-B68B-673782A8F848}" srcOrd="0" destOrd="0" presId="urn:microsoft.com/office/officeart/2005/8/layout/hierarchy3"/>
    <dgm:cxn modelId="{BA387D53-1B49-4ED1-88DE-489A5D5CD2E7}" type="presOf" srcId="{3A671DDE-BD6D-437A-9CEE-5901F675F155}" destId="{1E731FAF-9B93-4E84-A29B-DCADC2341A4B}" srcOrd="0" destOrd="0" presId="urn:microsoft.com/office/officeart/2005/8/layout/hierarchy3"/>
    <dgm:cxn modelId="{9125EB8D-582F-4035-88A0-C42487D1BE7D}" srcId="{71E367EC-53FE-479F-9E0B-B8449944D5EE}" destId="{628F4155-7D2A-4A0B-B3E0-A77D905320C6}" srcOrd="2" destOrd="0" parTransId="{10784BD9-9C41-40BC-87DD-55D9B4FE9B03}" sibTransId="{03AA4939-EDBA-4D42-95D5-8A3338EA61F5}"/>
    <dgm:cxn modelId="{5B8CF80D-B6C7-488A-9879-4FA71EDA6843}" type="presOf" srcId="{71E367EC-53FE-479F-9E0B-B8449944D5EE}" destId="{D3212C90-687C-4DF2-9B9F-DD1FB99DE4A0}" srcOrd="0" destOrd="0" presId="urn:microsoft.com/office/officeart/2005/8/layout/hierarchy3"/>
    <dgm:cxn modelId="{7C5C7729-D1DC-4F6C-9B6C-4016B29A761C}" type="presOf" srcId="{71E367EC-53FE-479F-9E0B-B8449944D5EE}" destId="{A5F59FB9-5FC3-4A36-A3F2-6E7914378053}" srcOrd="1" destOrd="0" presId="urn:microsoft.com/office/officeart/2005/8/layout/hierarchy3"/>
    <dgm:cxn modelId="{FA6FC186-DC04-4736-BF96-89CC9CE0C04C}" type="presOf" srcId="{10784BD9-9C41-40BC-87DD-55D9B4FE9B03}" destId="{53B19BAF-A772-41E1-B4ED-05853ED79A1A}" srcOrd="0" destOrd="0" presId="urn:microsoft.com/office/officeart/2005/8/layout/hierarchy3"/>
    <dgm:cxn modelId="{72E194AD-4EC3-4DE6-98F9-DE28EF992795}" type="presParOf" srcId="{1E731FAF-9B93-4E84-A29B-DCADC2341A4B}" destId="{A43E75FF-0CB2-4AD8-AB30-23CDCF701A19}" srcOrd="0" destOrd="0" presId="urn:microsoft.com/office/officeart/2005/8/layout/hierarchy3"/>
    <dgm:cxn modelId="{08AC6B76-10A6-4879-9C20-750B883BACAD}" type="presParOf" srcId="{A43E75FF-0CB2-4AD8-AB30-23CDCF701A19}" destId="{EF90176C-04A5-49F8-B89F-29A357BED86A}" srcOrd="0" destOrd="0" presId="urn:microsoft.com/office/officeart/2005/8/layout/hierarchy3"/>
    <dgm:cxn modelId="{FC5D7217-9EF6-487C-90FF-C04AF256DFB8}" type="presParOf" srcId="{EF90176C-04A5-49F8-B89F-29A357BED86A}" destId="{D3212C90-687C-4DF2-9B9F-DD1FB99DE4A0}" srcOrd="0" destOrd="0" presId="urn:microsoft.com/office/officeart/2005/8/layout/hierarchy3"/>
    <dgm:cxn modelId="{3811745A-D997-4F33-8E00-64E5F210922F}" type="presParOf" srcId="{EF90176C-04A5-49F8-B89F-29A357BED86A}" destId="{A5F59FB9-5FC3-4A36-A3F2-6E7914378053}" srcOrd="1" destOrd="0" presId="urn:microsoft.com/office/officeart/2005/8/layout/hierarchy3"/>
    <dgm:cxn modelId="{D0831E65-5C66-4CB9-8A61-49FFD4BCF16C}" type="presParOf" srcId="{A43E75FF-0CB2-4AD8-AB30-23CDCF701A19}" destId="{29E5DF66-4C31-4DDF-BB76-5483F41CB28F}" srcOrd="1" destOrd="0" presId="urn:microsoft.com/office/officeart/2005/8/layout/hierarchy3"/>
    <dgm:cxn modelId="{334D9D83-C7A4-4A9B-AFFC-396DEE0F255F}" type="presParOf" srcId="{29E5DF66-4C31-4DDF-BB76-5483F41CB28F}" destId="{4B5A995B-0FBB-4A9F-B43C-A6BD451262CB}" srcOrd="0" destOrd="0" presId="urn:microsoft.com/office/officeart/2005/8/layout/hierarchy3"/>
    <dgm:cxn modelId="{75D3C0A6-3635-4D07-B532-892117335D4D}" type="presParOf" srcId="{29E5DF66-4C31-4DDF-BB76-5483F41CB28F}" destId="{E8B065FF-8DA8-4EE0-91F4-5895AA8EEF45}" srcOrd="1" destOrd="0" presId="urn:microsoft.com/office/officeart/2005/8/layout/hierarchy3"/>
    <dgm:cxn modelId="{0F883C1A-C25E-450F-94C0-1EF3DF7CC585}" type="presParOf" srcId="{29E5DF66-4C31-4DDF-BB76-5483F41CB28F}" destId="{FA790863-BC5A-425E-B68B-673782A8F848}" srcOrd="2" destOrd="0" presId="urn:microsoft.com/office/officeart/2005/8/layout/hierarchy3"/>
    <dgm:cxn modelId="{6B3446BC-0A67-4091-9042-856ABE75C290}" type="presParOf" srcId="{29E5DF66-4C31-4DDF-BB76-5483F41CB28F}" destId="{F4D6FE96-310C-43D8-8251-F8AFBF0557A2}" srcOrd="3" destOrd="0" presId="urn:microsoft.com/office/officeart/2005/8/layout/hierarchy3"/>
    <dgm:cxn modelId="{3F9ABDBD-C142-4D61-BEAD-424FDE52ABAF}" type="presParOf" srcId="{29E5DF66-4C31-4DDF-BB76-5483F41CB28F}" destId="{53B19BAF-A772-41E1-B4ED-05853ED79A1A}" srcOrd="4" destOrd="0" presId="urn:microsoft.com/office/officeart/2005/8/layout/hierarchy3"/>
    <dgm:cxn modelId="{6132E5CD-28BC-47D2-B7D3-FFEB8144F7B1}" type="presParOf" srcId="{29E5DF66-4C31-4DDF-BB76-5483F41CB28F}" destId="{5CE65076-A218-4457-8E2C-1BCD3DBD84E6}"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BCF03A-34D4-4093-AE71-D74814371D94}" type="doc">
      <dgm:prSet loTypeId="urn:microsoft.com/office/officeart/2008/layout/AlternatingHexagons" loCatId="list" qsTypeId="urn:microsoft.com/office/officeart/2005/8/quickstyle/simple1" qsCatId="simple" csTypeId="urn:microsoft.com/office/officeart/2005/8/colors/accent2_2" csCatId="accent2" phldr="1"/>
      <dgm:spPr/>
      <dgm:t>
        <a:bodyPr/>
        <a:lstStyle/>
        <a:p>
          <a:endParaRPr lang="en-US"/>
        </a:p>
      </dgm:t>
    </dgm:pt>
    <dgm:pt modelId="{EA4682AE-F182-4EE8-910E-C85C19C45C42}">
      <dgm:prSet custT="1"/>
      <dgm:spPr>
        <a:gradFill rotWithShape="0">
          <a:gsLst>
            <a:gs pos="54000">
              <a:srgbClr val="003C58"/>
            </a:gs>
            <a:gs pos="100000">
              <a:schemeClr val="accent5">
                <a:shade val="94000"/>
                <a:satMod val="135000"/>
              </a:schemeClr>
            </a:gs>
          </a:gsLst>
          <a:path path="circle">
            <a:fillToRect l="100000" t="100000"/>
          </a:path>
        </a:gradFill>
      </dgm:spPr>
      <dgm:t>
        <a:bodyPr/>
        <a:lstStyle/>
        <a:p>
          <a:r>
            <a:rPr lang="en-US" sz="1000"/>
            <a:t>Total hours SPSL an employee is entitled is in addition to any already available paid sick leave. </a:t>
          </a:r>
          <a:endParaRPr lang="en-US" sz="1000" dirty="0"/>
        </a:p>
      </dgm:t>
    </dgm:pt>
    <dgm:pt modelId="{DDB81938-7980-4EA0-A746-C3765726F5BC}" type="parTrans" cxnId="{0D40C425-7175-4875-9981-CB53E0C876E7}">
      <dgm:prSet/>
      <dgm:spPr/>
      <dgm:t>
        <a:bodyPr/>
        <a:lstStyle/>
        <a:p>
          <a:endParaRPr lang="en-US"/>
        </a:p>
      </dgm:t>
    </dgm:pt>
    <dgm:pt modelId="{C6624908-91C1-4E37-8915-AA1692727EC9}" type="sibTrans" cxnId="{0D40C425-7175-4875-9981-CB53E0C876E7}">
      <dgm:prSet/>
      <dgm:spPr>
        <a:gradFill flip="none" rotWithShape="1">
          <a:gsLst>
            <a:gs pos="21000">
              <a:srgbClr val="003C58"/>
            </a:gs>
            <a:gs pos="100000">
              <a:schemeClr val="accent5">
                <a:shade val="94000"/>
                <a:satMod val="135000"/>
              </a:schemeClr>
            </a:gs>
          </a:gsLst>
          <a:path path="circle">
            <a:fillToRect l="100000" t="100000"/>
          </a:path>
          <a:tileRect r="-100000" b="-100000"/>
        </a:gradFill>
      </dgm:spPr>
      <dgm:t>
        <a:bodyPr/>
        <a:lstStyle/>
        <a:p>
          <a:endParaRPr lang="en-US"/>
        </a:p>
      </dgm:t>
    </dgm:pt>
    <dgm:pt modelId="{FAA43829-FC2A-4283-BACB-53611F5226DE}">
      <dgm:prSet custT="1"/>
      <dgm:spPr>
        <a:gradFill flip="none" rotWithShape="1">
          <a:gsLst>
            <a:gs pos="54000">
              <a:srgbClr val="003C58"/>
            </a:gs>
            <a:gs pos="100000">
              <a:schemeClr val="accent5">
                <a:shade val="94000"/>
                <a:satMod val="135000"/>
              </a:schemeClr>
            </a:gs>
          </a:gsLst>
          <a:path path="circle">
            <a:fillToRect l="50000" t="50000" r="50000" b="50000"/>
          </a:path>
          <a:tileRect/>
        </a:gradFill>
      </dgm:spPr>
      <dgm:t>
        <a:bodyPr/>
        <a:lstStyle/>
        <a:p>
          <a:r>
            <a:rPr lang="en-US" sz="1000"/>
            <a:t>Employees may choose amount of SPSL to use, available for immediate use by the employee, upon oral or written request</a:t>
          </a:r>
          <a:endParaRPr lang="en-US" sz="1000" dirty="0"/>
        </a:p>
      </dgm:t>
    </dgm:pt>
    <dgm:pt modelId="{5C5AE88B-0ADF-433A-8D75-CCC2728CB1AF}" type="parTrans" cxnId="{B0B85CD3-5699-4784-96F7-4FA454B5F7AA}">
      <dgm:prSet/>
      <dgm:spPr/>
      <dgm:t>
        <a:bodyPr/>
        <a:lstStyle/>
        <a:p>
          <a:endParaRPr lang="en-US"/>
        </a:p>
      </dgm:t>
    </dgm:pt>
    <dgm:pt modelId="{CE2521B6-21D1-4F0E-BB21-BD0B4777E5EE}" type="sibTrans" cxnId="{B0B85CD3-5699-4784-96F7-4FA454B5F7AA}">
      <dgm:prSet/>
      <dgm:spPr>
        <a:gradFill flip="none" rotWithShape="1">
          <a:gsLst>
            <a:gs pos="36000">
              <a:srgbClr val="003C58"/>
            </a:gs>
            <a:gs pos="100000">
              <a:schemeClr val="accent5">
                <a:shade val="94000"/>
                <a:satMod val="135000"/>
              </a:schemeClr>
            </a:gs>
          </a:gsLst>
          <a:path path="circle">
            <a:fillToRect l="100000" b="100000"/>
          </a:path>
          <a:tileRect t="-100000" r="-100000"/>
        </a:gradFill>
      </dgm:spPr>
      <dgm:t>
        <a:bodyPr/>
        <a:lstStyle/>
        <a:p>
          <a:endParaRPr lang="en-US"/>
        </a:p>
      </dgm:t>
    </dgm:pt>
    <dgm:pt modelId="{F824DA8C-37A5-4C83-B23D-FA54F019CA94}">
      <dgm:prSet custT="1"/>
      <dgm:spPr>
        <a:gradFill flip="none" rotWithShape="1">
          <a:gsLst>
            <a:gs pos="58000">
              <a:srgbClr val="003C58"/>
            </a:gs>
            <a:gs pos="100000">
              <a:schemeClr val="accent5">
                <a:shade val="94000"/>
                <a:satMod val="135000"/>
              </a:schemeClr>
            </a:gs>
          </a:gsLst>
          <a:path path="circle">
            <a:fillToRect r="100000" b="100000"/>
          </a:path>
          <a:tileRect l="-100000" t="-100000"/>
        </a:gradFill>
      </dgm:spPr>
      <dgm:t>
        <a:bodyPr/>
        <a:lstStyle/>
        <a:p>
          <a:r>
            <a:rPr lang="en-US" sz="1050"/>
            <a:t>An employer is not required to provide an employee more than the total number of hours of SPSL to which the employee is entitled</a:t>
          </a:r>
          <a:endParaRPr lang="en-US" sz="1050" dirty="0"/>
        </a:p>
      </dgm:t>
    </dgm:pt>
    <dgm:pt modelId="{2D0D5B65-66CD-4736-B1EF-8A8D2E8D5711}" type="parTrans" cxnId="{3C3AD370-2FFE-4C06-A7BA-FA4F1335DEF4}">
      <dgm:prSet/>
      <dgm:spPr/>
      <dgm:t>
        <a:bodyPr/>
        <a:lstStyle/>
        <a:p>
          <a:endParaRPr lang="en-US"/>
        </a:p>
      </dgm:t>
    </dgm:pt>
    <dgm:pt modelId="{A4B578CD-C1BE-4AA3-942C-02E89022023A}" type="sibTrans" cxnId="{3C3AD370-2FFE-4C06-A7BA-FA4F1335DEF4}">
      <dgm:prSet/>
      <dgm:spPr>
        <a:gradFill flip="none" rotWithShape="1">
          <a:gsLst>
            <a:gs pos="21000">
              <a:srgbClr val="003C58"/>
            </a:gs>
            <a:gs pos="100000">
              <a:schemeClr val="accent5">
                <a:shade val="94000"/>
                <a:satMod val="135000"/>
              </a:schemeClr>
            </a:gs>
          </a:gsLst>
          <a:path path="circle">
            <a:fillToRect t="100000" r="100000"/>
          </a:path>
          <a:tileRect l="-100000" b="-100000"/>
        </a:gradFill>
      </dgm:spPr>
      <dgm:t>
        <a:bodyPr/>
        <a:lstStyle/>
        <a:p>
          <a:endParaRPr lang="en-US"/>
        </a:p>
      </dgm:t>
    </dgm:pt>
    <dgm:pt modelId="{67D1A8F7-35A2-4913-90C3-1740D1774C0C}" type="pres">
      <dgm:prSet presAssocID="{DCBCF03A-34D4-4093-AE71-D74814371D94}" presName="Name0" presStyleCnt="0">
        <dgm:presLayoutVars>
          <dgm:chMax/>
          <dgm:chPref/>
          <dgm:dir/>
          <dgm:animLvl val="lvl"/>
        </dgm:presLayoutVars>
      </dgm:prSet>
      <dgm:spPr/>
      <dgm:t>
        <a:bodyPr/>
        <a:lstStyle/>
        <a:p>
          <a:endParaRPr lang="en-US"/>
        </a:p>
      </dgm:t>
    </dgm:pt>
    <dgm:pt modelId="{5FF76291-EBE5-4738-811B-47642547EC64}" type="pres">
      <dgm:prSet presAssocID="{EA4682AE-F182-4EE8-910E-C85C19C45C42}" presName="composite" presStyleCnt="0"/>
      <dgm:spPr/>
    </dgm:pt>
    <dgm:pt modelId="{39811D60-0E6D-4778-9FBA-DDE4AF514BE5}" type="pres">
      <dgm:prSet presAssocID="{EA4682AE-F182-4EE8-910E-C85C19C45C42}" presName="Parent1" presStyleLbl="node1" presStyleIdx="0" presStyleCnt="6" custScaleX="115743" custScaleY="104537" custLinFactNeighborX="16830" custLinFactNeighborY="5160">
        <dgm:presLayoutVars>
          <dgm:chMax val="1"/>
          <dgm:chPref val="1"/>
          <dgm:bulletEnabled val="1"/>
        </dgm:presLayoutVars>
      </dgm:prSet>
      <dgm:spPr/>
      <dgm:t>
        <a:bodyPr/>
        <a:lstStyle/>
        <a:p>
          <a:endParaRPr lang="en-US"/>
        </a:p>
      </dgm:t>
    </dgm:pt>
    <dgm:pt modelId="{81DAF2D3-DEEF-4163-8B1F-02BB85F21531}" type="pres">
      <dgm:prSet presAssocID="{EA4682AE-F182-4EE8-910E-C85C19C45C42}" presName="Childtext1" presStyleLbl="revTx" presStyleIdx="0" presStyleCnt="3">
        <dgm:presLayoutVars>
          <dgm:chMax val="0"/>
          <dgm:chPref val="0"/>
          <dgm:bulletEnabled val="1"/>
        </dgm:presLayoutVars>
      </dgm:prSet>
      <dgm:spPr/>
    </dgm:pt>
    <dgm:pt modelId="{BA51F1CB-0CCC-4F0E-9EDE-DF8CAEEC74FF}" type="pres">
      <dgm:prSet presAssocID="{EA4682AE-F182-4EE8-910E-C85C19C45C42}" presName="BalanceSpacing" presStyleCnt="0"/>
      <dgm:spPr/>
    </dgm:pt>
    <dgm:pt modelId="{C6BE9BC7-44D0-4696-87AC-862BD7002662}" type="pres">
      <dgm:prSet presAssocID="{EA4682AE-F182-4EE8-910E-C85C19C45C42}" presName="BalanceSpacing1" presStyleCnt="0"/>
      <dgm:spPr/>
    </dgm:pt>
    <dgm:pt modelId="{D221DA59-A791-40A0-A5ED-2FBD4C46BC1A}" type="pres">
      <dgm:prSet presAssocID="{C6624908-91C1-4E37-8915-AA1692727EC9}" presName="Accent1Text" presStyleLbl="node1" presStyleIdx="1" presStyleCnt="6" custLinFactNeighborX="10777" custLinFactNeighborY="-3328"/>
      <dgm:spPr/>
      <dgm:t>
        <a:bodyPr/>
        <a:lstStyle/>
        <a:p>
          <a:endParaRPr lang="en-US"/>
        </a:p>
      </dgm:t>
    </dgm:pt>
    <dgm:pt modelId="{39B9B780-DB33-4D55-84A1-77AA04EE9154}" type="pres">
      <dgm:prSet presAssocID="{C6624908-91C1-4E37-8915-AA1692727EC9}" presName="spaceBetweenRectangles" presStyleCnt="0"/>
      <dgm:spPr/>
    </dgm:pt>
    <dgm:pt modelId="{EBDD611C-40FE-499F-B971-6981872E25FA}" type="pres">
      <dgm:prSet presAssocID="{FAA43829-FC2A-4283-BACB-53611F5226DE}" presName="composite" presStyleCnt="0"/>
      <dgm:spPr/>
    </dgm:pt>
    <dgm:pt modelId="{AE0CC89C-AC0D-4710-A501-CE65BA747D0C}" type="pres">
      <dgm:prSet presAssocID="{FAA43829-FC2A-4283-BACB-53611F5226DE}" presName="Parent1" presStyleLbl="node1" presStyleIdx="2" presStyleCnt="6" custScaleX="122038" custScaleY="117481" custLinFactNeighborY="-4536">
        <dgm:presLayoutVars>
          <dgm:chMax val="1"/>
          <dgm:chPref val="1"/>
          <dgm:bulletEnabled val="1"/>
        </dgm:presLayoutVars>
      </dgm:prSet>
      <dgm:spPr/>
      <dgm:t>
        <a:bodyPr/>
        <a:lstStyle/>
        <a:p>
          <a:endParaRPr lang="en-US"/>
        </a:p>
      </dgm:t>
    </dgm:pt>
    <dgm:pt modelId="{9B8FB907-E936-49F8-A541-65ED43BA6FF9}" type="pres">
      <dgm:prSet presAssocID="{FAA43829-FC2A-4283-BACB-53611F5226DE}" presName="Childtext1" presStyleLbl="revTx" presStyleIdx="1" presStyleCnt="3">
        <dgm:presLayoutVars>
          <dgm:chMax val="0"/>
          <dgm:chPref val="0"/>
          <dgm:bulletEnabled val="1"/>
        </dgm:presLayoutVars>
      </dgm:prSet>
      <dgm:spPr/>
    </dgm:pt>
    <dgm:pt modelId="{DF960BF9-D41D-4624-8768-2BCC1BB3BA70}" type="pres">
      <dgm:prSet presAssocID="{FAA43829-FC2A-4283-BACB-53611F5226DE}" presName="BalanceSpacing" presStyleCnt="0"/>
      <dgm:spPr/>
    </dgm:pt>
    <dgm:pt modelId="{16EC1D58-0B1B-46E1-9A3C-4044D2F146C9}" type="pres">
      <dgm:prSet presAssocID="{FAA43829-FC2A-4283-BACB-53611F5226DE}" presName="BalanceSpacing1" presStyleCnt="0"/>
      <dgm:spPr/>
    </dgm:pt>
    <dgm:pt modelId="{FF47026D-E65B-4622-A969-CB5C9F2FD4A2}" type="pres">
      <dgm:prSet presAssocID="{CE2521B6-21D1-4F0E-BB21-BD0B4777E5EE}" presName="Accent1Text" presStyleLbl="node1" presStyleIdx="3" presStyleCnt="6" custLinFactNeighborX="9717" custLinFactNeighborY="-4596"/>
      <dgm:spPr/>
      <dgm:t>
        <a:bodyPr/>
        <a:lstStyle/>
        <a:p>
          <a:endParaRPr lang="en-US"/>
        </a:p>
      </dgm:t>
    </dgm:pt>
    <dgm:pt modelId="{13210D26-7A77-4243-889F-7BD616F6F7CB}" type="pres">
      <dgm:prSet presAssocID="{CE2521B6-21D1-4F0E-BB21-BD0B4777E5EE}" presName="spaceBetweenRectangles" presStyleCnt="0"/>
      <dgm:spPr/>
    </dgm:pt>
    <dgm:pt modelId="{DDE556BD-1F90-47DB-8223-0259C019FE49}" type="pres">
      <dgm:prSet presAssocID="{F824DA8C-37A5-4C83-B23D-FA54F019CA94}" presName="composite" presStyleCnt="0"/>
      <dgm:spPr/>
    </dgm:pt>
    <dgm:pt modelId="{7ADA0680-4FE2-4123-ACDB-4003613E7755}" type="pres">
      <dgm:prSet presAssocID="{F824DA8C-37A5-4C83-B23D-FA54F019CA94}" presName="Parent1" presStyleLbl="node1" presStyleIdx="4" presStyleCnt="6" custScaleX="128107" custScaleY="129805" custLinFactNeighborX="10648" custLinFactNeighborY="-12886">
        <dgm:presLayoutVars>
          <dgm:chMax val="1"/>
          <dgm:chPref val="1"/>
          <dgm:bulletEnabled val="1"/>
        </dgm:presLayoutVars>
      </dgm:prSet>
      <dgm:spPr/>
      <dgm:t>
        <a:bodyPr/>
        <a:lstStyle/>
        <a:p>
          <a:endParaRPr lang="en-US"/>
        </a:p>
      </dgm:t>
    </dgm:pt>
    <dgm:pt modelId="{015D5C49-2571-4959-BE85-30873706860A}" type="pres">
      <dgm:prSet presAssocID="{F824DA8C-37A5-4C83-B23D-FA54F019CA94}" presName="Childtext1" presStyleLbl="revTx" presStyleIdx="2" presStyleCnt="3">
        <dgm:presLayoutVars>
          <dgm:chMax val="0"/>
          <dgm:chPref val="0"/>
          <dgm:bulletEnabled val="1"/>
        </dgm:presLayoutVars>
      </dgm:prSet>
      <dgm:spPr/>
    </dgm:pt>
    <dgm:pt modelId="{2ECBBF9E-9534-40D3-B2D5-04DF1B6FA61F}" type="pres">
      <dgm:prSet presAssocID="{F824DA8C-37A5-4C83-B23D-FA54F019CA94}" presName="BalanceSpacing" presStyleCnt="0"/>
      <dgm:spPr/>
    </dgm:pt>
    <dgm:pt modelId="{7ED2D6D5-857E-40B6-9F53-065C162C09C9}" type="pres">
      <dgm:prSet presAssocID="{F824DA8C-37A5-4C83-B23D-FA54F019CA94}" presName="BalanceSpacing1" presStyleCnt="0"/>
      <dgm:spPr/>
    </dgm:pt>
    <dgm:pt modelId="{9E79042B-5676-4487-92A5-33A1A713595D}" type="pres">
      <dgm:prSet presAssocID="{A4B578CD-C1BE-4AA3-942C-02E89022023A}" presName="Accent1Text" presStyleLbl="node1" presStyleIdx="5" presStyleCnt="6" custLinFactNeighborX="-500" custLinFactNeighborY="-24875"/>
      <dgm:spPr/>
      <dgm:t>
        <a:bodyPr/>
        <a:lstStyle/>
        <a:p>
          <a:endParaRPr lang="en-US"/>
        </a:p>
      </dgm:t>
    </dgm:pt>
  </dgm:ptLst>
  <dgm:cxnLst>
    <dgm:cxn modelId="{B0B85CD3-5699-4784-96F7-4FA454B5F7AA}" srcId="{DCBCF03A-34D4-4093-AE71-D74814371D94}" destId="{FAA43829-FC2A-4283-BACB-53611F5226DE}" srcOrd="1" destOrd="0" parTransId="{5C5AE88B-0ADF-433A-8D75-CCC2728CB1AF}" sibTransId="{CE2521B6-21D1-4F0E-BB21-BD0B4777E5EE}"/>
    <dgm:cxn modelId="{3C3AD370-2FFE-4C06-A7BA-FA4F1335DEF4}" srcId="{DCBCF03A-34D4-4093-AE71-D74814371D94}" destId="{F824DA8C-37A5-4C83-B23D-FA54F019CA94}" srcOrd="2" destOrd="0" parTransId="{2D0D5B65-66CD-4736-B1EF-8A8D2E8D5711}" sibTransId="{A4B578CD-C1BE-4AA3-942C-02E89022023A}"/>
    <dgm:cxn modelId="{267EAE99-2A53-494B-BCE1-2DDB3F796341}" type="presOf" srcId="{A4B578CD-C1BE-4AA3-942C-02E89022023A}" destId="{9E79042B-5676-4487-92A5-33A1A713595D}" srcOrd="0" destOrd="0" presId="urn:microsoft.com/office/officeart/2008/layout/AlternatingHexagons"/>
    <dgm:cxn modelId="{1DE58945-BCA2-481B-928E-78BD8863931A}" type="presOf" srcId="{DCBCF03A-34D4-4093-AE71-D74814371D94}" destId="{67D1A8F7-35A2-4913-90C3-1740D1774C0C}" srcOrd="0" destOrd="0" presId="urn:microsoft.com/office/officeart/2008/layout/AlternatingHexagons"/>
    <dgm:cxn modelId="{0D40C425-7175-4875-9981-CB53E0C876E7}" srcId="{DCBCF03A-34D4-4093-AE71-D74814371D94}" destId="{EA4682AE-F182-4EE8-910E-C85C19C45C42}" srcOrd="0" destOrd="0" parTransId="{DDB81938-7980-4EA0-A746-C3765726F5BC}" sibTransId="{C6624908-91C1-4E37-8915-AA1692727EC9}"/>
    <dgm:cxn modelId="{31CEC390-1052-44A5-8E3C-85231E8C1BA2}" type="presOf" srcId="{FAA43829-FC2A-4283-BACB-53611F5226DE}" destId="{AE0CC89C-AC0D-4710-A501-CE65BA747D0C}" srcOrd="0" destOrd="0" presId="urn:microsoft.com/office/officeart/2008/layout/AlternatingHexagons"/>
    <dgm:cxn modelId="{CCBF421D-C11B-40BB-B038-8F436A9C7105}" type="presOf" srcId="{EA4682AE-F182-4EE8-910E-C85C19C45C42}" destId="{39811D60-0E6D-4778-9FBA-DDE4AF514BE5}" srcOrd="0" destOrd="0" presId="urn:microsoft.com/office/officeart/2008/layout/AlternatingHexagons"/>
    <dgm:cxn modelId="{17AE7AB9-38F8-49B8-B034-6201E46BBF96}" type="presOf" srcId="{CE2521B6-21D1-4F0E-BB21-BD0B4777E5EE}" destId="{FF47026D-E65B-4622-A969-CB5C9F2FD4A2}" srcOrd="0" destOrd="0" presId="urn:microsoft.com/office/officeart/2008/layout/AlternatingHexagons"/>
    <dgm:cxn modelId="{CFD72FE6-9564-4964-9E6D-022B9C308298}" type="presOf" srcId="{F824DA8C-37A5-4C83-B23D-FA54F019CA94}" destId="{7ADA0680-4FE2-4123-ACDB-4003613E7755}" srcOrd="0" destOrd="0" presId="urn:microsoft.com/office/officeart/2008/layout/AlternatingHexagons"/>
    <dgm:cxn modelId="{475C53BA-7808-4361-8560-1436EF4C6E5C}" type="presOf" srcId="{C6624908-91C1-4E37-8915-AA1692727EC9}" destId="{D221DA59-A791-40A0-A5ED-2FBD4C46BC1A}" srcOrd="0" destOrd="0" presId="urn:microsoft.com/office/officeart/2008/layout/AlternatingHexagons"/>
    <dgm:cxn modelId="{E1F72F9B-EC96-48B4-A8A7-46F1C6EF4526}" type="presParOf" srcId="{67D1A8F7-35A2-4913-90C3-1740D1774C0C}" destId="{5FF76291-EBE5-4738-811B-47642547EC64}" srcOrd="0" destOrd="0" presId="urn:microsoft.com/office/officeart/2008/layout/AlternatingHexagons"/>
    <dgm:cxn modelId="{4B52EF06-BC30-422B-9EBF-5930F8730A17}" type="presParOf" srcId="{5FF76291-EBE5-4738-811B-47642547EC64}" destId="{39811D60-0E6D-4778-9FBA-DDE4AF514BE5}" srcOrd="0" destOrd="0" presId="urn:microsoft.com/office/officeart/2008/layout/AlternatingHexagons"/>
    <dgm:cxn modelId="{F73009D7-4B2E-4347-802A-6E2D138C1607}" type="presParOf" srcId="{5FF76291-EBE5-4738-811B-47642547EC64}" destId="{81DAF2D3-DEEF-4163-8B1F-02BB85F21531}" srcOrd="1" destOrd="0" presId="urn:microsoft.com/office/officeart/2008/layout/AlternatingHexagons"/>
    <dgm:cxn modelId="{74E29740-68D8-4211-8655-0CABA1F7AA75}" type="presParOf" srcId="{5FF76291-EBE5-4738-811B-47642547EC64}" destId="{BA51F1CB-0CCC-4F0E-9EDE-DF8CAEEC74FF}" srcOrd="2" destOrd="0" presId="urn:microsoft.com/office/officeart/2008/layout/AlternatingHexagons"/>
    <dgm:cxn modelId="{18C6E989-03FC-49A5-9018-F5BEAE500FBB}" type="presParOf" srcId="{5FF76291-EBE5-4738-811B-47642547EC64}" destId="{C6BE9BC7-44D0-4696-87AC-862BD7002662}" srcOrd="3" destOrd="0" presId="urn:microsoft.com/office/officeart/2008/layout/AlternatingHexagons"/>
    <dgm:cxn modelId="{227A8973-B32D-40AA-838A-6C0D374730F7}" type="presParOf" srcId="{5FF76291-EBE5-4738-811B-47642547EC64}" destId="{D221DA59-A791-40A0-A5ED-2FBD4C46BC1A}" srcOrd="4" destOrd="0" presId="urn:microsoft.com/office/officeart/2008/layout/AlternatingHexagons"/>
    <dgm:cxn modelId="{BD9A58A1-839C-42B9-82E0-2E6FFFE1368B}" type="presParOf" srcId="{67D1A8F7-35A2-4913-90C3-1740D1774C0C}" destId="{39B9B780-DB33-4D55-84A1-77AA04EE9154}" srcOrd="1" destOrd="0" presId="urn:microsoft.com/office/officeart/2008/layout/AlternatingHexagons"/>
    <dgm:cxn modelId="{71E5362F-F621-4411-82E0-29018DC1A6F8}" type="presParOf" srcId="{67D1A8F7-35A2-4913-90C3-1740D1774C0C}" destId="{EBDD611C-40FE-499F-B971-6981872E25FA}" srcOrd="2" destOrd="0" presId="urn:microsoft.com/office/officeart/2008/layout/AlternatingHexagons"/>
    <dgm:cxn modelId="{A409D202-51EB-4623-92D8-3A2C585998D5}" type="presParOf" srcId="{EBDD611C-40FE-499F-B971-6981872E25FA}" destId="{AE0CC89C-AC0D-4710-A501-CE65BA747D0C}" srcOrd="0" destOrd="0" presId="urn:microsoft.com/office/officeart/2008/layout/AlternatingHexagons"/>
    <dgm:cxn modelId="{998F5EF5-504B-4A2A-B928-2C73AED0B7A1}" type="presParOf" srcId="{EBDD611C-40FE-499F-B971-6981872E25FA}" destId="{9B8FB907-E936-49F8-A541-65ED43BA6FF9}" srcOrd="1" destOrd="0" presId="urn:microsoft.com/office/officeart/2008/layout/AlternatingHexagons"/>
    <dgm:cxn modelId="{E34B0BC5-307C-4975-8C33-0F1682AABA80}" type="presParOf" srcId="{EBDD611C-40FE-499F-B971-6981872E25FA}" destId="{DF960BF9-D41D-4624-8768-2BCC1BB3BA70}" srcOrd="2" destOrd="0" presId="urn:microsoft.com/office/officeart/2008/layout/AlternatingHexagons"/>
    <dgm:cxn modelId="{B6C1459E-472C-493F-B9DA-05B3CEB80A06}" type="presParOf" srcId="{EBDD611C-40FE-499F-B971-6981872E25FA}" destId="{16EC1D58-0B1B-46E1-9A3C-4044D2F146C9}" srcOrd="3" destOrd="0" presId="urn:microsoft.com/office/officeart/2008/layout/AlternatingHexagons"/>
    <dgm:cxn modelId="{5BFF52B2-2AE6-4980-BDF3-512E56F12268}" type="presParOf" srcId="{EBDD611C-40FE-499F-B971-6981872E25FA}" destId="{FF47026D-E65B-4622-A969-CB5C9F2FD4A2}" srcOrd="4" destOrd="0" presId="urn:microsoft.com/office/officeart/2008/layout/AlternatingHexagons"/>
    <dgm:cxn modelId="{DBECA7E3-DBAA-497B-844F-C7491175E5B0}" type="presParOf" srcId="{67D1A8F7-35A2-4913-90C3-1740D1774C0C}" destId="{13210D26-7A77-4243-889F-7BD616F6F7CB}" srcOrd="3" destOrd="0" presId="urn:microsoft.com/office/officeart/2008/layout/AlternatingHexagons"/>
    <dgm:cxn modelId="{D32CCAB8-8404-4053-914B-ECFB940D4CD3}" type="presParOf" srcId="{67D1A8F7-35A2-4913-90C3-1740D1774C0C}" destId="{DDE556BD-1F90-47DB-8223-0259C019FE49}" srcOrd="4" destOrd="0" presId="urn:microsoft.com/office/officeart/2008/layout/AlternatingHexagons"/>
    <dgm:cxn modelId="{C92E2290-2F4A-4024-AA1A-30EC45A03C00}" type="presParOf" srcId="{DDE556BD-1F90-47DB-8223-0259C019FE49}" destId="{7ADA0680-4FE2-4123-ACDB-4003613E7755}" srcOrd="0" destOrd="0" presId="urn:microsoft.com/office/officeart/2008/layout/AlternatingHexagons"/>
    <dgm:cxn modelId="{CE600751-5AE1-4F83-99A8-31D71A93C80B}" type="presParOf" srcId="{DDE556BD-1F90-47DB-8223-0259C019FE49}" destId="{015D5C49-2571-4959-BE85-30873706860A}" srcOrd="1" destOrd="0" presId="urn:microsoft.com/office/officeart/2008/layout/AlternatingHexagons"/>
    <dgm:cxn modelId="{50C79B6C-5AB4-4D45-AEEC-9640C6E74534}" type="presParOf" srcId="{DDE556BD-1F90-47DB-8223-0259C019FE49}" destId="{2ECBBF9E-9534-40D3-B2D5-04DF1B6FA61F}" srcOrd="2" destOrd="0" presId="urn:microsoft.com/office/officeart/2008/layout/AlternatingHexagons"/>
    <dgm:cxn modelId="{00302499-B406-43BF-BD98-99A339F87407}" type="presParOf" srcId="{DDE556BD-1F90-47DB-8223-0259C019FE49}" destId="{7ED2D6D5-857E-40B6-9F53-065C162C09C9}" srcOrd="3" destOrd="0" presId="urn:microsoft.com/office/officeart/2008/layout/AlternatingHexagons"/>
    <dgm:cxn modelId="{4B6C94E6-0D4E-49A8-99DF-306F6254EA7F}" type="presParOf" srcId="{DDE556BD-1F90-47DB-8223-0259C019FE49}" destId="{9E79042B-5676-4487-92A5-33A1A713595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BCF03A-34D4-4093-AE71-D74814371D94}"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EA4682AE-F182-4EE8-910E-C85C19C45C42}">
      <dgm:prSet/>
      <dgm:spPr>
        <a:solidFill>
          <a:srgbClr val="E1F0FB"/>
        </a:solidFill>
      </dgm:spPr>
      <dgm:t>
        <a:bodyPr anchor="ctr"/>
        <a:lstStyle/>
        <a:p>
          <a:pPr algn="ctr"/>
          <a:r>
            <a:rPr lang="en-US" b="1" dirty="0">
              <a:solidFill>
                <a:srgbClr val="003C58"/>
              </a:solidFill>
            </a:rPr>
            <a:t>An employee who does not satisfy any of the previous criteria is entitled to an amount of SPSL as follows: </a:t>
          </a:r>
        </a:p>
      </dgm:t>
    </dgm:pt>
    <dgm:pt modelId="{DDB81938-7980-4EA0-A746-C3765726F5BC}" type="parTrans" cxnId="{0D40C425-7175-4875-9981-CB53E0C876E7}">
      <dgm:prSet/>
      <dgm:spPr/>
      <dgm:t>
        <a:bodyPr/>
        <a:lstStyle/>
        <a:p>
          <a:endParaRPr lang="en-US"/>
        </a:p>
      </dgm:t>
    </dgm:pt>
    <dgm:pt modelId="{C6624908-91C1-4E37-8915-AA1692727EC9}" type="sibTrans" cxnId="{0D40C425-7175-4875-9981-CB53E0C876E7}">
      <dgm:prSet/>
      <dgm:spPr/>
      <dgm:t>
        <a:bodyPr/>
        <a:lstStyle/>
        <a:p>
          <a:endParaRPr lang="en-US"/>
        </a:p>
      </dgm:t>
    </dgm:pt>
    <dgm:pt modelId="{FAA43829-FC2A-4283-BACB-53611F5226DE}">
      <dgm:prSet/>
      <dgm:spPr/>
      <dgm:t>
        <a:bodyPr anchor="ctr"/>
        <a:lstStyle/>
        <a:p>
          <a:r>
            <a:rPr lang="en-US" dirty="0"/>
            <a:t>1. If the employee has a normal weekly schedule, the total number of hours the employee is normally scheduled to work over two weeks; or</a:t>
          </a:r>
        </a:p>
      </dgm:t>
    </dgm:pt>
    <dgm:pt modelId="{5C5AE88B-0ADF-433A-8D75-CCC2728CB1AF}" type="parTrans" cxnId="{B0B85CD3-5699-4784-96F7-4FA454B5F7AA}">
      <dgm:prSet/>
      <dgm:spPr/>
      <dgm:t>
        <a:bodyPr/>
        <a:lstStyle/>
        <a:p>
          <a:endParaRPr lang="en-US"/>
        </a:p>
      </dgm:t>
    </dgm:pt>
    <dgm:pt modelId="{CE2521B6-21D1-4F0E-BB21-BD0B4777E5EE}" type="sibTrans" cxnId="{B0B85CD3-5699-4784-96F7-4FA454B5F7AA}">
      <dgm:prSet/>
      <dgm:spPr/>
      <dgm:t>
        <a:bodyPr/>
        <a:lstStyle/>
        <a:p>
          <a:endParaRPr lang="en-US"/>
        </a:p>
      </dgm:t>
    </dgm:pt>
    <dgm:pt modelId="{F824DA8C-37A5-4C83-B23D-FA54F019CA94}">
      <dgm:prSet/>
      <dgm:spPr/>
      <dgm:t>
        <a:bodyPr anchor="ctr"/>
        <a:lstStyle/>
        <a:p>
          <a:r>
            <a:rPr lang="en-US" dirty="0"/>
            <a:t>2. If the employee works a variable number of hours, fourteen times the average number of hours the employee worked each day in the six months preceding. If the employee has worked for the employer fewer than six months, instead calculate the entire period the employee has worked for the employer. </a:t>
          </a:r>
        </a:p>
      </dgm:t>
    </dgm:pt>
    <dgm:pt modelId="{2D0D5B65-66CD-4736-B1EF-8A8D2E8D5711}" type="parTrans" cxnId="{3C3AD370-2FFE-4C06-A7BA-FA4F1335DEF4}">
      <dgm:prSet/>
      <dgm:spPr/>
      <dgm:t>
        <a:bodyPr/>
        <a:lstStyle/>
        <a:p>
          <a:endParaRPr lang="en-US"/>
        </a:p>
      </dgm:t>
    </dgm:pt>
    <dgm:pt modelId="{A4B578CD-C1BE-4AA3-942C-02E89022023A}" type="sibTrans" cxnId="{3C3AD370-2FFE-4C06-A7BA-FA4F1335DEF4}">
      <dgm:prSet/>
      <dgm:spPr/>
      <dgm:t>
        <a:bodyPr/>
        <a:lstStyle/>
        <a:p>
          <a:endParaRPr lang="en-US"/>
        </a:p>
      </dgm:t>
    </dgm:pt>
    <dgm:pt modelId="{579BF8B2-BD6F-4D2C-9218-1CEF2D3E60DF}" type="pres">
      <dgm:prSet presAssocID="{DCBCF03A-34D4-4093-AE71-D74814371D94}" presName="vert0" presStyleCnt="0">
        <dgm:presLayoutVars>
          <dgm:dir/>
          <dgm:animOne val="branch"/>
          <dgm:animLvl val="lvl"/>
        </dgm:presLayoutVars>
      </dgm:prSet>
      <dgm:spPr/>
      <dgm:t>
        <a:bodyPr/>
        <a:lstStyle/>
        <a:p>
          <a:endParaRPr lang="en-US"/>
        </a:p>
      </dgm:t>
    </dgm:pt>
    <dgm:pt modelId="{055108FD-5AA5-4732-9A4A-B64FB90BAAE6}" type="pres">
      <dgm:prSet presAssocID="{EA4682AE-F182-4EE8-910E-C85C19C45C42}" presName="thickLine" presStyleLbl="alignNode1" presStyleIdx="0" presStyleCnt="3"/>
      <dgm:spPr/>
    </dgm:pt>
    <dgm:pt modelId="{1AF10EC2-DAAA-4BBB-841F-2A4A6164ABFF}" type="pres">
      <dgm:prSet presAssocID="{EA4682AE-F182-4EE8-910E-C85C19C45C42}" presName="horz1" presStyleCnt="0"/>
      <dgm:spPr/>
    </dgm:pt>
    <dgm:pt modelId="{993BA8BD-051E-49CC-8058-C157156E64EF}" type="pres">
      <dgm:prSet presAssocID="{EA4682AE-F182-4EE8-910E-C85C19C45C42}" presName="tx1" presStyleLbl="revTx" presStyleIdx="0" presStyleCnt="3"/>
      <dgm:spPr/>
      <dgm:t>
        <a:bodyPr/>
        <a:lstStyle/>
        <a:p>
          <a:endParaRPr lang="en-US"/>
        </a:p>
      </dgm:t>
    </dgm:pt>
    <dgm:pt modelId="{F17195BE-4834-42DC-84EA-D56E24DF2584}" type="pres">
      <dgm:prSet presAssocID="{EA4682AE-F182-4EE8-910E-C85C19C45C42}" presName="vert1" presStyleCnt="0"/>
      <dgm:spPr/>
    </dgm:pt>
    <dgm:pt modelId="{BF3387E2-F63F-4253-9272-39AFC6E11BAF}" type="pres">
      <dgm:prSet presAssocID="{FAA43829-FC2A-4283-BACB-53611F5226DE}" presName="thickLine" presStyleLbl="alignNode1" presStyleIdx="1" presStyleCnt="3"/>
      <dgm:spPr/>
    </dgm:pt>
    <dgm:pt modelId="{E3075D84-5FFE-4E99-9824-8DE6371B46BB}" type="pres">
      <dgm:prSet presAssocID="{FAA43829-FC2A-4283-BACB-53611F5226DE}" presName="horz1" presStyleCnt="0"/>
      <dgm:spPr/>
    </dgm:pt>
    <dgm:pt modelId="{20970F0F-3F60-45CF-A722-F85D01BE0A27}" type="pres">
      <dgm:prSet presAssocID="{FAA43829-FC2A-4283-BACB-53611F5226DE}" presName="tx1" presStyleLbl="revTx" presStyleIdx="1" presStyleCnt="3"/>
      <dgm:spPr/>
      <dgm:t>
        <a:bodyPr/>
        <a:lstStyle/>
        <a:p>
          <a:endParaRPr lang="en-US"/>
        </a:p>
      </dgm:t>
    </dgm:pt>
    <dgm:pt modelId="{1DA8FD1E-3DC0-4BC8-8BC6-54183C96C53B}" type="pres">
      <dgm:prSet presAssocID="{FAA43829-FC2A-4283-BACB-53611F5226DE}" presName="vert1" presStyleCnt="0"/>
      <dgm:spPr/>
    </dgm:pt>
    <dgm:pt modelId="{FFD97C3A-68DD-4012-B643-994BE639CFD2}" type="pres">
      <dgm:prSet presAssocID="{F824DA8C-37A5-4C83-B23D-FA54F019CA94}" presName="thickLine" presStyleLbl="alignNode1" presStyleIdx="2" presStyleCnt="3"/>
      <dgm:spPr/>
    </dgm:pt>
    <dgm:pt modelId="{6105F4AB-9145-4BC5-B32D-A07841406262}" type="pres">
      <dgm:prSet presAssocID="{F824DA8C-37A5-4C83-B23D-FA54F019CA94}" presName="horz1" presStyleCnt="0"/>
      <dgm:spPr/>
    </dgm:pt>
    <dgm:pt modelId="{49BD91AD-D9BF-404C-87A9-247D1A5E990E}" type="pres">
      <dgm:prSet presAssocID="{F824DA8C-37A5-4C83-B23D-FA54F019CA94}" presName="tx1" presStyleLbl="revTx" presStyleIdx="2" presStyleCnt="3" custScaleY="166098"/>
      <dgm:spPr/>
      <dgm:t>
        <a:bodyPr/>
        <a:lstStyle/>
        <a:p>
          <a:endParaRPr lang="en-US"/>
        </a:p>
      </dgm:t>
    </dgm:pt>
    <dgm:pt modelId="{236F97CD-9636-4BCD-AC44-0F081590CABC}" type="pres">
      <dgm:prSet presAssocID="{F824DA8C-37A5-4C83-B23D-FA54F019CA94}" presName="vert1" presStyleCnt="0"/>
      <dgm:spPr/>
    </dgm:pt>
  </dgm:ptLst>
  <dgm:cxnLst>
    <dgm:cxn modelId="{B0B85CD3-5699-4784-96F7-4FA454B5F7AA}" srcId="{DCBCF03A-34D4-4093-AE71-D74814371D94}" destId="{FAA43829-FC2A-4283-BACB-53611F5226DE}" srcOrd="1" destOrd="0" parTransId="{5C5AE88B-0ADF-433A-8D75-CCC2728CB1AF}" sibTransId="{CE2521B6-21D1-4F0E-BB21-BD0B4777E5EE}"/>
    <dgm:cxn modelId="{3C3AD370-2FFE-4C06-A7BA-FA4F1335DEF4}" srcId="{DCBCF03A-34D4-4093-AE71-D74814371D94}" destId="{F824DA8C-37A5-4C83-B23D-FA54F019CA94}" srcOrd="2" destOrd="0" parTransId="{2D0D5B65-66CD-4736-B1EF-8A8D2E8D5711}" sibTransId="{A4B578CD-C1BE-4AA3-942C-02E89022023A}"/>
    <dgm:cxn modelId="{F8E3FBFD-D2CB-4266-99A7-74D4BAA53687}" type="presOf" srcId="{EA4682AE-F182-4EE8-910E-C85C19C45C42}" destId="{993BA8BD-051E-49CC-8058-C157156E64EF}" srcOrd="0" destOrd="0" presId="urn:microsoft.com/office/officeart/2008/layout/LinedList"/>
    <dgm:cxn modelId="{0D40C425-7175-4875-9981-CB53E0C876E7}" srcId="{DCBCF03A-34D4-4093-AE71-D74814371D94}" destId="{EA4682AE-F182-4EE8-910E-C85C19C45C42}" srcOrd="0" destOrd="0" parTransId="{DDB81938-7980-4EA0-A746-C3765726F5BC}" sibTransId="{C6624908-91C1-4E37-8915-AA1692727EC9}"/>
    <dgm:cxn modelId="{1D56EB72-AD7C-47CD-B03A-001822C3B59D}" type="presOf" srcId="{DCBCF03A-34D4-4093-AE71-D74814371D94}" destId="{579BF8B2-BD6F-4D2C-9218-1CEF2D3E60DF}" srcOrd="0" destOrd="0" presId="urn:microsoft.com/office/officeart/2008/layout/LinedList"/>
    <dgm:cxn modelId="{D3B8897F-6F64-47AF-BE61-F0997270BAF3}" type="presOf" srcId="{F824DA8C-37A5-4C83-B23D-FA54F019CA94}" destId="{49BD91AD-D9BF-404C-87A9-247D1A5E990E}" srcOrd="0" destOrd="0" presId="urn:microsoft.com/office/officeart/2008/layout/LinedList"/>
    <dgm:cxn modelId="{584809C9-0BA7-45EA-AC0D-6F6BAFFC00B2}" type="presOf" srcId="{FAA43829-FC2A-4283-BACB-53611F5226DE}" destId="{20970F0F-3F60-45CF-A722-F85D01BE0A27}" srcOrd="0" destOrd="0" presId="urn:microsoft.com/office/officeart/2008/layout/LinedList"/>
    <dgm:cxn modelId="{6C41AEB7-C2AE-410D-B13F-C13ABA0B9167}" type="presParOf" srcId="{579BF8B2-BD6F-4D2C-9218-1CEF2D3E60DF}" destId="{055108FD-5AA5-4732-9A4A-B64FB90BAAE6}" srcOrd="0" destOrd="0" presId="urn:microsoft.com/office/officeart/2008/layout/LinedList"/>
    <dgm:cxn modelId="{64C08AD3-7038-4BC6-8EB9-0D9A30125D32}" type="presParOf" srcId="{579BF8B2-BD6F-4D2C-9218-1CEF2D3E60DF}" destId="{1AF10EC2-DAAA-4BBB-841F-2A4A6164ABFF}" srcOrd="1" destOrd="0" presId="urn:microsoft.com/office/officeart/2008/layout/LinedList"/>
    <dgm:cxn modelId="{F4E40A7F-8AFC-49C1-AC18-EBDA930D0A87}" type="presParOf" srcId="{1AF10EC2-DAAA-4BBB-841F-2A4A6164ABFF}" destId="{993BA8BD-051E-49CC-8058-C157156E64EF}" srcOrd="0" destOrd="0" presId="urn:microsoft.com/office/officeart/2008/layout/LinedList"/>
    <dgm:cxn modelId="{B2164D93-4CD6-40D4-B1F8-03109A1B39E6}" type="presParOf" srcId="{1AF10EC2-DAAA-4BBB-841F-2A4A6164ABFF}" destId="{F17195BE-4834-42DC-84EA-D56E24DF2584}" srcOrd="1" destOrd="0" presId="urn:microsoft.com/office/officeart/2008/layout/LinedList"/>
    <dgm:cxn modelId="{9FBE79F2-1E68-46F0-8DED-B4A6C7A12042}" type="presParOf" srcId="{579BF8B2-BD6F-4D2C-9218-1CEF2D3E60DF}" destId="{BF3387E2-F63F-4253-9272-39AFC6E11BAF}" srcOrd="2" destOrd="0" presId="urn:microsoft.com/office/officeart/2008/layout/LinedList"/>
    <dgm:cxn modelId="{64A747D5-DD8C-4780-A009-CC9E2AFAA183}" type="presParOf" srcId="{579BF8B2-BD6F-4D2C-9218-1CEF2D3E60DF}" destId="{E3075D84-5FFE-4E99-9824-8DE6371B46BB}" srcOrd="3" destOrd="0" presId="urn:microsoft.com/office/officeart/2008/layout/LinedList"/>
    <dgm:cxn modelId="{D44A013F-9B0B-41C7-B7C8-930F9B890CDE}" type="presParOf" srcId="{E3075D84-5FFE-4E99-9824-8DE6371B46BB}" destId="{20970F0F-3F60-45CF-A722-F85D01BE0A27}" srcOrd="0" destOrd="0" presId="urn:microsoft.com/office/officeart/2008/layout/LinedList"/>
    <dgm:cxn modelId="{9FEB6168-5A2C-499F-B36F-D4ADAF7C8068}" type="presParOf" srcId="{E3075D84-5FFE-4E99-9824-8DE6371B46BB}" destId="{1DA8FD1E-3DC0-4BC8-8BC6-54183C96C53B}" srcOrd="1" destOrd="0" presId="urn:microsoft.com/office/officeart/2008/layout/LinedList"/>
    <dgm:cxn modelId="{9B52718A-08E6-4AD2-ACC6-9BBA6411DDB8}" type="presParOf" srcId="{579BF8B2-BD6F-4D2C-9218-1CEF2D3E60DF}" destId="{FFD97C3A-68DD-4012-B643-994BE639CFD2}" srcOrd="4" destOrd="0" presId="urn:microsoft.com/office/officeart/2008/layout/LinedList"/>
    <dgm:cxn modelId="{A2069346-3678-4571-9297-B082E8687728}" type="presParOf" srcId="{579BF8B2-BD6F-4D2C-9218-1CEF2D3E60DF}" destId="{6105F4AB-9145-4BC5-B32D-A07841406262}" srcOrd="5" destOrd="0" presId="urn:microsoft.com/office/officeart/2008/layout/LinedList"/>
    <dgm:cxn modelId="{CA9C79F9-F055-4ABD-B5B7-B29E822CF61F}" type="presParOf" srcId="{6105F4AB-9145-4BC5-B32D-A07841406262}" destId="{49BD91AD-D9BF-404C-87A9-247D1A5E990E}" srcOrd="0" destOrd="0" presId="urn:microsoft.com/office/officeart/2008/layout/LinedList"/>
    <dgm:cxn modelId="{3FF3991C-532D-48F3-84BB-D83FE193846C}" type="presParOf" srcId="{6105F4AB-9145-4BC5-B32D-A07841406262}" destId="{236F97CD-9636-4BCD-AC44-0F081590CABC}"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FB01C8-78B7-4116-86A6-366D844B396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E450012-6B76-4208-92F3-1F440BF9F284}">
      <dgm:prSet custT="1"/>
      <dgm:spPr>
        <a:solidFill>
          <a:srgbClr val="003C58"/>
        </a:solidFill>
      </dgm:spPr>
      <dgm:t>
        <a:bodyPr/>
        <a:lstStyle/>
        <a:p>
          <a:pPr algn="ctr"/>
          <a:r>
            <a:rPr lang="en-US" sz="1600" dirty="0">
              <a:solidFill>
                <a:srgbClr val="E1F0FB"/>
              </a:solidFill>
            </a:rPr>
            <a:t>An employer may not require an employee to use any other paid or unpaid leave, paid time-off, or vacation time before using SPSL, or in lieu of SPSL. </a:t>
          </a:r>
        </a:p>
      </dgm:t>
    </dgm:pt>
    <dgm:pt modelId="{DA8B45C6-BF8B-4E07-A8A4-A7C2179FF02A}" type="parTrans" cxnId="{A2B67239-4742-4089-B2A2-2E69A93D4CE4}">
      <dgm:prSet/>
      <dgm:spPr/>
      <dgm:t>
        <a:bodyPr/>
        <a:lstStyle/>
        <a:p>
          <a:endParaRPr lang="en-US"/>
        </a:p>
      </dgm:t>
    </dgm:pt>
    <dgm:pt modelId="{5B397DD7-BD8D-417F-9433-5AD66F9A041C}" type="sibTrans" cxnId="{A2B67239-4742-4089-B2A2-2E69A93D4CE4}">
      <dgm:prSet/>
      <dgm:spPr/>
      <dgm:t>
        <a:bodyPr/>
        <a:lstStyle/>
        <a:p>
          <a:endParaRPr lang="en-US"/>
        </a:p>
      </dgm:t>
    </dgm:pt>
    <dgm:pt modelId="{2B412E4E-EF69-41E7-B978-2D9CCB4F73AC}">
      <dgm:prSet custT="1"/>
      <dgm:spPr>
        <a:solidFill>
          <a:srgbClr val="003C58"/>
        </a:solidFill>
      </dgm:spPr>
      <dgm:t>
        <a:bodyPr/>
        <a:lstStyle/>
        <a:p>
          <a:pPr algn="ctr"/>
          <a:r>
            <a:rPr lang="en-US" sz="1400" dirty="0">
              <a:solidFill>
                <a:srgbClr val="E1F0FB"/>
              </a:solidFill>
            </a:rPr>
            <a:t>Employers are not required to provide SPSL if employees are provided with a supplemental benefit, such as paid leave, that would compensate employees in an amount equal to or greater than the amount the employees would be compensated through taking SPSL.</a:t>
          </a:r>
        </a:p>
      </dgm:t>
    </dgm:pt>
    <dgm:pt modelId="{7D0000D3-2159-440F-9F51-1001D0BE714C}" type="parTrans" cxnId="{1478F626-56C7-4A24-9964-E9F3885D2291}">
      <dgm:prSet/>
      <dgm:spPr/>
      <dgm:t>
        <a:bodyPr/>
        <a:lstStyle/>
        <a:p>
          <a:endParaRPr lang="en-US"/>
        </a:p>
      </dgm:t>
    </dgm:pt>
    <dgm:pt modelId="{15A6AB23-B46D-4237-8785-CA66A5A232B5}" type="sibTrans" cxnId="{1478F626-56C7-4A24-9964-E9F3885D2291}">
      <dgm:prSet/>
      <dgm:spPr/>
      <dgm:t>
        <a:bodyPr/>
        <a:lstStyle/>
        <a:p>
          <a:endParaRPr lang="en-US"/>
        </a:p>
      </dgm:t>
    </dgm:pt>
    <dgm:pt modelId="{DFC8965A-90D8-498A-AAA6-09B1EF8245DE}" type="pres">
      <dgm:prSet presAssocID="{1FFB01C8-78B7-4116-86A6-366D844B3960}" presName="linear" presStyleCnt="0">
        <dgm:presLayoutVars>
          <dgm:animLvl val="lvl"/>
          <dgm:resizeHandles val="exact"/>
        </dgm:presLayoutVars>
      </dgm:prSet>
      <dgm:spPr/>
      <dgm:t>
        <a:bodyPr/>
        <a:lstStyle/>
        <a:p>
          <a:endParaRPr lang="en-US"/>
        </a:p>
      </dgm:t>
    </dgm:pt>
    <dgm:pt modelId="{5F8ED237-44EA-497D-AA77-9A545D36A0A9}" type="pres">
      <dgm:prSet presAssocID="{5E450012-6B76-4208-92F3-1F440BF9F284}" presName="parentText" presStyleLbl="node1" presStyleIdx="0" presStyleCnt="2" custScaleY="86435">
        <dgm:presLayoutVars>
          <dgm:chMax val="0"/>
          <dgm:bulletEnabled val="1"/>
        </dgm:presLayoutVars>
      </dgm:prSet>
      <dgm:spPr/>
      <dgm:t>
        <a:bodyPr/>
        <a:lstStyle/>
        <a:p>
          <a:endParaRPr lang="en-US"/>
        </a:p>
      </dgm:t>
    </dgm:pt>
    <dgm:pt modelId="{6C051B2E-B89F-419C-94F8-984F84077B32}" type="pres">
      <dgm:prSet presAssocID="{5B397DD7-BD8D-417F-9433-5AD66F9A041C}" presName="spacer" presStyleCnt="0"/>
      <dgm:spPr/>
    </dgm:pt>
    <dgm:pt modelId="{63D0BFE2-1A42-4D9B-B670-738F6F626207}" type="pres">
      <dgm:prSet presAssocID="{2B412E4E-EF69-41E7-B978-2D9CCB4F73AC}" presName="parentText" presStyleLbl="node1" presStyleIdx="1" presStyleCnt="2" custScaleY="118653">
        <dgm:presLayoutVars>
          <dgm:chMax val="0"/>
          <dgm:bulletEnabled val="1"/>
        </dgm:presLayoutVars>
      </dgm:prSet>
      <dgm:spPr/>
      <dgm:t>
        <a:bodyPr/>
        <a:lstStyle/>
        <a:p>
          <a:endParaRPr lang="en-US"/>
        </a:p>
      </dgm:t>
    </dgm:pt>
  </dgm:ptLst>
  <dgm:cxnLst>
    <dgm:cxn modelId="{266D2311-E5B0-4D14-96B2-2CF5ED4958BA}" type="presOf" srcId="{1FFB01C8-78B7-4116-86A6-366D844B3960}" destId="{DFC8965A-90D8-498A-AAA6-09B1EF8245DE}" srcOrd="0" destOrd="0" presId="urn:microsoft.com/office/officeart/2005/8/layout/vList2"/>
    <dgm:cxn modelId="{41AFEF4E-E791-4281-9D7B-03E6FED57731}" type="presOf" srcId="{2B412E4E-EF69-41E7-B978-2D9CCB4F73AC}" destId="{63D0BFE2-1A42-4D9B-B670-738F6F626207}" srcOrd="0" destOrd="0" presId="urn:microsoft.com/office/officeart/2005/8/layout/vList2"/>
    <dgm:cxn modelId="{1478F626-56C7-4A24-9964-E9F3885D2291}" srcId="{1FFB01C8-78B7-4116-86A6-366D844B3960}" destId="{2B412E4E-EF69-41E7-B978-2D9CCB4F73AC}" srcOrd="1" destOrd="0" parTransId="{7D0000D3-2159-440F-9F51-1001D0BE714C}" sibTransId="{15A6AB23-B46D-4237-8785-CA66A5A232B5}"/>
    <dgm:cxn modelId="{6EE664EC-3D52-49E4-A65F-FB8031C12FEA}" type="presOf" srcId="{5E450012-6B76-4208-92F3-1F440BF9F284}" destId="{5F8ED237-44EA-497D-AA77-9A545D36A0A9}" srcOrd="0" destOrd="0" presId="urn:microsoft.com/office/officeart/2005/8/layout/vList2"/>
    <dgm:cxn modelId="{A2B67239-4742-4089-B2A2-2E69A93D4CE4}" srcId="{1FFB01C8-78B7-4116-86A6-366D844B3960}" destId="{5E450012-6B76-4208-92F3-1F440BF9F284}" srcOrd="0" destOrd="0" parTransId="{DA8B45C6-BF8B-4E07-A8A4-A7C2179FF02A}" sibTransId="{5B397DD7-BD8D-417F-9433-5AD66F9A041C}"/>
    <dgm:cxn modelId="{6D4972C6-C21F-473C-95EC-82E2EF7F1C5E}" type="presParOf" srcId="{DFC8965A-90D8-498A-AAA6-09B1EF8245DE}" destId="{5F8ED237-44EA-497D-AA77-9A545D36A0A9}" srcOrd="0" destOrd="0" presId="urn:microsoft.com/office/officeart/2005/8/layout/vList2"/>
    <dgm:cxn modelId="{C57CEF60-1A8D-4279-94EC-D6127BC15FB6}" type="presParOf" srcId="{DFC8965A-90D8-498A-AAA6-09B1EF8245DE}" destId="{6C051B2E-B89F-419C-94F8-984F84077B32}" srcOrd="1" destOrd="0" presId="urn:microsoft.com/office/officeart/2005/8/layout/vList2"/>
    <dgm:cxn modelId="{A92E0115-50FA-4DC4-B446-6C7B9D889135}" type="presParOf" srcId="{DFC8965A-90D8-498A-AAA6-09B1EF8245DE}" destId="{63D0BFE2-1A42-4D9B-B670-738F6F6262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0206D5-FAFD-407E-BF37-A53A453D6CE0}"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2BC7BF17-B260-4596-AB70-7864D8D597B2}">
      <dgm:prSet custT="1"/>
      <dgm:spPr/>
      <dgm:t>
        <a:bodyPr/>
        <a:lstStyle/>
        <a:p>
          <a:r>
            <a:rPr lang="en-US" sz="1600" b="0" dirty="0">
              <a:effectLst>
                <a:outerShdw blurRad="50800" dist="38100" dir="2700000" algn="tl" rotWithShape="0">
                  <a:prstClr val="black">
                    <a:alpha val="40000"/>
                  </a:prstClr>
                </a:outerShdw>
              </a:effectLst>
            </a:rPr>
            <a:t>Each hour of SPSL shall be compensated at a rate equal to the highest of: </a:t>
          </a:r>
        </a:p>
      </dgm:t>
    </dgm:pt>
    <dgm:pt modelId="{C11AD865-C4ED-482B-B344-13AE3C6220C0}" type="parTrans" cxnId="{61E59D91-0D48-47E9-8509-EDE0BD6C254F}">
      <dgm:prSet/>
      <dgm:spPr/>
      <dgm:t>
        <a:bodyPr/>
        <a:lstStyle/>
        <a:p>
          <a:endParaRPr lang="en-US"/>
        </a:p>
      </dgm:t>
    </dgm:pt>
    <dgm:pt modelId="{42340F42-07E3-4042-9497-63C3421488AC}" type="sibTrans" cxnId="{61E59D91-0D48-47E9-8509-EDE0BD6C254F}">
      <dgm:prSet/>
      <dgm:spPr/>
      <dgm:t>
        <a:bodyPr/>
        <a:lstStyle/>
        <a:p>
          <a:endParaRPr lang="en-US"/>
        </a:p>
      </dgm:t>
    </dgm:pt>
    <dgm:pt modelId="{A5B2E409-249E-44F3-876D-8E70973D7324}">
      <dgm:prSet/>
      <dgm:spPr/>
      <dgm:t>
        <a:bodyPr/>
        <a:lstStyle/>
        <a:p>
          <a:r>
            <a:rPr lang="en-US"/>
            <a:t>The employee’s regular rate of pay for the employee’s last pay period; </a:t>
          </a:r>
        </a:p>
      </dgm:t>
    </dgm:pt>
    <dgm:pt modelId="{216AC93A-50B0-43A1-B964-BC0C3B8487A2}" type="parTrans" cxnId="{4F815894-B8F9-46E8-95E5-3982314D1F87}">
      <dgm:prSet/>
      <dgm:spPr/>
      <dgm:t>
        <a:bodyPr/>
        <a:lstStyle/>
        <a:p>
          <a:endParaRPr lang="en-US"/>
        </a:p>
      </dgm:t>
    </dgm:pt>
    <dgm:pt modelId="{F2827CEB-39CC-4A4F-8687-C42D92CA6962}" type="sibTrans" cxnId="{4F815894-B8F9-46E8-95E5-3982314D1F87}">
      <dgm:prSet/>
      <dgm:spPr/>
      <dgm:t>
        <a:bodyPr/>
        <a:lstStyle/>
        <a:p>
          <a:endParaRPr lang="en-US"/>
        </a:p>
      </dgm:t>
    </dgm:pt>
    <dgm:pt modelId="{5A0294FE-2638-4CB7-87D4-8AD518029D6F}">
      <dgm:prSet/>
      <dgm:spPr/>
      <dgm:t>
        <a:bodyPr/>
        <a:lstStyle/>
        <a:p>
          <a:r>
            <a:rPr lang="en-US" dirty="0"/>
            <a:t>The State minimum wage; or </a:t>
          </a:r>
        </a:p>
      </dgm:t>
    </dgm:pt>
    <dgm:pt modelId="{FC98FB8D-25F4-431A-9A9F-F9AA65BF5D99}" type="parTrans" cxnId="{81AAC1F4-91E1-4769-B409-3EE288118FD8}">
      <dgm:prSet/>
      <dgm:spPr/>
      <dgm:t>
        <a:bodyPr/>
        <a:lstStyle/>
        <a:p>
          <a:endParaRPr lang="en-US"/>
        </a:p>
      </dgm:t>
    </dgm:pt>
    <dgm:pt modelId="{42F49295-4102-4363-A39D-E3105BDF1B8F}" type="sibTrans" cxnId="{81AAC1F4-91E1-4769-B409-3EE288118FD8}">
      <dgm:prSet/>
      <dgm:spPr/>
      <dgm:t>
        <a:bodyPr/>
        <a:lstStyle/>
        <a:p>
          <a:endParaRPr lang="en-US"/>
        </a:p>
      </dgm:t>
    </dgm:pt>
    <dgm:pt modelId="{BA4894AF-3CBC-430F-803C-1424649CC6B2}">
      <dgm:prSet/>
      <dgm:spPr/>
      <dgm:t>
        <a:bodyPr/>
        <a:lstStyle/>
        <a:p>
          <a:r>
            <a:rPr lang="en-US"/>
            <a:t>The local minimum wage to which the employee is entitled. </a:t>
          </a:r>
        </a:p>
      </dgm:t>
    </dgm:pt>
    <dgm:pt modelId="{19332B93-6AB2-4729-807C-93DA7D5B649D}" type="parTrans" cxnId="{26E624AA-BC5A-4504-943E-F5DAF17507DF}">
      <dgm:prSet/>
      <dgm:spPr/>
      <dgm:t>
        <a:bodyPr/>
        <a:lstStyle/>
        <a:p>
          <a:endParaRPr lang="en-US"/>
        </a:p>
      </dgm:t>
    </dgm:pt>
    <dgm:pt modelId="{AE2D7D33-635C-49E2-B1B3-9E066489C3B6}" type="sibTrans" cxnId="{26E624AA-BC5A-4504-943E-F5DAF17507DF}">
      <dgm:prSet/>
      <dgm:spPr/>
      <dgm:t>
        <a:bodyPr/>
        <a:lstStyle/>
        <a:p>
          <a:endParaRPr lang="en-US"/>
        </a:p>
      </dgm:t>
    </dgm:pt>
    <dgm:pt modelId="{922EA3D5-AE49-4FF3-A578-02734BF85A1A}">
      <dgm:prSet/>
      <dgm:spPr/>
      <dgm:t>
        <a:bodyPr/>
        <a:lstStyle/>
        <a:p>
          <a:r>
            <a:rPr lang="en-US"/>
            <a:t>The pay threshold is $511 per day and $5,110 in the aggregate over the period this Executive Order is in effect. </a:t>
          </a:r>
        </a:p>
      </dgm:t>
    </dgm:pt>
    <dgm:pt modelId="{73770B9F-788A-4EAA-AE52-66A461E3FA23}" type="parTrans" cxnId="{5CEFA88A-DE7F-4199-B187-9F9234C2AC4D}">
      <dgm:prSet/>
      <dgm:spPr/>
      <dgm:t>
        <a:bodyPr/>
        <a:lstStyle/>
        <a:p>
          <a:endParaRPr lang="en-US"/>
        </a:p>
      </dgm:t>
    </dgm:pt>
    <dgm:pt modelId="{0E238F05-9904-4154-A51F-B7C52FB8032E}" type="sibTrans" cxnId="{5CEFA88A-DE7F-4199-B187-9F9234C2AC4D}">
      <dgm:prSet/>
      <dgm:spPr/>
      <dgm:t>
        <a:bodyPr/>
        <a:lstStyle/>
        <a:p>
          <a:endParaRPr lang="en-US"/>
        </a:p>
      </dgm:t>
    </dgm:pt>
    <dgm:pt modelId="{16505905-1D4A-4CF3-97A6-05678E667000}" type="pres">
      <dgm:prSet presAssocID="{550206D5-FAFD-407E-BF37-A53A453D6CE0}" presName="vert0" presStyleCnt="0">
        <dgm:presLayoutVars>
          <dgm:dir/>
          <dgm:animOne val="branch"/>
          <dgm:animLvl val="lvl"/>
        </dgm:presLayoutVars>
      </dgm:prSet>
      <dgm:spPr/>
      <dgm:t>
        <a:bodyPr/>
        <a:lstStyle/>
        <a:p>
          <a:endParaRPr lang="en-US"/>
        </a:p>
      </dgm:t>
    </dgm:pt>
    <dgm:pt modelId="{F98ACB47-656C-4DE1-ABD5-7FC861A9F327}" type="pres">
      <dgm:prSet presAssocID="{2BC7BF17-B260-4596-AB70-7864D8D597B2}" presName="thickLine" presStyleLbl="alignNode1" presStyleIdx="0" presStyleCnt="1"/>
      <dgm:spPr/>
      <dgm:t>
        <a:bodyPr/>
        <a:lstStyle/>
        <a:p>
          <a:endParaRPr lang="en-US"/>
        </a:p>
      </dgm:t>
    </dgm:pt>
    <dgm:pt modelId="{3A4857A7-93E7-45DA-ACE5-8144C8B45363}" type="pres">
      <dgm:prSet presAssocID="{2BC7BF17-B260-4596-AB70-7864D8D597B2}" presName="horz1" presStyleCnt="0"/>
      <dgm:spPr/>
    </dgm:pt>
    <dgm:pt modelId="{D4A37165-4E27-46F0-81C9-0E46EF190B37}" type="pres">
      <dgm:prSet presAssocID="{2BC7BF17-B260-4596-AB70-7864D8D597B2}" presName="tx1" presStyleLbl="revTx" presStyleIdx="0" presStyleCnt="5" custScaleX="220756" custLinFactNeighborX="-2774"/>
      <dgm:spPr/>
      <dgm:t>
        <a:bodyPr/>
        <a:lstStyle/>
        <a:p>
          <a:endParaRPr lang="en-US"/>
        </a:p>
      </dgm:t>
    </dgm:pt>
    <dgm:pt modelId="{0BDBF28F-8F47-442A-A1EF-ADC78E932D25}" type="pres">
      <dgm:prSet presAssocID="{2BC7BF17-B260-4596-AB70-7864D8D597B2}" presName="vert1" presStyleCnt="0"/>
      <dgm:spPr/>
    </dgm:pt>
    <dgm:pt modelId="{ABA933E2-5DE0-4D1F-8E76-4983BF2B6F53}" type="pres">
      <dgm:prSet presAssocID="{A5B2E409-249E-44F3-876D-8E70973D7324}" presName="vertSpace2a" presStyleCnt="0"/>
      <dgm:spPr/>
    </dgm:pt>
    <dgm:pt modelId="{09DF7011-7BE5-4C72-96C5-4CD5ABED3668}" type="pres">
      <dgm:prSet presAssocID="{A5B2E409-249E-44F3-876D-8E70973D7324}" presName="horz2" presStyleCnt="0"/>
      <dgm:spPr/>
    </dgm:pt>
    <dgm:pt modelId="{078778D5-0389-44D7-94DE-0CA6DB05E614}" type="pres">
      <dgm:prSet presAssocID="{A5B2E409-249E-44F3-876D-8E70973D7324}" presName="horzSpace2" presStyleCnt="0"/>
      <dgm:spPr/>
    </dgm:pt>
    <dgm:pt modelId="{81723F2D-E259-49D2-B21A-01820A778365}" type="pres">
      <dgm:prSet presAssocID="{A5B2E409-249E-44F3-876D-8E70973D7324}" presName="tx2" presStyleLbl="revTx" presStyleIdx="1" presStyleCnt="5"/>
      <dgm:spPr/>
      <dgm:t>
        <a:bodyPr/>
        <a:lstStyle/>
        <a:p>
          <a:endParaRPr lang="en-US"/>
        </a:p>
      </dgm:t>
    </dgm:pt>
    <dgm:pt modelId="{1164E0FA-A235-4C2A-A5F0-07587E1C6863}" type="pres">
      <dgm:prSet presAssocID="{A5B2E409-249E-44F3-876D-8E70973D7324}" presName="vert2" presStyleCnt="0"/>
      <dgm:spPr/>
    </dgm:pt>
    <dgm:pt modelId="{F6BC4C2B-C454-4372-8399-33B51D5409E0}" type="pres">
      <dgm:prSet presAssocID="{A5B2E409-249E-44F3-876D-8E70973D7324}" presName="thinLine2b" presStyleLbl="callout" presStyleIdx="0" presStyleCnt="4"/>
      <dgm:spPr/>
    </dgm:pt>
    <dgm:pt modelId="{0A164180-C2F6-4092-9009-8585A9E6420D}" type="pres">
      <dgm:prSet presAssocID="{A5B2E409-249E-44F3-876D-8E70973D7324}" presName="vertSpace2b" presStyleCnt="0"/>
      <dgm:spPr/>
    </dgm:pt>
    <dgm:pt modelId="{3EC75F07-AB71-4414-8669-4818DE989B4A}" type="pres">
      <dgm:prSet presAssocID="{5A0294FE-2638-4CB7-87D4-8AD518029D6F}" presName="horz2" presStyleCnt="0"/>
      <dgm:spPr/>
    </dgm:pt>
    <dgm:pt modelId="{C1573AB6-EC30-4053-904D-37F190CB9CFA}" type="pres">
      <dgm:prSet presAssocID="{5A0294FE-2638-4CB7-87D4-8AD518029D6F}" presName="horzSpace2" presStyleCnt="0"/>
      <dgm:spPr/>
    </dgm:pt>
    <dgm:pt modelId="{86E30966-EE3F-4D0B-86B9-67F96810D812}" type="pres">
      <dgm:prSet presAssocID="{5A0294FE-2638-4CB7-87D4-8AD518029D6F}" presName="tx2" presStyleLbl="revTx" presStyleIdx="2" presStyleCnt="5" custScaleY="64355"/>
      <dgm:spPr/>
      <dgm:t>
        <a:bodyPr/>
        <a:lstStyle/>
        <a:p>
          <a:endParaRPr lang="en-US"/>
        </a:p>
      </dgm:t>
    </dgm:pt>
    <dgm:pt modelId="{2C535AAC-3901-4A27-9243-81DAB2314BD6}" type="pres">
      <dgm:prSet presAssocID="{5A0294FE-2638-4CB7-87D4-8AD518029D6F}" presName="vert2" presStyleCnt="0"/>
      <dgm:spPr/>
    </dgm:pt>
    <dgm:pt modelId="{5DF84BD0-D44D-46BF-9146-D55B0B8F078B}" type="pres">
      <dgm:prSet presAssocID="{5A0294FE-2638-4CB7-87D4-8AD518029D6F}" presName="thinLine2b" presStyleLbl="callout" presStyleIdx="1" presStyleCnt="4"/>
      <dgm:spPr/>
    </dgm:pt>
    <dgm:pt modelId="{23EA7841-BC5C-4C24-BF89-A3BF0DC51D18}" type="pres">
      <dgm:prSet presAssocID="{5A0294FE-2638-4CB7-87D4-8AD518029D6F}" presName="vertSpace2b" presStyleCnt="0"/>
      <dgm:spPr/>
    </dgm:pt>
    <dgm:pt modelId="{B9E4407B-D641-40F1-A2A1-25EB26D5640D}" type="pres">
      <dgm:prSet presAssocID="{BA4894AF-3CBC-430F-803C-1424649CC6B2}" presName="horz2" presStyleCnt="0"/>
      <dgm:spPr/>
    </dgm:pt>
    <dgm:pt modelId="{66D8B3B2-248C-4C49-A372-3AE9782D3ADD}" type="pres">
      <dgm:prSet presAssocID="{BA4894AF-3CBC-430F-803C-1424649CC6B2}" presName="horzSpace2" presStyleCnt="0"/>
      <dgm:spPr/>
    </dgm:pt>
    <dgm:pt modelId="{C2084CB6-29CB-42E4-B7E2-D8B96237ED97}" type="pres">
      <dgm:prSet presAssocID="{BA4894AF-3CBC-430F-803C-1424649CC6B2}" presName="tx2" presStyleLbl="revTx" presStyleIdx="3" presStyleCnt="5" custScaleY="91309"/>
      <dgm:spPr/>
      <dgm:t>
        <a:bodyPr/>
        <a:lstStyle/>
        <a:p>
          <a:endParaRPr lang="en-US"/>
        </a:p>
      </dgm:t>
    </dgm:pt>
    <dgm:pt modelId="{53551229-4804-4FFC-B52B-5A600A0AABF3}" type="pres">
      <dgm:prSet presAssocID="{BA4894AF-3CBC-430F-803C-1424649CC6B2}" presName="vert2" presStyleCnt="0"/>
      <dgm:spPr/>
    </dgm:pt>
    <dgm:pt modelId="{DF460DC0-4E92-4372-B14D-0043AF1199AF}" type="pres">
      <dgm:prSet presAssocID="{BA4894AF-3CBC-430F-803C-1424649CC6B2}" presName="thinLine2b" presStyleLbl="callout" presStyleIdx="2" presStyleCnt="4"/>
      <dgm:spPr/>
    </dgm:pt>
    <dgm:pt modelId="{69E172CE-B880-4ACE-8E4A-EE21C657BF73}" type="pres">
      <dgm:prSet presAssocID="{BA4894AF-3CBC-430F-803C-1424649CC6B2}" presName="vertSpace2b" presStyleCnt="0"/>
      <dgm:spPr/>
    </dgm:pt>
    <dgm:pt modelId="{ED2404B8-5BA4-4847-94C4-ACE7F98FB5E0}" type="pres">
      <dgm:prSet presAssocID="{922EA3D5-AE49-4FF3-A578-02734BF85A1A}" presName="horz2" presStyleCnt="0"/>
      <dgm:spPr/>
    </dgm:pt>
    <dgm:pt modelId="{39CA6CF7-B39B-4C0A-A820-E42B64D3EE6C}" type="pres">
      <dgm:prSet presAssocID="{922EA3D5-AE49-4FF3-A578-02734BF85A1A}" presName="horzSpace2" presStyleCnt="0"/>
      <dgm:spPr/>
    </dgm:pt>
    <dgm:pt modelId="{AC76D3E2-4F10-4523-AA84-8707873E471C}" type="pres">
      <dgm:prSet presAssocID="{922EA3D5-AE49-4FF3-A578-02734BF85A1A}" presName="tx2" presStyleLbl="revTx" presStyleIdx="4" presStyleCnt="5"/>
      <dgm:spPr/>
      <dgm:t>
        <a:bodyPr/>
        <a:lstStyle/>
        <a:p>
          <a:endParaRPr lang="en-US"/>
        </a:p>
      </dgm:t>
    </dgm:pt>
    <dgm:pt modelId="{E0234852-71F7-40A8-B59A-D4E743ECE79A}" type="pres">
      <dgm:prSet presAssocID="{922EA3D5-AE49-4FF3-A578-02734BF85A1A}" presName="vert2" presStyleCnt="0"/>
      <dgm:spPr/>
    </dgm:pt>
    <dgm:pt modelId="{BD250515-E953-4201-A397-0E1FF4024AC0}" type="pres">
      <dgm:prSet presAssocID="{922EA3D5-AE49-4FF3-A578-02734BF85A1A}" presName="thinLine2b" presStyleLbl="callout" presStyleIdx="3" presStyleCnt="4"/>
      <dgm:spPr/>
    </dgm:pt>
    <dgm:pt modelId="{E12ABF94-A363-47D6-888C-F7F5EDFFA842}" type="pres">
      <dgm:prSet presAssocID="{922EA3D5-AE49-4FF3-A578-02734BF85A1A}" presName="vertSpace2b" presStyleCnt="0"/>
      <dgm:spPr/>
    </dgm:pt>
  </dgm:ptLst>
  <dgm:cxnLst>
    <dgm:cxn modelId="{6D738AAC-FE0E-48EB-8925-64126A993939}" type="presOf" srcId="{BA4894AF-3CBC-430F-803C-1424649CC6B2}" destId="{C2084CB6-29CB-42E4-B7E2-D8B96237ED97}" srcOrd="0" destOrd="0" presId="urn:microsoft.com/office/officeart/2008/layout/LinedList"/>
    <dgm:cxn modelId="{F9944886-CA16-4E33-A5AC-96EA78B69E41}" type="presOf" srcId="{A5B2E409-249E-44F3-876D-8E70973D7324}" destId="{81723F2D-E259-49D2-B21A-01820A778365}" srcOrd="0" destOrd="0" presId="urn:microsoft.com/office/officeart/2008/layout/LinedList"/>
    <dgm:cxn modelId="{61E59D91-0D48-47E9-8509-EDE0BD6C254F}" srcId="{550206D5-FAFD-407E-BF37-A53A453D6CE0}" destId="{2BC7BF17-B260-4596-AB70-7864D8D597B2}" srcOrd="0" destOrd="0" parTransId="{C11AD865-C4ED-482B-B344-13AE3C6220C0}" sibTransId="{42340F42-07E3-4042-9497-63C3421488AC}"/>
    <dgm:cxn modelId="{EC7A8CBF-272B-4A0C-BC26-0102DEBC6C8A}" type="presOf" srcId="{5A0294FE-2638-4CB7-87D4-8AD518029D6F}" destId="{86E30966-EE3F-4D0B-86B9-67F96810D812}" srcOrd="0" destOrd="0" presId="urn:microsoft.com/office/officeart/2008/layout/LinedList"/>
    <dgm:cxn modelId="{D2B96C0C-0EF4-4779-86EF-3E0E436F8771}" type="presOf" srcId="{550206D5-FAFD-407E-BF37-A53A453D6CE0}" destId="{16505905-1D4A-4CF3-97A6-05678E667000}" srcOrd="0" destOrd="0" presId="urn:microsoft.com/office/officeart/2008/layout/LinedList"/>
    <dgm:cxn modelId="{021681D0-A7EE-47D1-BB3A-6F374F763862}" type="presOf" srcId="{922EA3D5-AE49-4FF3-A578-02734BF85A1A}" destId="{AC76D3E2-4F10-4523-AA84-8707873E471C}" srcOrd="0" destOrd="0" presId="urn:microsoft.com/office/officeart/2008/layout/LinedList"/>
    <dgm:cxn modelId="{81AAC1F4-91E1-4769-B409-3EE288118FD8}" srcId="{2BC7BF17-B260-4596-AB70-7864D8D597B2}" destId="{5A0294FE-2638-4CB7-87D4-8AD518029D6F}" srcOrd="1" destOrd="0" parTransId="{FC98FB8D-25F4-431A-9A9F-F9AA65BF5D99}" sibTransId="{42F49295-4102-4363-A39D-E3105BDF1B8F}"/>
    <dgm:cxn modelId="{5CEFA88A-DE7F-4199-B187-9F9234C2AC4D}" srcId="{2BC7BF17-B260-4596-AB70-7864D8D597B2}" destId="{922EA3D5-AE49-4FF3-A578-02734BF85A1A}" srcOrd="3" destOrd="0" parTransId="{73770B9F-788A-4EAA-AE52-66A461E3FA23}" sibTransId="{0E238F05-9904-4154-A51F-B7C52FB8032E}"/>
    <dgm:cxn modelId="{26E624AA-BC5A-4504-943E-F5DAF17507DF}" srcId="{2BC7BF17-B260-4596-AB70-7864D8D597B2}" destId="{BA4894AF-3CBC-430F-803C-1424649CC6B2}" srcOrd="2" destOrd="0" parTransId="{19332B93-6AB2-4729-807C-93DA7D5B649D}" sibTransId="{AE2D7D33-635C-49E2-B1B3-9E066489C3B6}"/>
    <dgm:cxn modelId="{4F815894-B8F9-46E8-95E5-3982314D1F87}" srcId="{2BC7BF17-B260-4596-AB70-7864D8D597B2}" destId="{A5B2E409-249E-44F3-876D-8E70973D7324}" srcOrd="0" destOrd="0" parTransId="{216AC93A-50B0-43A1-B964-BC0C3B8487A2}" sibTransId="{F2827CEB-39CC-4A4F-8687-C42D92CA6962}"/>
    <dgm:cxn modelId="{802C49A3-9588-4F0E-9F4F-B25EC96BDD43}" type="presOf" srcId="{2BC7BF17-B260-4596-AB70-7864D8D597B2}" destId="{D4A37165-4E27-46F0-81C9-0E46EF190B37}" srcOrd="0" destOrd="0" presId="urn:microsoft.com/office/officeart/2008/layout/LinedList"/>
    <dgm:cxn modelId="{9CEAFF07-CC40-4A2C-932E-AB5B2A539430}" type="presParOf" srcId="{16505905-1D4A-4CF3-97A6-05678E667000}" destId="{F98ACB47-656C-4DE1-ABD5-7FC861A9F327}" srcOrd="0" destOrd="0" presId="urn:microsoft.com/office/officeart/2008/layout/LinedList"/>
    <dgm:cxn modelId="{D8D70DB7-5D8C-4C06-8A8E-DFA1031505B4}" type="presParOf" srcId="{16505905-1D4A-4CF3-97A6-05678E667000}" destId="{3A4857A7-93E7-45DA-ACE5-8144C8B45363}" srcOrd="1" destOrd="0" presId="urn:microsoft.com/office/officeart/2008/layout/LinedList"/>
    <dgm:cxn modelId="{9F5A0192-CF96-4661-BF3A-228C59363D37}" type="presParOf" srcId="{3A4857A7-93E7-45DA-ACE5-8144C8B45363}" destId="{D4A37165-4E27-46F0-81C9-0E46EF190B37}" srcOrd="0" destOrd="0" presId="urn:microsoft.com/office/officeart/2008/layout/LinedList"/>
    <dgm:cxn modelId="{C6BDE5F3-6FFC-49B5-88C9-675B0695CCAF}" type="presParOf" srcId="{3A4857A7-93E7-45DA-ACE5-8144C8B45363}" destId="{0BDBF28F-8F47-442A-A1EF-ADC78E932D25}" srcOrd="1" destOrd="0" presId="urn:microsoft.com/office/officeart/2008/layout/LinedList"/>
    <dgm:cxn modelId="{9E6AA16A-67B3-49DE-BC51-841D7552019E}" type="presParOf" srcId="{0BDBF28F-8F47-442A-A1EF-ADC78E932D25}" destId="{ABA933E2-5DE0-4D1F-8E76-4983BF2B6F53}" srcOrd="0" destOrd="0" presId="urn:microsoft.com/office/officeart/2008/layout/LinedList"/>
    <dgm:cxn modelId="{B8529D1C-AE91-4BF6-B614-ECF6E5E9E612}" type="presParOf" srcId="{0BDBF28F-8F47-442A-A1EF-ADC78E932D25}" destId="{09DF7011-7BE5-4C72-96C5-4CD5ABED3668}" srcOrd="1" destOrd="0" presId="urn:microsoft.com/office/officeart/2008/layout/LinedList"/>
    <dgm:cxn modelId="{B90132A5-212B-4720-8CD5-3DAD68BEDBDA}" type="presParOf" srcId="{09DF7011-7BE5-4C72-96C5-4CD5ABED3668}" destId="{078778D5-0389-44D7-94DE-0CA6DB05E614}" srcOrd="0" destOrd="0" presId="urn:microsoft.com/office/officeart/2008/layout/LinedList"/>
    <dgm:cxn modelId="{C443D0D3-4108-4AB9-90E2-EA1F86454842}" type="presParOf" srcId="{09DF7011-7BE5-4C72-96C5-4CD5ABED3668}" destId="{81723F2D-E259-49D2-B21A-01820A778365}" srcOrd="1" destOrd="0" presId="urn:microsoft.com/office/officeart/2008/layout/LinedList"/>
    <dgm:cxn modelId="{0738AB20-D094-4EC4-A62F-07BB80F60827}" type="presParOf" srcId="{09DF7011-7BE5-4C72-96C5-4CD5ABED3668}" destId="{1164E0FA-A235-4C2A-A5F0-07587E1C6863}" srcOrd="2" destOrd="0" presId="urn:microsoft.com/office/officeart/2008/layout/LinedList"/>
    <dgm:cxn modelId="{2F54FF70-6B71-4761-BD47-C62820B5BFAC}" type="presParOf" srcId="{0BDBF28F-8F47-442A-A1EF-ADC78E932D25}" destId="{F6BC4C2B-C454-4372-8399-33B51D5409E0}" srcOrd="2" destOrd="0" presId="urn:microsoft.com/office/officeart/2008/layout/LinedList"/>
    <dgm:cxn modelId="{D87FB317-5E7D-4277-AA32-D1809FE9AEA0}" type="presParOf" srcId="{0BDBF28F-8F47-442A-A1EF-ADC78E932D25}" destId="{0A164180-C2F6-4092-9009-8585A9E6420D}" srcOrd="3" destOrd="0" presId="urn:microsoft.com/office/officeart/2008/layout/LinedList"/>
    <dgm:cxn modelId="{068A8883-4163-4A9D-8304-425B1160C701}" type="presParOf" srcId="{0BDBF28F-8F47-442A-A1EF-ADC78E932D25}" destId="{3EC75F07-AB71-4414-8669-4818DE989B4A}" srcOrd="4" destOrd="0" presId="urn:microsoft.com/office/officeart/2008/layout/LinedList"/>
    <dgm:cxn modelId="{872DEB5C-B496-4764-9D60-254D25AE9907}" type="presParOf" srcId="{3EC75F07-AB71-4414-8669-4818DE989B4A}" destId="{C1573AB6-EC30-4053-904D-37F190CB9CFA}" srcOrd="0" destOrd="0" presId="urn:microsoft.com/office/officeart/2008/layout/LinedList"/>
    <dgm:cxn modelId="{B3A82807-62AE-4C99-BC67-54C668660C43}" type="presParOf" srcId="{3EC75F07-AB71-4414-8669-4818DE989B4A}" destId="{86E30966-EE3F-4D0B-86B9-67F96810D812}" srcOrd="1" destOrd="0" presId="urn:microsoft.com/office/officeart/2008/layout/LinedList"/>
    <dgm:cxn modelId="{C37AAACD-7157-46CE-9418-AFCE67DBE35A}" type="presParOf" srcId="{3EC75F07-AB71-4414-8669-4818DE989B4A}" destId="{2C535AAC-3901-4A27-9243-81DAB2314BD6}" srcOrd="2" destOrd="0" presId="urn:microsoft.com/office/officeart/2008/layout/LinedList"/>
    <dgm:cxn modelId="{16D77A0C-25C7-41EE-8EAD-1C0190D88DE2}" type="presParOf" srcId="{0BDBF28F-8F47-442A-A1EF-ADC78E932D25}" destId="{5DF84BD0-D44D-46BF-9146-D55B0B8F078B}" srcOrd="5" destOrd="0" presId="urn:microsoft.com/office/officeart/2008/layout/LinedList"/>
    <dgm:cxn modelId="{3941E6FF-9A60-4B90-A427-83539012FCA1}" type="presParOf" srcId="{0BDBF28F-8F47-442A-A1EF-ADC78E932D25}" destId="{23EA7841-BC5C-4C24-BF89-A3BF0DC51D18}" srcOrd="6" destOrd="0" presId="urn:microsoft.com/office/officeart/2008/layout/LinedList"/>
    <dgm:cxn modelId="{F4C8A12A-9E90-4947-B09A-1B0F733783E3}" type="presParOf" srcId="{0BDBF28F-8F47-442A-A1EF-ADC78E932D25}" destId="{B9E4407B-D641-40F1-A2A1-25EB26D5640D}" srcOrd="7" destOrd="0" presId="urn:microsoft.com/office/officeart/2008/layout/LinedList"/>
    <dgm:cxn modelId="{774F98F2-0A3A-4DCC-8DF9-CE0356871AD4}" type="presParOf" srcId="{B9E4407B-D641-40F1-A2A1-25EB26D5640D}" destId="{66D8B3B2-248C-4C49-A372-3AE9782D3ADD}" srcOrd="0" destOrd="0" presId="urn:microsoft.com/office/officeart/2008/layout/LinedList"/>
    <dgm:cxn modelId="{7C77A36F-CF59-4918-848E-282AEDBE5685}" type="presParOf" srcId="{B9E4407B-D641-40F1-A2A1-25EB26D5640D}" destId="{C2084CB6-29CB-42E4-B7E2-D8B96237ED97}" srcOrd="1" destOrd="0" presId="urn:microsoft.com/office/officeart/2008/layout/LinedList"/>
    <dgm:cxn modelId="{E90C794A-31A3-4A3C-89C6-810C92A22D1E}" type="presParOf" srcId="{B9E4407B-D641-40F1-A2A1-25EB26D5640D}" destId="{53551229-4804-4FFC-B52B-5A600A0AABF3}" srcOrd="2" destOrd="0" presId="urn:microsoft.com/office/officeart/2008/layout/LinedList"/>
    <dgm:cxn modelId="{70E5134F-EDB9-401D-AC70-62C81CCC3B61}" type="presParOf" srcId="{0BDBF28F-8F47-442A-A1EF-ADC78E932D25}" destId="{DF460DC0-4E92-4372-B14D-0043AF1199AF}" srcOrd="8" destOrd="0" presId="urn:microsoft.com/office/officeart/2008/layout/LinedList"/>
    <dgm:cxn modelId="{A0C27ADF-86AE-497A-9B9C-EC25A73D6630}" type="presParOf" srcId="{0BDBF28F-8F47-442A-A1EF-ADC78E932D25}" destId="{69E172CE-B880-4ACE-8E4A-EE21C657BF73}" srcOrd="9" destOrd="0" presId="urn:microsoft.com/office/officeart/2008/layout/LinedList"/>
    <dgm:cxn modelId="{03B497D0-6E0B-46A9-BCB1-CBDD4154CF2E}" type="presParOf" srcId="{0BDBF28F-8F47-442A-A1EF-ADC78E932D25}" destId="{ED2404B8-5BA4-4847-94C4-ACE7F98FB5E0}" srcOrd="10" destOrd="0" presId="urn:microsoft.com/office/officeart/2008/layout/LinedList"/>
    <dgm:cxn modelId="{CCD4CE7D-5433-4CC0-A695-1B5689F70EEE}" type="presParOf" srcId="{ED2404B8-5BA4-4847-94C4-ACE7F98FB5E0}" destId="{39CA6CF7-B39B-4C0A-A820-E42B64D3EE6C}" srcOrd="0" destOrd="0" presId="urn:microsoft.com/office/officeart/2008/layout/LinedList"/>
    <dgm:cxn modelId="{6271086D-8538-47A9-8823-901F7F40FE0F}" type="presParOf" srcId="{ED2404B8-5BA4-4847-94C4-ACE7F98FB5E0}" destId="{AC76D3E2-4F10-4523-AA84-8707873E471C}" srcOrd="1" destOrd="0" presId="urn:microsoft.com/office/officeart/2008/layout/LinedList"/>
    <dgm:cxn modelId="{D5582F95-C272-45F7-8534-FE9DFC1E5FD5}" type="presParOf" srcId="{ED2404B8-5BA4-4847-94C4-ACE7F98FB5E0}" destId="{E0234852-71F7-40A8-B59A-D4E743ECE79A}" srcOrd="2" destOrd="0" presId="urn:microsoft.com/office/officeart/2008/layout/LinedList"/>
    <dgm:cxn modelId="{896BB11D-DB07-4CB8-A2E0-CF3E04F08CDE}" type="presParOf" srcId="{0BDBF28F-8F47-442A-A1EF-ADC78E932D25}" destId="{BD250515-E953-4201-A397-0E1FF4024AC0}" srcOrd="11" destOrd="0" presId="urn:microsoft.com/office/officeart/2008/layout/LinedList"/>
    <dgm:cxn modelId="{5FEA177F-B400-424C-9CC3-B00AC0721265}" type="presParOf" srcId="{0BDBF28F-8F47-442A-A1EF-ADC78E932D25}" destId="{E12ABF94-A363-47D6-888C-F7F5EDFFA84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04F6562-727C-4AB1-9085-0F20276E5222}"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en-US"/>
        </a:p>
      </dgm:t>
    </dgm:pt>
    <dgm:pt modelId="{EA51CD73-AA87-4B9B-85CB-271034B93476}">
      <dgm:prSet/>
      <dgm:spPr/>
      <dgm:t>
        <a:bodyPr/>
        <a:lstStyle/>
        <a:p>
          <a:pPr rtl="0"/>
          <a:r>
            <a:rPr lang="en-US" b="1" dirty="0" smtClean="0">
              <a:gradFill flip="none" rotWithShape="1">
                <a:gsLst>
                  <a:gs pos="40000">
                    <a:srgbClr val="003C58"/>
                  </a:gs>
                  <a:gs pos="100000">
                    <a:schemeClr val="accent1"/>
                  </a:gs>
                </a:gsLst>
                <a:path path="circle">
                  <a:fillToRect l="50000" t="50000" r="50000" b="50000"/>
                </a:path>
                <a:tileRect/>
              </a:gradFill>
            </a:rPr>
            <a:t>Employees shall be permitted to wash their hands every 30 minutes and additionally as needed.</a:t>
          </a:r>
          <a:endParaRPr lang="en-US" b="1" dirty="0">
            <a:gradFill flip="none" rotWithShape="1">
              <a:gsLst>
                <a:gs pos="40000">
                  <a:srgbClr val="003C58"/>
                </a:gs>
                <a:gs pos="100000">
                  <a:schemeClr val="accent1"/>
                </a:gs>
              </a:gsLst>
              <a:path path="circle">
                <a:fillToRect l="50000" t="50000" r="50000" b="50000"/>
              </a:path>
              <a:tileRect/>
            </a:gradFill>
          </a:endParaRPr>
        </a:p>
      </dgm:t>
    </dgm:pt>
    <dgm:pt modelId="{7F59A43A-CE45-4CB7-AB0E-C6FDD1874CB1}" type="parTrans" cxnId="{4A5F6C52-59F0-42F4-9888-C540B049BBBC}">
      <dgm:prSet/>
      <dgm:spPr/>
      <dgm:t>
        <a:bodyPr/>
        <a:lstStyle/>
        <a:p>
          <a:endParaRPr lang="en-US"/>
        </a:p>
      </dgm:t>
    </dgm:pt>
    <dgm:pt modelId="{F7A9BA57-905F-4E30-8231-64D847ED9EBA}" type="sibTrans" cxnId="{4A5F6C52-59F0-42F4-9888-C540B049BBBC}">
      <dgm:prSet/>
      <dgm:spPr/>
      <dgm:t>
        <a:bodyPr/>
        <a:lstStyle/>
        <a:p>
          <a:endParaRPr lang="en-US"/>
        </a:p>
      </dgm:t>
    </dgm:pt>
    <dgm:pt modelId="{BC8655FE-EC14-4A71-B472-ED0B5AB9B3D4}" type="pres">
      <dgm:prSet presAssocID="{604F6562-727C-4AB1-9085-0F20276E5222}" presName="Name0" presStyleCnt="0">
        <dgm:presLayoutVars>
          <dgm:chMax/>
          <dgm:chPref/>
          <dgm:dir/>
        </dgm:presLayoutVars>
      </dgm:prSet>
      <dgm:spPr/>
      <dgm:t>
        <a:bodyPr/>
        <a:lstStyle/>
        <a:p>
          <a:endParaRPr lang="en-US"/>
        </a:p>
      </dgm:t>
    </dgm:pt>
    <dgm:pt modelId="{AC8FA0E4-00FE-4616-96B0-8A47A1518EA8}" type="pres">
      <dgm:prSet presAssocID="{EA51CD73-AA87-4B9B-85CB-271034B93476}" presName="composite" presStyleCnt="0">
        <dgm:presLayoutVars>
          <dgm:chMax/>
          <dgm:chPref/>
        </dgm:presLayoutVars>
      </dgm:prSet>
      <dgm:spPr/>
    </dgm:pt>
    <dgm:pt modelId="{7B2D7193-DD7D-4E6D-AFA6-2E078C4B67C7}" type="pres">
      <dgm:prSet presAssocID="{EA51CD73-AA87-4B9B-85CB-271034B93476}" presName="Image" presStyleLbl="bgImgPlace1" presStyleIdx="0" presStyleCnt="1" custScaleX="118614" custScaleY="183644" custLinFactNeighborX="-10493" custLinFactNeighborY="-14117"/>
      <dgm:spPr>
        <a:solidFill>
          <a:srgbClr val="003C58"/>
        </a:solidFill>
      </dgm:spPr>
    </dgm:pt>
    <dgm:pt modelId="{36B6CAD6-C709-4C19-BCBC-59E2CF488EA3}" type="pres">
      <dgm:prSet presAssocID="{EA51CD73-AA87-4B9B-85CB-271034B93476}" presName="ParentText" presStyleLbl="revTx" presStyleIdx="0" presStyleCnt="1">
        <dgm:presLayoutVars>
          <dgm:chMax val="0"/>
          <dgm:chPref val="0"/>
          <dgm:bulletEnabled val="1"/>
        </dgm:presLayoutVars>
      </dgm:prSet>
      <dgm:spPr/>
      <dgm:t>
        <a:bodyPr/>
        <a:lstStyle/>
        <a:p>
          <a:endParaRPr lang="en-US"/>
        </a:p>
      </dgm:t>
    </dgm:pt>
    <dgm:pt modelId="{66BE927E-CD33-42C4-A5D7-1CAB38811F24}" type="pres">
      <dgm:prSet presAssocID="{EA51CD73-AA87-4B9B-85CB-271034B93476}" presName="tlFrame" presStyleLbl="node1" presStyleIdx="0" presStyleCnt="4"/>
      <dgm:spPr/>
    </dgm:pt>
    <dgm:pt modelId="{9C5095C2-1446-41CB-AE41-A3F11735ED22}" type="pres">
      <dgm:prSet presAssocID="{EA51CD73-AA87-4B9B-85CB-271034B93476}" presName="trFrame" presStyleLbl="node1" presStyleIdx="1" presStyleCnt="4"/>
      <dgm:spPr/>
    </dgm:pt>
    <dgm:pt modelId="{051DF012-FC3D-4CE2-B096-863324AC8467}" type="pres">
      <dgm:prSet presAssocID="{EA51CD73-AA87-4B9B-85CB-271034B93476}" presName="blFrame" presStyleLbl="node1" presStyleIdx="2" presStyleCnt="4"/>
      <dgm:spPr/>
    </dgm:pt>
    <dgm:pt modelId="{C410E672-85B2-4A8A-8A76-F8CF78CF5FC7}" type="pres">
      <dgm:prSet presAssocID="{EA51CD73-AA87-4B9B-85CB-271034B93476}" presName="brFrame" presStyleLbl="node1" presStyleIdx="3" presStyleCnt="4"/>
      <dgm:spPr/>
    </dgm:pt>
  </dgm:ptLst>
  <dgm:cxnLst>
    <dgm:cxn modelId="{46C37F28-1E23-4ADD-A9AC-B3DBCA5FB68D}" type="presOf" srcId="{EA51CD73-AA87-4B9B-85CB-271034B93476}" destId="{36B6CAD6-C709-4C19-BCBC-59E2CF488EA3}" srcOrd="0" destOrd="0" presId="urn:microsoft.com/office/officeart/2009/3/layout/FramedTextPicture"/>
    <dgm:cxn modelId="{4A5F6C52-59F0-42F4-9888-C540B049BBBC}" srcId="{604F6562-727C-4AB1-9085-0F20276E5222}" destId="{EA51CD73-AA87-4B9B-85CB-271034B93476}" srcOrd="0" destOrd="0" parTransId="{7F59A43A-CE45-4CB7-AB0E-C6FDD1874CB1}" sibTransId="{F7A9BA57-905F-4E30-8231-64D847ED9EBA}"/>
    <dgm:cxn modelId="{E0D62FA2-1109-49B4-BE03-D8EFA637F8F5}" type="presOf" srcId="{604F6562-727C-4AB1-9085-0F20276E5222}" destId="{BC8655FE-EC14-4A71-B472-ED0B5AB9B3D4}" srcOrd="0" destOrd="0" presId="urn:microsoft.com/office/officeart/2009/3/layout/FramedTextPicture"/>
    <dgm:cxn modelId="{F28FD3FE-2E0C-42BD-A0F8-D44E65C05D0C}" type="presParOf" srcId="{BC8655FE-EC14-4A71-B472-ED0B5AB9B3D4}" destId="{AC8FA0E4-00FE-4616-96B0-8A47A1518EA8}" srcOrd="0" destOrd="0" presId="urn:microsoft.com/office/officeart/2009/3/layout/FramedTextPicture"/>
    <dgm:cxn modelId="{3DD2B44F-5A7A-45E2-ACE9-EDC81D7931C3}" type="presParOf" srcId="{AC8FA0E4-00FE-4616-96B0-8A47A1518EA8}" destId="{7B2D7193-DD7D-4E6D-AFA6-2E078C4B67C7}" srcOrd="0" destOrd="0" presId="urn:microsoft.com/office/officeart/2009/3/layout/FramedTextPicture"/>
    <dgm:cxn modelId="{2BB7CFEB-F059-438C-98F1-DA3A9CA53F9F}" type="presParOf" srcId="{AC8FA0E4-00FE-4616-96B0-8A47A1518EA8}" destId="{36B6CAD6-C709-4C19-BCBC-59E2CF488EA3}" srcOrd="1" destOrd="0" presId="urn:microsoft.com/office/officeart/2009/3/layout/FramedTextPicture"/>
    <dgm:cxn modelId="{A7BE9B0F-5413-4D27-8CF1-74585F352BE2}" type="presParOf" srcId="{AC8FA0E4-00FE-4616-96B0-8A47A1518EA8}" destId="{66BE927E-CD33-42C4-A5D7-1CAB38811F24}" srcOrd="2" destOrd="0" presId="urn:microsoft.com/office/officeart/2009/3/layout/FramedTextPicture"/>
    <dgm:cxn modelId="{8E68399D-A8CB-4DCC-AEAD-D696D87A2850}" type="presParOf" srcId="{AC8FA0E4-00FE-4616-96B0-8A47A1518EA8}" destId="{9C5095C2-1446-41CB-AE41-A3F11735ED22}" srcOrd="3" destOrd="0" presId="urn:microsoft.com/office/officeart/2009/3/layout/FramedTextPicture"/>
    <dgm:cxn modelId="{AD0E7B47-2388-468F-9CBD-ED42826C3AE7}" type="presParOf" srcId="{AC8FA0E4-00FE-4616-96B0-8A47A1518EA8}" destId="{051DF012-FC3D-4CE2-B096-863324AC8467}" srcOrd="4" destOrd="0" presId="urn:microsoft.com/office/officeart/2009/3/layout/FramedTextPicture"/>
    <dgm:cxn modelId="{D57B9139-3A66-4510-99FD-270C77608E68}" type="presParOf" srcId="{AC8FA0E4-00FE-4616-96B0-8A47A1518EA8}" destId="{C410E672-85B2-4A8A-8A76-F8CF78CF5FC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EC250-2356-48DC-B867-D44F86250E60}"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5619C823-5AFD-489B-836C-821D29B4D481}">
      <dgm:prSet/>
      <dgm:spPr>
        <a:solidFill>
          <a:srgbClr val="003C58"/>
        </a:solidFill>
      </dgm:spPr>
      <dgm:t>
        <a:bodyPr/>
        <a:lstStyle/>
        <a:p>
          <a:pPr>
            <a:spcAft>
              <a:spcPts val="0"/>
            </a:spcAft>
          </a:pPr>
          <a:r>
            <a:rPr lang="en-US" dirty="0"/>
            <a:t>What is COVID-19?</a:t>
          </a:r>
        </a:p>
        <a:p>
          <a:pPr>
            <a:spcAft>
              <a:spcPct val="35000"/>
            </a:spcAft>
          </a:pPr>
          <a:r>
            <a:rPr lang="en-US" dirty="0"/>
            <a:t>How does it spread?</a:t>
          </a:r>
        </a:p>
      </dgm:t>
    </dgm:pt>
    <dgm:pt modelId="{911B76C9-CE92-48D5-9293-A2E417502104}" type="parTrans" cxnId="{6E9075CB-67BF-4EAF-8063-DEF63360526A}">
      <dgm:prSet/>
      <dgm:spPr/>
      <dgm:t>
        <a:bodyPr/>
        <a:lstStyle/>
        <a:p>
          <a:endParaRPr lang="en-US"/>
        </a:p>
      </dgm:t>
    </dgm:pt>
    <dgm:pt modelId="{D79DC1A7-908B-4087-BF33-3A82743C4CEC}" type="sibTrans" cxnId="{6E9075CB-67BF-4EAF-8063-DEF63360526A}">
      <dgm:prSet/>
      <dgm:spPr/>
      <dgm:t>
        <a:bodyPr/>
        <a:lstStyle/>
        <a:p>
          <a:endParaRPr lang="en-US"/>
        </a:p>
      </dgm:t>
    </dgm:pt>
    <dgm:pt modelId="{57A56297-5F8C-419A-843D-0330453C004C}">
      <dgm:prSet/>
      <dgm:spPr>
        <a:solidFill>
          <a:srgbClr val="003C58"/>
        </a:solidFill>
      </dgm:spPr>
      <dgm:t>
        <a:bodyPr/>
        <a:lstStyle/>
        <a:p>
          <a:pPr>
            <a:spcAft>
              <a:spcPts val="0"/>
            </a:spcAft>
          </a:pPr>
          <a:r>
            <a:rPr lang="en-US" dirty="0"/>
            <a:t>Symptoms &amp;</a:t>
          </a:r>
        </a:p>
        <a:p>
          <a:pPr>
            <a:spcAft>
              <a:spcPts val="0"/>
            </a:spcAft>
          </a:pPr>
          <a:r>
            <a:rPr lang="en-US" dirty="0"/>
            <a:t>When to seek medical help</a:t>
          </a:r>
        </a:p>
      </dgm:t>
    </dgm:pt>
    <dgm:pt modelId="{C68C102B-B4A6-4DF0-8495-86DAC613FB4F}" type="parTrans" cxnId="{9A00E757-7ABE-46D6-A441-9298A5201580}">
      <dgm:prSet/>
      <dgm:spPr/>
      <dgm:t>
        <a:bodyPr/>
        <a:lstStyle/>
        <a:p>
          <a:endParaRPr lang="en-US"/>
        </a:p>
      </dgm:t>
    </dgm:pt>
    <dgm:pt modelId="{A76ECDC1-66E1-4730-AEA2-CB87855D88BC}" type="sibTrans" cxnId="{9A00E757-7ABE-46D6-A441-9298A5201580}">
      <dgm:prSet/>
      <dgm:spPr/>
      <dgm:t>
        <a:bodyPr/>
        <a:lstStyle/>
        <a:p>
          <a:endParaRPr lang="en-US"/>
        </a:p>
      </dgm:t>
    </dgm:pt>
    <dgm:pt modelId="{FB352F79-1DF7-48F1-99FA-12EA12CC30E0}">
      <dgm:prSet/>
      <dgm:spPr>
        <a:solidFill>
          <a:srgbClr val="003C58"/>
        </a:solidFill>
      </dgm:spPr>
      <dgm:t>
        <a:bodyPr/>
        <a:lstStyle/>
        <a:p>
          <a:r>
            <a:rPr lang="en-US" dirty="0"/>
            <a:t>How to prevent spread if you are sick</a:t>
          </a:r>
        </a:p>
      </dgm:t>
    </dgm:pt>
    <dgm:pt modelId="{F22D38ED-A663-44E3-9966-34F1093DDD85}" type="parTrans" cxnId="{F001AAC2-1520-47D5-9E05-A01CF1F6CCE2}">
      <dgm:prSet/>
      <dgm:spPr/>
      <dgm:t>
        <a:bodyPr/>
        <a:lstStyle/>
        <a:p>
          <a:endParaRPr lang="en-US"/>
        </a:p>
      </dgm:t>
    </dgm:pt>
    <dgm:pt modelId="{F4C32DE5-429C-4A89-B595-B902A5B55EEE}" type="sibTrans" cxnId="{F001AAC2-1520-47D5-9E05-A01CF1F6CCE2}">
      <dgm:prSet/>
      <dgm:spPr/>
      <dgm:t>
        <a:bodyPr/>
        <a:lstStyle/>
        <a:p>
          <a:endParaRPr lang="en-US"/>
        </a:p>
      </dgm:t>
    </dgm:pt>
    <dgm:pt modelId="{00008CD9-0B7C-44B2-B7A7-90DC36827D86}">
      <dgm:prSet/>
      <dgm:spPr>
        <a:solidFill>
          <a:srgbClr val="003C58"/>
        </a:solidFill>
      </dgm:spPr>
      <dgm:t>
        <a:bodyPr/>
        <a:lstStyle/>
        <a:p>
          <a:r>
            <a:rPr lang="en-US" dirty="0"/>
            <a:t>How asymptomatic infected persons can spread to others</a:t>
          </a:r>
        </a:p>
      </dgm:t>
    </dgm:pt>
    <dgm:pt modelId="{D6E499BC-B138-4E11-8BBC-301125721F3E}" type="parTrans" cxnId="{7BC32534-A15D-45DF-A427-4AA2FA6BED9D}">
      <dgm:prSet/>
      <dgm:spPr/>
      <dgm:t>
        <a:bodyPr/>
        <a:lstStyle/>
        <a:p>
          <a:endParaRPr lang="en-US"/>
        </a:p>
      </dgm:t>
    </dgm:pt>
    <dgm:pt modelId="{F5C692F8-2CB4-4084-9A0E-9E7DDC9C17C4}" type="sibTrans" cxnId="{7BC32534-A15D-45DF-A427-4AA2FA6BED9D}">
      <dgm:prSet/>
      <dgm:spPr/>
      <dgm:t>
        <a:bodyPr/>
        <a:lstStyle/>
        <a:p>
          <a:endParaRPr lang="en-US"/>
        </a:p>
      </dgm:t>
    </dgm:pt>
    <dgm:pt modelId="{C5A0A81B-5A34-4A43-A605-2C2FE6308467}" type="pres">
      <dgm:prSet presAssocID="{267EC250-2356-48DC-B867-D44F86250E60}" presName="diagram" presStyleCnt="0">
        <dgm:presLayoutVars>
          <dgm:dir/>
          <dgm:resizeHandles val="exact"/>
        </dgm:presLayoutVars>
      </dgm:prSet>
      <dgm:spPr/>
      <dgm:t>
        <a:bodyPr/>
        <a:lstStyle/>
        <a:p>
          <a:endParaRPr lang="en-US"/>
        </a:p>
      </dgm:t>
    </dgm:pt>
    <dgm:pt modelId="{E1402330-48D0-4D8E-8603-B7C83B870659}" type="pres">
      <dgm:prSet presAssocID="{5619C823-5AFD-489B-836C-821D29B4D481}" presName="node" presStyleLbl="node1" presStyleIdx="0" presStyleCnt="4">
        <dgm:presLayoutVars>
          <dgm:bulletEnabled val="1"/>
        </dgm:presLayoutVars>
      </dgm:prSet>
      <dgm:spPr/>
      <dgm:t>
        <a:bodyPr/>
        <a:lstStyle/>
        <a:p>
          <a:endParaRPr lang="en-US"/>
        </a:p>
      </dgm:t>
    </dgm:pt>
    <dgm:pt modelId="{9A418602-156A-4BCA-95E2-5E0CDD87148F}" type="pres">
      <dgm:prSet presAssocID="{D79DC1A7-908B-4087-BF33-3A82743C4CEC}" presName="sibTrans" presStyleCnt="0"/>
      <dgm:spPr/>
    </dgm:pt>
    <dgm:pt modelId="{9A304633-84DB-48DE-B9A7-B4B6A4603326}" type="pres">
      <dgm:prSet presAssocID="{57A56297-5F8C-419A-843D-0330453C004C}" presName="node" presStyleLbl="node1" presStyleIdx="1" presStyleCnt="4">
        <dgm:presLayoutVars>
          <dgm:bulletEnabled val="1"/>
        </dgm:presLayoutVars>
      </dgm:prSet>
      <dgm:spPr/>
      <dgm:t>
        <a:bodyPr/>
        <a:lstStyle/>
        <a:p>
          <a:endParaRPr lang="en-US"/>
        </a:p>
      </dgm:t>
    </dgm:pt>
    <dgm:pt modelId="{DB67526D-CDE8-4ADE-A77D-E2DC25F9DAFB}" type="pres">
      <dgm:prSet presAssocID="{A76ECDC1-66E1-4730-AEA2-CB87855D88BC}" presName="sibTrans" presStyleCnt="0"/>
      <dgm:spPr/>
    </dgm:pt>
    <dgm:pt modelId="{ECD363E2-D926-4B69-9121-CCC1D41AE33B}" type="pres">
      <dgm:prSet presAssocID="{FB352F79-1DF7-48F1-99FA-12EA12CC30E0}" presName="node" presStyleLbl="node1" presStyleIdx="2" presStyleCnt="4">
        <dgm:presLayoutVars>
          <dgm:bulletEnabled val="1"/>
        </dgm:presLayoutVars>
      </dgm:prSet>
      <dgm:spPr/>
      <dgm:t>
        <a:bodyPr/>
        <a:lstStyle/>
        <a:p>
          <a:endParaRPr lang="en-US"/>
        </a:p>
      </dgm:t>
    </dgm:pt>
    <dgm:pt modelId="{69D22897-E1C3-448E-897B-308F4E0B18D7}" type="pres">
      <dgm:prSet presAssocID="{F4C32DE5-429C-4A89-B595-B902A5B55EEE}" presName="sibTrans" presStyleCnt="0"/>
      <dgm:spPr/>
    </dgm:pt>
    <dgm:pt modelId="{DC2C53C2-D88B-4340-B295-D39F25A01182}" type="pres">
      <dgm:prSet presAssocID="{00008CD9-0B7C-44B2-B7A7-90DC36827D86}" presName="node" presStyleLbl="node1" presStyleIdx="3" presStyleCnt="4">
        <dgm:presLayoutVars>
          <dgm:bulletEnabled val="1"/>
        </dgm:presLayoutVars>
      </dgm:prSet>
      <dgm:spPr/>
      <dgm:t>
        <a:bodyPr/>
        <a:lstStyle/>
        <a:p>
          <a:endParaRPr lang="en-US"/>
        </a:p>
      </dgm:t>
    </dgm:pt>
  </dgm:ptLst>
  <dgm:cxnLst>
    <dgm:cxn modelId="{8F6078F2-5CF1-435A-B3E4-EEB8272A22BB}" type="presOf" srcId="{FB352F79-1DF7-48F1-99FA-12EA12CC30E0}" destId="{ECD363E2-D926-4B69-9121-CCC1D41AE33B}" srcOrd="0" destOrd="0" presId="urn:microsoft.com/office/officeart/2005/8/layout/default"/>
    <dgm:cxn modelId="{AAAA7D6F-F169-4981-BFBF-0FB2C2ABD06B}" type="presOf" srcId="{5619C823-5AFD-489B-836C-821D29B4D481}" destId="{E1402330-48D0-4D8E-8603-B7C83B870659}" srcOrd="0" destOrd="0" presId="urn:microsoft.com/office/officeart/2005/8/layout/default"/>
    <dgm:cxn modelId="{25827299-5548-42C0-A1FD-F75F95AC6250}" type="presOf" srcId="{57A56297-5F8C-419A-843D-0330453C004C}" destId="{9A304633-84DB-48DE-B9A7-B4B6A4603326}" srcOrd="0" destOrd="0" presId="urn:microsoft.com/office/officeart/2005/8/layout/default"/>
    <dgm:cxn modelId="{7BC32534-A15D-45DF-A427-4AA2FA6BED9D}" srcId="{267EC250-2356-48DC-B867-D44F86250E60}" destId="{00008CD9-0B7C-44B2-B7A7-90DC36827D86}" srcOrd="3" destOrd="0" parTransId="{D6E499BC-B138-4E11-8BBC-301125721F3E}" sibTransId="{F5C692F8-2CB4-4084-9A0E-9E7DDC9C17C4}"/>
    <dgm:cxn modelId="{9A00E757-7ABE-46D6-A441-9298A5201580}" srcId="{267EC250-2356-48DC-B867-D44F86250E60}" destId="{57A56297-5F8C-419A-843D-0330453C004C}" srcOrd="1" destOrd="0" parTransId="{C68C102B-B4A6-4DF0-8495-86DAC613FB4F}" sibTransId="{A76ECDC1-66E1-4730-AEA2-CB87855D88BC}"/>
    <dgm:cxn modelId="{F001AAC2-1520-47D5-9E05-A01CF1F6CCE2}" srcId="{267EC250-2356-48DC-B867-D44F86250E60}" destId="{FB352F79-1DF7-48F1-99FA-12EA12CC30E0}" srcOrd="2" destOrd="0" parTransId="{F22D38ED-A663-44E3-9966-34F1093DDD85}" sibTransId="{F4C32DE5-429C-4A89-B595-B902A5B55EEE}"/>
    <dgm:cxn modelId="{82F0DBE9-3A10-48A1-B9F6-41097455045F}" type="presOf" srcId="{00008CD9-0B7C-44B2-B7A7-90DC36827D86}" destId="{DC2C53C2-D88B-4340-B295-D39F25A01182}" srcOrd="0" destOrd="0" presId="urn:microsoft.com/office/officeart/2005/8/layout/default"/>
    <dgm:cxn modelId="{6E9075CB-67BF-4EAF-8063-DEF63360526A}" srcId="{267EC250-2356-48DC-B867-D44F86250E60}" destId="{5619C823-5AFD-489B-836C-821D29B4D481}" srcOrd="0" destOrd="0" parTransId="{911B76C9-CE92-48D5-9293-A2E417502104}" sibTransId="{D79DC1A7-908B-4087-BF33-3A82743C4CEC}"/>
    <dgm:cxn modelId="{9FC592BE-0BD7-429F-8FD4-239AFB599AA5}" type="presOf" srcId="{267EC250-2356-48DC-B867-D44F86250E60}" destId="{C5A0A81B-5A34-4A43-A605-2C2FE6308467}" srcOrd="0" destOrd="0" presId="urn:microsoft.com/office/officeart/2005/8/layout/default"/>
    <dgm:cxn modelId="{9CB0184F-B2EC-4AED-BEC5-52BEDC57FA1E}" type="presParOf" srcId="{C5A0A81B-5A34-4A43-A605-2C2FE6308467}" destId="{E1402330-48D0-4D8E-8603-B7C83B870659}" srcOrd="0" destOrd="0" presId="urn:microsoft.com/office/officeart/2005/8/layout/default"/>
    <dgm:cxn modelId="{06CB4A66-EE06-4119-B92B-CE4620BA38EC}" type="presParOf" srcId="{C5A0A81B-5A34-4A43-A605-2C2FE6308467}" destId="{9A418602-156A-4BCA-95E2-5E0CDD87148F}" srcOrd="1" destOrd="0" presId="urn:microsoft.com/office/officeart/2005/8/layout/default"/>
    <dgm:cxn modelId="{831D50BF-59E2-4D1E-A2FE-F3CB39C3E6D4}" type="presParOf" srcId="{C5A0A81B-5A34-4A43-A605-2C2FE6308467}" destId="{9A304633-84DB-48DE-B9A7-B4B6A4603326}" srcOrd="2" destOrd="0" presId="urn:microsoft.com/office/officeart/2005/8/layout/default"/>
    <dgm:cxn modelId="{01DE8D80-F178-4886-B9AC-510BFC2FF6A6}" type="presParOf" srcId="{C5A0A81B-5A34-4A43-A605-2C2FE6308467}" destId="{DB67526D-CDE8-4ADE-A77D-E2DC25F9DAFB}" srcOrd="3" destOrd="0" presId="urn:microsoft.com/office/officeart/2005/8/layout/default"/>
    <dgm:cxn modelId="{FF5CE5B6-C320-4460-9A17-65722891D982}" type="presParOf" srcId="{C5A0A81B-5A34-4A43-A605-2C2FE6308467}" destId="{ECD363E2-D926-4B69-9121-CCC1D41AE33B}" srcOrd="4" destOrd="0" presId="urn:microsoft.com/office/officeart/2005/8/layout/default"/>
    <dgm:cxn modelId="{FB196A6C-FC7D-4A5E-B18D-43366AE77A37}" type="presParOf" srcId="{C5A0A81B-5A34-4A43-A605-2C2FE6308467}" destId="{69D22897-E1C3-448E-897B-308F4E0B18D7}" srcOrd="5" destOrd="0" presId="urn:microsoft.com/office/officeart/2005/8/layout/default"/>
    <dgm:cxn modelId="{524DB321-08A8-4E2C-BA49-90077D0CF47D}" type="presParOf" srcId="{C5A0A81B-5A34-4A43-A605-2C2FE6308467}" destId="{DC2C53C2-D88B-4340-B295-D39F25A0118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0206D5-FAFD-407E-BF37-A53A453D6CE0}"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2BC7BF17-B260-4596-AB70-7864D8D597B2}">
      <dgm:prSet custT="1"/>
      <dgm:spPr/>
      <dgm:t>
        <a:bodyPr/>
        <a:lstStyle/>
        <a:p>
          <a:pPr>
            <a:spcAft>
              <a:spcPts val="0"/>
            </a:spcAft>
          </a:pPr>
          <a:r>
            <a:rPr lang="en-US" sz="2400" b="0" dirty="0" smtClean="0">
              <a:solidFill>
                <a:srgbClr val="003C58"/>
              </a:solidFill>
              <a:effectLst>
                <a:outerShdw blurRad="50800" dist="38100" dir="2700000" algn="tl" rotWithShape="0">
                  <a:prstClr val="black">
                    <a:alpha val="40000"/>
                  </a:prstClr>
                </a:outerShdw>
              </a:effectLst>
            </a:rPr>
            <a:t>Certain provisions of the Public Resources Code (PRC) are suspended for </a:t>
          </a:r>
        </a:p>
        <a:p>
          <a:pPr>
            <a:spcAft>
              <a:spcPts val="0"/>
            </a:spcAft>
          </a:pPr>
          <a:r>
            <a:rPr lang="en-US" sz="2400" b="1" u="sng" dirty="0" smtClean="0">
              <a:solidFill>
                <a:srgbClr val="003C58"/>
              </a:solidFill>
              <a:effectLst>
                <a:outerShdw blurRad="50800" dist="38100" dir="2700000" algn="tl" rotWithShape="0">
                  <a:prstClr val="black">
                    <a:alpha val="40000"/>
                  </a:prstClr>
                </a:outerShdw>
              </a:effectLst>
            </a:rPr>
            <a:t>60 days</a:t>
          </a:r>
          <a:r>
            <a:rPr lang="en-US" sz="2400" b="1" dirty="0" smtClean="0">
              <a:solidFill>
                <a:srgbClr val="003C58"/>
              </a:solidFill>
              <a:effectLst>
                <a:outerShdw blurRad="50800" dist="38100" dir="2700000" algn="tl" rotWithShape="0">
                  <a:prstClr val="black">
                    <a:alpha val="40000"/>
                  </a:prstClr>
                </a:outerShdw>
              </a:effectLst>
            </a:rPr>
            <a:t>.</a:t>
          </a:r>
          <a:endParaRPr lang="en-US" sz="1800" b="1" dirty="0" smtClean="0">
            <a:solidFill>
              <a:srgbClr val="003C58"/>
            </a:solidFill>
            <a:effectLst>
              <a:outerShdw blurRad="50800" dist="38100" dir="2700000" algn="tl" rotWithShape="0">
                <a:prstClr val="black">
                  <a:alpha val="40000"/>
                </a:prstClr>
              </a:outerShdw>
            </a:effectLst>
          </a:endParaRPr>
        </a:p>
        <a:p>
          <a:pPr>
            <a:spcAft>
              <a:spcPct val="35000"/>
            </a:spcAft>
          </a:pPr>
          <a:endParaRPr lang="en-US" sz="1600" b="1" dirty="0">
            <a:effectLst>
              <a:outerShdw blurRad="50800" dist="38100" dir="2700000" algn="tl" rotWithShape="0">
                <a:prstClr val="black">
                  <a:alpha val="40000"/>
                </a:prstClr>
              </a:outerShdw>
            </a:effectLst>
          </a:endParaRPr>
        </a:p>
      </dgm:t>
    </dgm:pt>
    <dgm:pt modelId="{C11AD865-C4ED-482B-B344-13AE3C6220C0}" type="parTrans" cxnId="{61E59D91-0D48-47E9-8509-EDE0BD6C254F}">
      <dgm:prSet/>
      <dgm:spPr/>
      <dgm:t>
        <a:bodyPr/>
        <a:lstStyle/>
        <a:p>
          <a:endParaRPr lang="en-US"/>
        </a:p>
      </dgm:t>
    </dgm:pt>
    <dgm:pt modelId="{42340F42-07E3-4042-9497-63C3421488AC}" type="sibTrans" cxnId="{61E59D91-0D48-47E9-8509-EDE0BD6C254F}">
      <dgm:prSet/>
      <dgm:spPr/>
      <dgm:t>
        <a:bodyPr/>
        <a:lstStyle/>
        <a:p>
          <a:endParaRPr lang="en-US"/>
        </a:p>
      </dgm:t>
    </dgm:pt>
    <dgm:pt modelId="{A5B2E409-249E-44F3-876D-8E70973D7324}">
      <dgm:prSet custT="1"/>
      <dgm:spPr/>
      <dgm:t>
        <a:bodyPr/>
        <a:lstStyle/>
        <a:p>
          <a:r>
            <a:rPr lang="en-US" sz="1800" dirty="0" smtClean="0"/>
            <a:t>Where recycling locations have not yet been established, dealers within convenience zones are not required to meet recycling standards set forth by the Department nor pay $100 per day in lieu fees until a recycling location is established.</a:t>
          </a:r>
          <a:endParaRPr lang="en-US" sz="1800" dirty="0"/>
        </a:p>
      </dgm:t>
    </dgm:pt>
    <dgm:pt modelId="{216AC93A-50B0-43A1-B964-BC0C3B8487A2}" type="parTrans" cxnId="{4F815894-B8F9-46E8-95E5-3982314D1F87}">
      <dgm:prSet/>
      <dgm:spPr/>
      <dgm:t>
        <a:bodyPr/>
        <a:lstStyle/>
        <a:p>
          <a:endParaRPr lang="en-US"/>
        </a:p>
      </dgm:t>
    </dgm:pt>
    <dgm:pt modelId="{F2827CEB-39CC-4A4F-8687-C42D92CA6962}" type="sibTrans" cxnId="{4F815894-B8F9-46E8-95E5-3982314D1F87}">
      <dgm:prSet/>
      <dgm:spPr/>
      <dgm:t>
        <a:bodyPr/>
        <a:lstStyle/>
        <a:p>
          <a:endParaRPr lang="en-US"/>
        </a:p>
      </dgm:t>
    </dgm:pt>
    <dgm:pt modelId="{BA4894AF-3CBC-430F-803C-1424649CC6B2}">
      <dgm:prSet custT="1"/>
      <dgm:spPr/>
      <dgm:t>
        <a:bodyPr/>
        <a:lstStyle/>
        <a:p>
          <a:r>
            <a:rPr lang="en-US" sz="1800" dirty="0" smtClean="0"/>
            <a:t>Retail establishments to provide single-use carryout bags without charge to customers at point of sale.</a:t>
          </a:r>
          <a:endParaRPr lang="en-US" sz="1800" dirty="0"/>
        </a:p>
      </dgm:t>
    </dgm:pt>
    <dgm:pt modelId="{19332B93-6AB2-4729-807C-93DA7D5B649D}" type="parTrans" cxnId="{26E624AA-BC5A-4504-943E-F5DAF17507DF}">
      <dgm:prSet/>
      <dgm:spPr/>
      <dgm:t>
        <a:bodyPr/>
        <a:lstStyle/>
        <a:p>
          <a:endParaRPr lang="en-US"/>
        </a:p>
      </dgm:t>
    </dgm:pt>
    <dgm:pt modelId="{AE2D7D33-635C-49E2-B1B3-9E066489C3B6}" type="sibTrans" cxnId="{26E624AA-BC5A-4504-943E-F5DAF17507DF}">
      <dgm:prSet/>
      <dgm:spPr/>
      <dgm:t>
        <a:bodyPr/>
        <a:lstStyle/>
        <a:p>
          <a:endParaRPr lang="en-US"/>
        </a:p>
      </dgm:t>
    </dgm:pt>
    <dgm:pt modelId="{922EA3D5-AE49-4FF3-A578-02734BF85A1A}">
      <dgm:prSet custT="1"/>
      <dgm:spPr/>
      <dgm:t>
        <a:bodyPr/>
        <a:lstStyle/>
        <a:p>
          <a:r>
            <a:rPr lang="en-US" sz="1800" dirty="0" smtClean="0"/>
            <a:t>Order does not apply to retail establishments in local jurisdictions with ordinances governing single-use carryout bags in effect before Jan. 1, 2015. </a:t>
          </a:r>
          <a:endParaRPr lang="en-US" sz="1800" dirty="0"/>
        </a:p>
      </dgm:t>
    </dgm:pt>
    <dgm:pt modelId="{73770B9F-788A-4EAA-AE52-66A461E3FA23}" type="parTrans" cxnId="{5CEFA88A-DE7F-4199-B187-9F9234C2AC4D}">
      <dgm:prSet/>
      <dgm:spPr/>
      <dgm:t>
        <a:bodyPr/>
        <a:lstStyle/>
        <a:p>
          <a:endParaRPr lang="en-US"/>
        </a:p>
      </dgm:t>
    </dgm:pt>
    <dgm:pt modelId="{0E238F05-9904-4154-A51F-B7C52FB8032E}" type="sibTrans" cxnId="{5CEFA88A-DE7F-4199-B187-9F9234C2AC4D}">
      <dgm:prSet/>
      <dgm:spPr/>
      <dgm:t>
        <a:bodyPr/>
        <a:lstStyle/>
        <a:p>
          <a:endParaRPr lang="en-US"/>
        </a:p>
      </dgm:t>
    </dgm:pt>
    <dgm:pt modelId="{16505905-1D4A-4CF3-97A6-05678E667000}" type="pres">
      <dgm:prSet presAssocID="{550206D5-FAFD-407E-BF37-A53A453D6CE0}" presName="vert0" presStyleCnt="0">
        <dgm:presLayoutVars>
          <dgm:dir/>
          <dgm:animOne val="branch"/>
          <dgm:animLvl val="lvl"/>
        </dgm:presLayoutVars>
      </dgm:prSet>
      <dgm:spPr/>
      <dgm:t>
        <a:bodyPr/>
        <a:lstStyle/>
        <a:p>
          <a:endParaRPr lang="en-US"/>
        </a:p>
      </dgm:t>
    </dgm:pt>
    <dgm:pt modelId="{F98ACB47-656C-4DE1-ABD5-7FC861A9F327}" type="pres">
      <dgm:prSet presAssocID="{2BC7BF17-B260-4596-AB70-7864D8D597B2}" presName="thickLine" presStyleLbl="alignNode1" presStyleIdx="0" presStyleCnt="1"/>
      <dgm:spPr/>
      <dgm:t>
        <a:bodyPr/>
        <a:lstStyle/>
        <a:p>
          <a:endParaRPr lang="en-US"/>
        </a:p>
      </dgm:t>
    </dgm:pt>
    <dgm:pt modelId="{3A4857A7-93E7-45DA-ACE5-8144C8B45363}" type="pres">
      <dgm:prSet presAssocID="{2BC7BF17-B260-4596-AB70-7864D8D597B2}" presName="horz1" presStyleCnt="0"/>
      <dgm:spPr/>
    </dgm:pt>
    <dgm:pt modelId="{D4A37165-4E27-46F0-81C9-0E46EF190B37}" type="pres">
      <dgm:prSet presAssocID="{2BC7BF17-B260-4596-AB70-7864D8D597B2}" presName="tx1" presStyleLbl="revTx" presStyleIdx="0" presStyleCnt="4" custScaleX="220756" custLinFactNeighborX="-2774"/>
      <dgm:spPr/>
      <dgm:t>
        <a:bodyPr/>
        <a:lstStyle/>
        <a:p>
          <a:endParaRPr lang="en-US"/>
        </a:p>
      </dgm:t>
    </dgm:pt>
    <dgm:pt modelId="{0BDBF28F-8F47-442A-A1EF-ADC78E932D25}" type="pres">
      <dgm:prSet presAssocID="{2BC7BF17-B260-4596-AB70-7864D8D597B2}" presName="vert1" presStyleCnt="0"/>
      <dgm:spPr/>
    </dgm:pt>
    <dgm:pt modelId="{ABA933E2-5DE0-4D1F-8E76-4983BF2B6F53}" type="pres">
      <dgm:prSet presAssocID="{A5B2E409-249E-44F3-876D-8E70973D7324}" presName="vertSpace2a" presStyleCnt="0"/>
      <dgm:spPr/>
    </dgm:pt>
    <dgm:pt modelId="{09DF7011-7BE5-4C72-96C5-4CD5ABED3668}" type="pres">
      <dgm:prSet presAssocID="{A5B2E409-249E-44F3-876D-8E70973D7324}" presName="horz2" presStyleCnt="0"/>
      <dgm:spPr/>
    </dgm:pt>
    <dgm:pt modelId="{078778D5-0389-44D7-94DE-0CA6DB05E614}" type="pres">
      <dgm:prSet presAssocID="{A5B2E409-249E-44F3-876D-8E70973D7324}" presName="horzSpace2" presStyleCnt="0"/>
      <dgm:spPr/>
    </dgm:pt>
    <dgm:pt modelId="{81723F2D-E259-49D2-B21A-01820A778365}" type="pres">
      <dgm:prSet presAssocID="{A5B2E409-249E-44F3-876D-8E70973D7324}" presName="tx2" presStyleLbl="revTx" presStyleIdx="1" presStyleCnt="4" custScaleY="108442"/>
      <dgm:spPr/>
      <dgm:t>
        <a:bodyPr/>
        <a:lstStyle/>
        <a:p>
          <a:endParaRPr lang="en-US"/>
        </a:p>
      </dgm:t>
    </dgm:pt>
    <dgm:pt modelId="{1164E0FA-A235-4C2A-A5F0-07587E1C6863}" type="pres">
      <dgm:prSet presAssocID="{A5B2E409-249E-44F3-876D-8E70973D7324}" presName="vert2" presStyleCnt="0"/>
      <dgm:spPr/>
    </dgm:pt>
    <dgm:pt modelId="{F6BC4C2B-C454-4372-8399-33B51D5409E0}" type="pres">
      <dgm:prSet presAssocID="{A5B2E409-249E-44F3-876D-8E70973D7324}" presName="thinLine2b" presStyleLbl="callout" presStyleIdx="0" presStyleCnt="3"/>
      <dgm:spPr/>
    </dgm:pt>
    <dgm:pt modelId="{0A164180-C2F6-4092-9009-8585A9E6420D}" type="pres">
      <dgm:prSet presAssocID="{A5B2E409-249E-44F3-876D-8E70973D7324}" presName="vertSpace2b" presStyleCnt="0"/>
      <dgm:spPr/>
    </dgm:pt>
    <dgm:pt modelId="{B9E4407B-D641-40F1-A2A1-25EB26D5640D}" type="pres">
      <dgm:prSet presAssocID="{BA4894AF-3CBC-430F-803C-1424649CC6B2}" presName="horz2" presStyleCnt="0"/>
      <dgm:spPr/>
    </dgm:pt>
    <dgm:pt modelId="{66D8B3B2-248C-4C49-A372-3AE9782D3ADD}" type="pres">
      <dgm:prSet presAssocID="{BA4894AF-3CBC-430F-803C-1424649CC6B2}" presName="horzSpace2" presStyleCnt="0"/>
      <dgm:spPr/>
    </dgm:pt>
    <dgm:pt modelId="{C2084CB6-29CB-42E4-B7E2-D8B96237ED97}" type="pres">
      <dgm:prSet presAssocID="{BA4894AF-3CBC-430F-803C-1424649CC6B2}" presName="tx2" presStyleLbl="revTx" presStyleIdx="2" presStyleCnt="4" custScaleY="58341"/>
      <dgm:spPr/>
      <dgm:t>
        <a:bodyPr/>
        <a:lstStyle/>
        <a:p>
          <a:endParaRPr lang="en-US"/>
        </a:p>
      </dgm:t>
    </dgm:pt>
    <dgm:pt modelId="{53551229-4804-4FFC-B52B-5A600A0AABF3}" type="pres">
      <dgm:prSet presAssocID="{BA4894AF-3CBC-430F-803C-1424649CC6B2}" presName="vert2" presStyleCnt="0"/>
      <dgm:spPr/>
    </dgm:pt>
    <dgm:pt modelId="{DF460DC0-4E92-4372-B14D-0043AF1199AF}" type="pres">
      <dgm:prSet presAssocID="{BA4894AF-3CBC-430F-803C-1424649CC6B2}" presName="thinLine2b" presStyleLbl="callout" presStyleIdx="1" presStyleCnt="3"/>
      <dgm:spPr/>
    </dgm:pt>
    <dgm:pt modelId="{69E172CE-B880-4ACE-8E4A-EE21C657BF73}" type="pres">
      <dgm:prSet presAssocID="{BA4894AF-3CBC-430F-803C-1424649CC6B2}" presName="vertSpace2b" presStyleCnt="0"/>
      <dgm:spPr/>
    </dgm:pt>
    <dgm:pt modelId="{ED2404B8-5BA4-4847-94C4-ACE7F98FB5E0}" type="pres">
      <dgm:prSet presAssocID="{922EA3D5-AE49-4FF3-A578-02734BF85A1A}" presName="horz2" presStyleCnt="0"/>
      <dgm:spPr/>
    </dgm:pt>
    <dgm:pt modelId="{39CA6CF7-B39B-4C0A-A820-E42B64D3EE6C}" type="pres">
      <dgm:prSet presAssocID="{922EA3D5-AE49-4FF3-A578-02734BF85A1A}" presName="horzSpace2" presStyleCnt="0"/>
      <dgm:spPr/>
    </dgm:pt>
    <dgm:pt modelId="{AC76D3E2-4F10-4523-AA84-8707873E471C}" type="pres">
      <dgm:prSet presAssocID="{922EA3D5-AE49-4FF3-A578-02734BF85A1A}" presName="tx2" presStyleLbl="revTx" presStyleIdx="3" presStyleCnt="4" custScaleY="90714"/>
      <dgm:spPr/>
      <dgm:t>
        <a:bodyPr/>
        <a:lstStyle/>
        <a:p>
          <a:endParaRPr lang="en-US"/>
        </a:p>
      </dgm:t>
    </dgm:pt>
    <dgm:pt modelId="{E0234852-71F7-40A8-B59A-D4E743ECE79A}" type="pres">
      <dgm:prSet presAssocID="{922EA3D5-AE49-4FF3-A578-02734BF85A1A}" presName="vert2" presStyleCnt="0"/>
      <dgm:spPr/>
    </dgm:pt>
    <dgm:pt modelId="{BD250515-E953-4201-A397-0E1FF4024AC0}" type="pres">
      <dgm:prSet presAssocID="{922EA3D5-AE49-4FF3-A578-02734BF85A1A}" presName="thinLine2b" presStyleLbl="callout" presStyleIdx="2" presStyleCnt="3"/>
      <dgm:spPr/>
    </dgm:pt>
    <dgm:pt modelId="{E12ABF94-A363-47D6-888C-F7F5EDFFA842}" type="pres">
      <dgm:prSet presAssocID="{922EA3D5-AE49-4FF3-A578-02734BF85A1A}" presName="vertSpace2b" presStyleCnt="0"/>
      <dgm:spPr/>
    </dgm:pt>
  </dgm:ptLst>
  <dgm:cxnLst>
    <dgm:cxn modelId="{D0A3829B-8900-4F7F-BC6F-1C2F287C13B2}" type="presOf" srcId="{550206D5-FAFD-407E-BF37-A53A453D6CE0}" destId="{16505905-1D4A-4CF3-97A6-05678E667000}" srcOrd="0" destOrd="0" presId="urn:microsoft.com/office/officeart/2008/layout/LinedList"/>
    <dgm:cxn modelId="{429FB837-A6D3-4DF2-A427-2417FD8E73CA}" type="presOf" srcId="{922EA3D5-AE49-4FF3-A578-02734BF85A1A}" destId="{AC76D3E2-4F10-4523-AA84-8707873E471C}" srcOrd="0" destOrd="0" presId="urn:microsoft.com/office/officeart/2008/layout/LinedList"/>
    <dgm:cxn modelId="{2D93391C-E63F-42B1-9ACE-E86296A89DCE}" type="presOf" srcId="{2BC7BF17-B260-4596-AB70-7864D8D597B2}" destId="{D4A37165-4E27-46F0-81C9-0E46EF190B37}" srcOrd="0" destOrd="0" presId="urn:microsoft.com/office/officeart/2008/layout/LinedList"/>
    <dgm:cxn modelId="{61E59D91-0D48-47E9-8509-EDE0BD6C254F}" srcId="{550206D5-FAFD-407E-BF37-A53A453D6CE0}" destId="{2BC7BF17-B260-4596-AB70-7864D8D597B2}" srcOrd="0" destOrd="0" parTransId="{C11AD865-C4ED-482B-B344-13AE3C6220C0}" sibTransId="{42340F42-07E3-4042-9497-63C3421488AC}"/>
    <dgm:cxn modelId="{715854B4-3AB3-4BFF-98EA-455674D0E901}" type="presOf" srcId="{A5B2E409-249E-44F3-876D-8E70973D7324}" destId="{81723F2D-E259-49D2-B21A-01820A778365}" srcOrd="0" destOrd="0" presId="urn:microsoft.com/office/officeart/2008/layout/LinedList"/>
    <dgm:cxn modelId="{5CEFA88A-DE7F-4199-B187-9F9234C2AC4D}" srcId="{2BC7BF17-B260-4596-AB70-7864D8D597B2}" destId="{922EA3D5-AE49-4FF3-A578-02734BF85A1A}" srcOrd="2" destOrd="0" parTransId="{73770B9F-788A-4EAA-AE52-66A461E3FA23}" sibTransId="{0E238F05-9904-4154-A51F-B7C52FB8032E}"/>
    <dgm:cxn modelId="{545CF95E-C7CA-420A-8DAC-9FE6F44D9C32}" type="presOf" srcId="{BA4894AF-3CBC-430F-803C-1424649CC6B2}" destId="{C2084CB6-29CB-42E4-B7E2-D8B96237ED97}" srcOrd="0" destOrd="0" presId="urn:microsoft.com/office/officeart/2008/layout/LinedList"/>
    <dgm:cxn modelId="{26E624AA-BC5A-4504-943E-F5DAF17507DF}" srcId="{2BC7BF17-B260-4596-AB70-7864D8D597B2}" destId="{BA4894AF-3CBC-430F-803C-1424649CC6B2}" srcOrd="1" destOrd="0" parTransId="{19332B93-6AB2-4729-807C-93DA7D5B649D}" sibTransId="{AE2D7D33-635C-49E2-B1B3-9E066489C3B6}"/>
    <dgm:cxn modelId="{4F815894-B8F9-46E8-95E5-3982314D1F87}" srcId="{2BC7BF17-B260-4596-AB70-7864D8D597B2}" destId="{A5B2E409-249E-44F3-876D-8E70973D7324}" srcOrd="0" destOrd="0" parTransId="{216AC93A-50B0-43A1-B964-BC0C3B8487A2}" sibTransId="{F2827CEB-39CC-4A4F-8687-C42D92CA6962}"/>
    <dgm:cxn modelId="{232AC7F1-63EB-4C66-9152-86AF150C0340}" type="presParOf" srcId="{16505905-1D4A-4CF3-97A6-05678E667000}" destId="{F98ACB47-656C-4DE1-ABD5-7FC861A9F327}" srcOrd="0" destOrd="0" presId="urn:microsoft.com/office/officeart/2008/layout/LinedList"/>
    <dgm:cxn modelId="{D337A3B9-AEA9-4A67-9F3C-6EE587CD0DAC}" type="presParOf" srcId="{16505905-1D4A-4CF3-97A6-05678E667000}" destId="{3A4857A7-93E7-45DA-ACE5-8144C8B45363}" srcOrd="1" destOrd="0" presId="urn:microsoft.com/office/officeart/2008/layout/LinedList"/>
    <dgm:cxn modelId="{25302459-66E6-49C7-9317-DFD1F976ED33}" type="presParOf" srcId="{3A4857A7-93E7-45DA-ACE5-8144C8B45363}" destId="{D4A37165-4E27-46F0-81C9-0E46EF190B37}" srcOrd="0" destOrd="0" presId="urn:microsoft.com/office/officeart/2008/layout/LinedList"/>
    <dgm:cxn modelId="{EAC0B98E-0D75-435D-AD10-D835580E160E}" type="presParOf" srcId="{3A4857A7-93E7-45DA-ACE5-8144C8B45363}" destId="{0BDBF28F-8F47-442A-A1EF-ADC78E932D25}" srcOrd="1" destOrd="0" presId="urn:microsoft.com/office/officeart/2008/layout/LinedList"/>
    <dgm:cxn modelId="{E2633DCB-3A82-4A68-9721-C0C3852F0B3E}" type="presParOf" srcId="{0BDBF28F-8F47-442A-A1EF-ADC78E932D25}" destId="{ABA933E2-5DE0-4D1F-8E76-4983BF2B6F53}" srcOrd="0" destOrd="0" presId="urn:microsoft.com/office/officeart/2008/layout/LinedList"/>
    <dgm:cxn modelId="{3D6F724A-A5CC-49A1-BBD4-9DF8CB4465F7}" type="presParOf" srcId="{0BDBF28F-8F47-442A-A1EF-ADC78E932D25}" destId="{09DF7011-7BE5-4C72-96C5-4CD5ABED3668}" srcOrd="1" destOrd="0" presId="urn:microsoft.com/office/officeart/2008/layout/LinedList"/>
    <dgm:cxn modelId="{86C59329-D7CC-47FC-9B1C-E976597728C3}" type="presParOf" srcId="{09DF7011-7BE5-4C72-96C5-4CD5ABED3668}" destId="{078778D5-0389-44D7-94DE-0CA6DB05E614}" srcOrd="0" destOrd="0" presId="urn:microsoft.com/office/officeart/2008/layout/LinedList"/>
    <dgm:cxn modelId="{44B4C568-D9E3-4540-ACC2-6298BD85A481}" type="presParOf" srcId="{09DF7011-7BE5-4C72-96C5-4CD5ABED3668}" destId="{81723F2D-E259-49D2-B21A-01820A778365}" srcOrd="1" destOrd="0" presId="urn:microsoft.com/office/officeart/2008/layout/LinedList"/>
    <dgm:cxn modelId="{801D9618-1325-40A0-8CC4-9A8CBCBFE0CD}" type="presParOf" srcId="{09DF7011-7BE5-4C72-96C5-4CD5ABED3668}" destId="{1164E0FA-A235-4C2A-A5F0-07587E1C6863}" srcOrd="2" destOrd="0" presId="urn:microsoft.com/office/officeart/2008/layout/LinedList"/>
    <dgm:cxn modelId="{42302C50-F035-4ED9-83DB-14864CE365BC}" type="presParOf" srcId="{0BDBF28F-8F47-442A-A1EF-ADC78E932D25}" destId="{F6BC4C2B-C454-4372-8399-33B51D5409E0}" srcOrd="2" destOrd="0" presId="urn:microsoft.com/office/officeart/2008/layout/LinedList"/>
    <dgm:cxn modelId="{8E2023B3-D526-4F63-B721-3DE9D526919B}" type="presParOf" srcId="{0BDBF28F-8F47-442A-A1EF-ADC78E932D25}" destId="{0A164180-C2F6-4092-9009-8585A9E6420D}" srcOrd="3" destOrd="0" presId="urn:microsoft.com/office/officeart/2008/layout/LinedList"/>
    <dgm:cxn modelId="{7360958E-CFFA-4DCE-BFFE-27D9FAC3DC6A}" type="presParOf" srcId="{0BDBF28F-8F47-442A-A1EF-ADC78E932D25}" destId="{B9E4407B-D641-40F1-A2A1-25EB26D5640D}" srcOrd="4" destOrd="0" presId="urn:microsoft.com/office/officeart/2008/layout/LinedList"/>
    <dgm:cxn modelId="{BD90B96D-28A7-4E64-9959-D39F3A85541F}" type="presParOf" srcId="{B9E4407B-D641-40F1-A2A1-25EB26D5640D}" destId="{66D8B3B2-248C-4C49-A372-3AE9782D3ADD}" srcOrd="0" destOrd="0" presId="urn:microsoft.com/office/officeart/2008/layout/LinedList"/>
    <dgm:cxn modelId="{8028284E-4B9A-418D-B349-04A51F3A9464}" type="presParOf" srcId="{B9E4407B-D641-40F1-A2A1-25EB26D5640D}" destId="{C2084CB6-29CB-42E4-B7E2-D8B96237ED97}" srcOrd="1" destOrd="0" presId="urn:microsoft.com/office/officeart/2008/layout/LinedList"/>
    <dgm:cxn modelId="{E733875B-E79B-41D0-808D-5D44BA75BD43}" type="presParOf" srcId="{B9E4407B-D641-40F1-A2A1-25EB26D5640D}" destId="{53551229-4804-4FFC-B52B-5A600A0AABF3}" srcOrd="2" destOrd="0" presId="urn:microsoft.com/office/officeart/2008/layout/LinedList"/>
    <dgm:cxn modelId="{45BFE889-D845-4CA0-AAD5-BB514104C5EA}" type="presParOf" srcId="{0BDBF28F-8F47-442A-A1EF-ADC78E932D25}" destId="{DF460DC0-4E92-4372-B14D-0043AF1199AF}" srcOrd="5" destOrd="0" presId="urn:microsoft.com/office/officeart/2008/layout/LinedList"/>
    <dgm:cxn modelId="{FB2D5393-3CD2-4055-B96E-D657623208D9}" type="presParOf" srcId="{0BDBF28F-8F47-442A-A1EF-ADC78E932D25}" destId="{69E172CE-B880-4ACE-8E4A-EE21C657BF73}" srcOrd="6" destOrd="0" presId="urn:microsoft.com/office/officeart/2008/layout/LinedList"/>
    <dgm:cxn modelId="{726AE3ED-E452-484D-9887-FFF60B35E992}" type="presParOf" srcId="{0BDBF28F-8F47-442A-A1EF-ADC78E932D25}" destId="{ED2404B8-5BA4-4847-94C4-ACE7F98FB5E0}" srcOrd="7" destOrd="0" presId="urn:microsoft.com/office/officeart/2008/layout/LinedList"/>
    <dgm:cxn modelId="{8DF5A9EF-4B68-43C0-8308-8D7E88D412C1}" type="presParOf" srcId="{ED2404B8-5BA4-4847-94C4-ACE7F98FB5E0}" destId="{39CA6CF7-B39B-4C0A-A820-E42B64D3EE6C}" srcOrd="0" destOrd="0" presId="urn:microsoft.com/office/officeart/2008/layout/LinedList"/>
    <dgm:cxn modelId="{739E886D-2F06-4DEC-A817-F13AA125C795}" type="presParOf" srcId="{ED2404B8-5BA4-4847-94C4-ACE7F98FB5E0}" destId="{AC76D3E2-4F10-4523-AA84-8707873E471C}" srcOrd="1" destOrd="0" presId="urn:microsoft.com/office/officeart/2008/layout/LinedList"/>
    <dgm:cxn modelId="{C625F1FA-8192-439C-B43E-3F130E41BB2A}" type="presParOf" srcId="{ED2404B8-5BA4-4847-94C4-ACE7F98FB5E0}" destId="{E0234852-71F7-40A8-B59A-D4E743ECE79A}" srcOrd="2" destOrd="0" presId="urn:microsoft.com/office/officeart/2008/layout/LinedList"/>
    <dgm:cxn modelId="{0E07F0A6-883F-4CDC-A32A-39BCE104BF1B}" type="presParOf" srcId="{0BDBF28F-8F47-442A-A1EF-ADC78E932D25}" destId="{BD250515-E953-4201-A397-0E1FF4024AC0}" srcOrd="8" destOrd="0" presId="urn:microsoft.com/office/officeart/2008/layout/LinedList"/>
    <dgm:cxn modelId="{9DC1D7DE-61BD-490D-BC42-DEBD22D66665}" type="presParOf" srcId="{0BDBF28F-8F47-442A-A1EF-ADC78E932D25}" destId="{E12ABF94-A363-47D6-888C-F7F5EDFFA84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019998-F1B7-4649-BE1B-DD1676172913}" type="doc">
      <dgm:prSet loTypeId="urn:microsoft.com/office/officeart/2008/layout/LinedList" loCatId="list" qsTypeId="urn:microsoft.com/office/officeart/2005/8/quickstyle/simple5" qsCatId="simple" csTypeId="urn:microsoft.com/office/officeart/2005/8/colors/accent0_1" csCatId="mainScheme" phldr="1"/>
      <dgm:spPr/>
      <dgm:t>
        <a:bodyPr/>
        <a:lstStyle/>
        <a:p>
          <a:endParaRPr lang="en-US"/>
        </a:p>
      </dgm:t>
    </dgm:pt>
    <dgm:pt modelId="{8130FBF3-28A6-4B2A-AEBD-79C0BD204C39}">
      <dgm:prSet/>
      <dgm:spPr/>
      <dgm:t>
        <a:bodyPr/>
        <a:lstStyle/>
        <a:p>
          <a:pPr algn="ctr"/>
          <a:r>
            <a:rPr lang="en-US" dirty="0"/>
            <a:t>Always when around other persons</a:t>
          </a:r>
        </a:p>
      </dgm:t>
    </dgm:pt>
    <dgm:pt modelId="{F6E6BE70-14B7-46AF-875B-07363A9D2CCB}" type="parTrans" cxnId="{AB73B193-B1E2-463D-A684-52FBE440464F}">
      <dgm:prSet/>
      <dgm:spPr/>
      <dgm:t>
        <a:bodyPr/>
        <a:lstStyle/>
        <a:p>
          <a:pPr algn="ctr"/>
          <a:endParaRPr lang="en-US"/>
        </a:p>
      </dgm:t>
    </dgm:pt>
    <dgm:pt modelId="{0056B28F-A3CA-46FC-BAFD-408485F5E91F}" type="sibTrans" cxnId="{AB73B193-B1E2-463D-A684-52FBE440464F}">
      <dgm:prSet/>
      <dgm:spPr/>
      <dgm:t>
        <a:bodyPr/>
        <a:lstStyle/>
        <a:p>
          <a:pPr algn="ctr"/>
          <a:endParaRPr lang="en-US"/>
        </a:p>
      </dgm:t>
    </dgm:pt>
    <dgm:pt modelId="{2F6E0CA5-102B-43DB-82F0-F8D6B3242A1C}">
      <dgm:prSet/>
      <dgm:spPr/>
      <dgm:t>
        <a:bodyPr/>
        <a:lstStyle/>
        <a:p>
          <a:pPr algn="ctr"/>
          <a:r>
            <a:rPr lang="en-US" dirty="0"/>
            <a:t>Helps protect persons around cloth face cover user when combined with physical distancing and frequent hand-washing</a:t>
          </a:r>
        </a:p>
      </dgm:t>
    </dgm:pt>
    <dgm:pt modelId="{01D8FBAA-0495-4D77-82E3-01CC10B26D84}" type="parTrans" cxnId="{3A8CF7E7-275B-40B9-894B-960EC73F9A88}">
      <dgm:prSet/>
      <dgm:spPr/>
      <dgm:t>
        <a:bodyPr/>
        <a:lstStyle/>
        <a:p>
          <a:pPr algn="ctr"/>
          <a:endParaRPr lang="en-US"/>
        </a:p>
      </dgm:t>
    </dgm:pt>
    <dgm:pt modelId="{B9789802-9B06-445B-BFE9-F1643A668418}" type="sibTrans" cxnId="{3A8CF7E7-275B-40B9-894B-960EC73F9A88}">
      <dgm:prSet/>
      <dgm:spPr/>
      <dgm:t>
        <a:bodyPr/>
        <a:lstStyle/>
        <a:p>
          <a:pPr algn="ctr"/>
          <a:endParaRPr lang="en-US"/>
        </a:p>
      </dgm:t>
    </dgm:pt>
    <dgm:pt modelId="{820B8518-CB79-4026-9894-F2421B448A46}">
      <dgm:prSet/>
      <dgm:spPr/>
      <dgm:t>
        <a:bodyPr/>
        <a:lstStyle/>
        <a:p>
          <a:pPr algn="ctr"/>
          <a:r>
            <a:rPr lang="en-US" dirty="0"/>
            <a:t>Not protective equipment and do not protect cloth face cover wearer from COVID-19</a:t>
          </a:r>
        </a:p>
      </dgm:t>
    </dgm:pt>
    <dgm:pt modelId="{49597D50-24DD-428B-8E27-A4A3CAE11A53}" type="parTrans" cxnId="{17AA8B86-C66E-4D0B-91BB-B9EF83AAD876}">
      <dgm:prSet/>
      <dgm:spPr/>
      <dgm:t>
        <a:bodyPr/>
        <a:lstStyle/>
        <a:p>
          <a:pPr algn="ctr"/>
          <a:endParaRPr lang="en-US"/>
        </a:p>
      </dgm:t>
    </dgm:pt>
    <dgm:pt modelId="{DE6160B6-982B-43D6-BF3C-DCD66A519647}" type="sibTrans" cxnId="{17AA8B86-C66E-4D0B-91BB-B9EF83AAD876}">
      <dgm:prSet/>
      <dgm:spPr/>
      <dgm:t>
        <a:bodyPr/>
        <a:lstStyle/>
        <a:p>
          <a:pPr algn="ctr"/>
          <a:endParaRPr lang="en-US"/>
        </a:p>
      </dgm:t>
    </dgm:pt>
    <dgm:pt modelId="{9BD4C655-9C33-4524-9532-08931551EA27}" type="pres">
      <dgm:prSet presAssocID="{C7019998-F1B7-4649-BE1B-DD1676172913}" presName="vert0" presStyleCnt="0">
        <dgm:presLayoutVars>
          <dgm:dir/>
          <dgm:animOne val="branch"/>
          <dgm:animLvl val="lvl"/>
        </dgm:presLayoutVars>
      </dgm:prSet>
      <dgm:spPr/>
      <dgm:t>
        <a:bodyPr/>
        <a:lstStyle/>
        <a:p>
          <a:endParaRPr lang="en-US"/>
        </a:p>
      </dgm:t>
    </dgm:pt>
    <dgm:pt modelId="{2A0263A6-C8E3-4F22-A9D7-2B50D1417C75}" type="pres">
      <dgm:prSet presAssocID="{8130FBF3-28A6-4B2A-AEBD-79C0BD204C39}" presName="thickLine" presStyleLbl="alignNode1" presStyleIdx="0" presStyleCnt="3"/>
      <dgm:spPr/>
    </dgm:pt>
    <dgm:pt modelId="{F1D390A1-21C6-4581-93F0-DB6C8DC0800B}" type="pres">
      <dgm:prSet presAssocID="{8130FBF3-28A6-4B2A-AEBD-79C0BD204C39}" presName="horz1" presStyleCnt="0"/>
      <dgm:spPr/>
    </dgm:pt>
    <dgm:pt modelId="{ADCD40CD-2E59-4A0A-9ED9-FC2A1F7205F2}" type="pres">
      <dgm:prSet presAssocID="{8130FBF3-28A6-4B2A-AEBD-79C0BD204C39}" presName="tx1" presStyleLbl="revTx" presStyleIdx="0" presStyleCnt="3"/>
      <dgm:spPr/>
      <dgm:t>
        <a:bodyPr/>
        <a:lstStyle/>
        <a:p>
          <a:endParaRPr lang="en-US"/>
        </a:p>
      </dgm:t>
    </dgm:pt>
    <dgm:pt modelId="{C96A91EF-FDA3-4568-B4DF-93832D60C604}" type="pres">
      <dgm:prSet presAssocID="{8130FBF3-28A6-4B2A-AEBD-79C0BD204C39}" presName="vert1" presStyleCnt="0"/>
      <dgm:spPr/>
    </dgm:pt>
    <dgm:pt modelId="{8184F5EB-7560-471F-98CD-1EDA0C45C0B5}" type="pres">
      <dgm:prSet presAssocID="{2F6E0CA5-102B-43DB-82F0-F8D6B3242A1C}" presName="thickLine" presStyleLbl="alignNode1" presStyleIdx="1" presStyleCnt="3"/>
      <dgm:spPr/>
    </dgm:pt>
    <dgm:pt modelId="{713BCCAE-AFAB-4BFB-94C9-815143447115}" type="pres">
      <dgm:prSet presAssocID="{2F6E0CA5-102B-43DB-82F0-F8D6B3242A1C}" presName="horz1" presStyleCnt="0"/>
      <dgm:spPr/>
    </dgm:pt>
    <dgm:pt modelId="{851E77C2-B07E-4499-BEB4-9817C1B9DCAB}" type="pres">
      <dgm:prSet presAssocID="{2F6E0CA5-102B-43DB-82F0-F8D6B3242A1C}" presName="tx1" presStyleLbl="revTx" presStyleIdx="1" presStyleCnt="3" custScaleY="164702"/>
      <dgm:spPr/>
      <dgm:t>
        <a:bodyPr/>
        <a:lstStyle/>
        <a:p>
          <a:endParaRPr lang="en-US"/>
        </a:p>
      </dgm:t>
    </dgm:pt>
    <dgm:pt modelId="{2CE45667-A50B-47ED-9086-78ECAD248DF2}" type="pres">
      <dgm:prSet presAssocID="{2F6E0CA5-102B-43DB-82F0-F8D6B3242A1C}" presName="vert1" presStyleCnt="0"/>
      <dgm:spPr/>
    </dgm:pt>
    <dgm:pt modelId="{FA7AA563-6122-41CC-AF12-F74B44E20B0A}" type="pres">
      <dgm:prSet presAssocID="{820B8518-CB79-4026-9894-F2421B448A46}" presName="thickLine" presStyleLbl="alignNode1" presStyleIdx="2" presStyleCnt="3"/>
      <dgm:spPr/>
    </dgm:pt>
    <dgm:pt modelId="{C22B2DBB-1344-4D10-B8AB-582F1454EF6B}" type="pres">
      <dgm:prSet presAssocID="{820B8518-CB79-4026-9894-F2421B448A46}" presName="horz1" presStyleCnt="0"/>
      <dgm:spPr/>
    </dgm:pt>
    <dgm:pt modelId="{8CE2230C-198E-478F-A3FE-48F63A3AC54B}" type="pres">
      <dgm:prSet presAssocID="{820B8518-CB79-4026-9894-F2421B448A46}" presName="tx1" presStyleLbl="revTx" presStyleIdx="2" presStyleCnt="3" custScaleY="123356"/>
      <dgm:spPr/>
      <dgm:t>
        <a:bodyPr/>
        <a:lstStyle/>
        <a:p>
          <a:endParaRPr lang="en-US"/>
        </a:p>
      </dgm:t>
    </dgm:pt>
    <dgm:pt modelId="{64A5B8EB-3E00-473D-9E2F-E8CE8BA08977}" type="pres">
      <dgm:prSet presAssocID="{820B8518-CB79-4026-9894-F2421B448A46}" presName="vert1" presStyleCnt="0"/>
      <dgm:spPr/>
    </dgm:pt>
  </dgm:ptLst>
  <dgm:cxnLst>
    <dgm:cxn modelId="{AB73B193-B1E2-463D-A684-52FBE440464F}" srcId="{C7019998-F1B7-4649-BE1B-DD1676172913}" destId="{8130FBF3-28A6-4B2A-AEBD-79C0BD204C39}" srcOrd="0" destOrd="0" parTransId="{F6E6BE70-14B7-46AF-875B-07363A9D2CCB}" sibTransId="{0056B28F-A3CA-46FC-BAFD-408485F5E91F}"/>
    <dgm:cxn modelId="{D9FBCA41-C911-43D4-BA2F-89CE9649245B}" type="presOf" srcId="{8130FBF3-28A6-4B2A-AEBD-79C0BD204C39}" destId="{ADCD40CD-2E59-4A0A-9ED9-FC2A1F7205F2}" srcOrd="0" destOrd="0" presId="urn:microsoft.com/office/officeart/2008/layout/LinedList"/>
    <dgm:cxn modelId="{3A8CF7E7-275B-40B9-894B-960EC73F9A88}" srcId="{C7019998-F1B7-4649-BE1B-DD1676172913}" destId="{2F6E0CA5-102B-43DB-82F0-F8D6B3242A1C}" srcOrd="1" destOrd="0" parTransId="{01D8FBAA-0495-4D77-82E3-01CC10B26D84}" sibTransId="{B9789802-9B06-445B-BFE9-F1643A668418}"/>
    <dgm:cxn modelId="{17AA8B86-C66E-4D0B-91BB-B9EF83AAD876}" srcId="{C7019998-F1B7-4649-BE1B-DD1676172913}" destId="{820B8518-CB79-4026-9894-F2421B448A46}" srcOrd="2" destOrd="0" parTransId="{49597D50-24DD-428B-8E27-A4A3CAE11A53}" sibTransId="{DE6160B6-982B-43D6-BF3C-DCD66A519647}"/>
    <dgm:cxn modelId="{3CC558C7-945A-4C15-AF02-A6B0368F3525}" type="presOf" srcId="{2F6E0CA5-102B-43DB-82F0-F8D6B3242A1C}" destId="{851E77C2-B07E-4499-BEB4-9817C1B9DCAB}" srcOrd="0" destOrd="0" presId="urn:microsoft.com/office/officeart/2008/layout/LinedList"/>
    <dgm:cxn modelId="{6370597E-0D79-49F6-B60C-433FDF48E854}" type="presOf" srcId="{820B8518-CB79-4026-9894-F2421B448A46}" destId="{8CE2230C-198E-478F-A3FE-48F63A3AC54B}" srcOrd="0" destOrd="0" presId="urn:microsoft.com/office/officeart/2008/layout/LinedList"/>
    <dgm:cxn modelId="{493EF8B3-81B3-4EA7-93F6-1C135846468D}" type="presOf" srcId="{C7019998-F1B7-4649-BE1B-DD1676172913}" destId="{9BD4C655-9C33-4524-9532-08931551EA27}" srcOrd="0" destOrd="0" presId="urn:microsoft.com/office/officeart/2008/layout/LinedList"/>
    <dgm:cxn modelId="{0435D38E-18BD-4CB9-A856-EA381B441FF4}" type="presParOf" srcId="{9BD4C655-9C33-4524-9532-08931551EA27}" destId="{2A0263A6-C8E3-4F22-A9D7-2B50D1417C75}" srcOrd="0" destOrd="0" presId="urn:microsoft.com/office/officeart/2008/layout/LinedList"/>
    <dgm:cxn modelId="{8BEE9757-B24D-40C4-9303-167AF90F82DC}" type="presParOf" srcId="{9BD4C655-9C33-4524-9532-08931551EA27}" destId="{F1D390A1-21C6-4581-93F0-DB6C8DC0800B}" srcOrd="1" destOrd="0" presId="urn:microsoft.com/office/officeart/2008/layout/LinedList"/>
    <dgm:cxn modelId="{9DFCEAFD-DCC6-406F-98DA-8D4CDF7A3B32}" type="presParOf" srcId="{F1D390A1-21C6-4581-93F0-DB6C8DC0800B}" destId="{ADCD40CD-2E59-4A0A-9ED9-FC2A1F7205F2}" srcOrd="0" destOrd="0" presId="urn:microsoft.com/office/officeart/2008/layout/LinedList"/>
    <dgm:cxn modelId="{E6A74EBC-DF91-4433-9A62-113A1AD3EDDC}" type="presParOf" srcId="{F1D390A1-21C6-4581-93F0-DB6C8DC0800B}" destId="{C96A91EF-FDA3-4568-B4DF-93832D60C604}" srcOrd="1" destOrd="0" presId="urn:microsoft.com/office/officeart/2008/layout/LinedList"/>
    <dgm:cxn modelId="{23214714-48B4-4B70-9407-DCACADFD7883}" type="presParOf" srcId="{9BD4C655-9C33-4524-9532-08931551EA27}" destId="{8184F5EB-7560-471F-98CD-1EDA0C45C0B5}" srcOrd="2" destOrd="0" presId="urn:microsoft.com/office/officeart/2008/layout/LinedList"/>
    <dgm:cxn modelId="{520E37BB-A0A1-4379-B5CE-62EE478D648D}" type="presParOf" srcId="{9BD4C655-9C33-4524-9532-08931551EA27}" destId="{713BCCAE-AFAB-4BFB-94C9-815143447115}" srcOrd="3" destOrd="0" presId="urn:microsoft.com/office/officeart/2008/layout/LinedList"/>
    <dgm:cxn modelId="{59A96223-3EE9-4F6C-A3E9-C12884450D63}" type="presParOf" srcId="{713BCCAE-AFAB-4BFB-94C9-815143447115}" destId="{851E77C2-B07E-4499-BEB4-9817C1B9DCAB}" srcOrd="0" destOrd="0" presId="urn:microsoft.com/office/officeart/2008/layout/LinedList"/>
    <dgm:cxn modelId="{F33B72BB-2B2C-473C-915F-4EDB0309B67D}" type="presParOf" srcId="{713BCCAE-AFAB-4BFB-94C9-815143447115}" destId="{2CE45667-A50B-47ED-9086-78ECAD248DF2}" srcOrd="1" destOrd="0" presId="urn:microsoft.com/office/officeart/2008/layout/LinedList"/>
    <dgm:cxn modelId="{1CA5CFB7-C5C7-4900-ACD3-F7A35EB040EB}" type="presParOf" srcId="{9BD4C655-9C33-4524-9532-08931551EA27}" destId="{FA7AA563-6122-41CC-AF12-F74B44E20B0A}" srcOrd="4" destOrd="0" presId="urn:microsoft.com/office/officeart/2008/layout/LinedList"/>
    <dgm:cxn modelId="{D7B48813-4217-477C-A221-2291D7D981E7}" type="presParOf" srcId="{9BD4C655-9C33-4524-9532-08931551EA27}" destId="{C22B2DBB-1344-4D10-B8AB-582F1454EF6B}" srcOrd="5" destOrd="0" presId="urn:microsoft.com/office/officeart/2008/layout/LinedList"/>
    <dgm:cxn modelId="{218A850C-1483-4DB4-BAA2-A5D044F2731E}" type="presParOf" srcId="{C22B2DBB-1344-4D10-B8AB-582F1454EF6B}" destId="{8CE2230C-198E-478F-A3FE-48F63A3AC54B}" srcOrd="0" destOrd="0" presId="urn:microsoft.com/office/officeart/2008/layout/LinedList"/>
    <dgm:cxn modelId="{D39D1AEF-F0A7-468A-B9F2-14E3857F910F}" type="presParOf" srcId="{C22B2DBB-1344-4D10-B8AB-582F1454EF6B}" destId="{64A5B8EB-3E00-473D-9E2F-E8CE8BA089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019998-F1B7-4649-BE1B-DD1676172913}"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8130FBF3-28A6-4B2A-AEBD-79C0BD204C39}">
      <dgm:prSet/>
      <dgm:spPr/>
      <dgm:t>
        <a:bodyPr/>
        <a:lstStyle/>
        <a:p>
          <a:r>
            <a:rPr lang="en-US" dirty="0"/>
            <a:t>Do not touch or use</a:t>
          </a:r>
        </a:p>
      </dgm:t>
    </dgm:pt>
    <dgm:pt modelId="{F6E6BE70-14B7-46AF-875B-07363A9D2CCB}" type="parTrans" cxnId="{AB73B193-B1E2-463D-A684-52FBE440464F}">
      <dgm:prSet/>
      <dgm:spPr/>
      <dgm:t>
        <a:bodyPr/>
        <a:lstStyle/>
        <a:p>
          <a:endParaRPr lang="en-US"/>
        </a:p>
      </dgm:t>
    </dgm:pt>
    <dgm:pt modelId="{0056B28F-A3CA-46FC-BAFD-408485F5E91F}" type="sibTrans" cxnId="{AB73B193-B1E2-463D-A684-52FBE440464F}">
      <dgm:prSet/>
      <dgm:spPr/>
      <dgm:t>
        <a:bodyPr/>
        <a:lstStyle/>
        <a:p>
          <a:endParaRPr lang="en-US"/>
        </a:p>
      </dgm:t>
    </dgm:pt>
    <dgm:pt modelId="{2F6E0CA5-102B-43DB-82F0-F8D6B3242A1C}">
      <dgm:prSet/>
      <dgm:spPr/>
      <dgm:t>
        <a:bodyPr/>
        <a:lstStyle/>
        <a:p>
          <a:r>
            <a:rPr lang="en-US" dirty="0"/>
            <a:t>Ask customers to leave own bags in shopping cart</a:t>
          </a:r>
        </a:p>
      </dgm:t>
    </dgm:pt>
    <dgm:pt modelId="{01D8FBAA-0495-4D77-82E3-01CC10B26D84}" type="parTrans" cxnId="{3A8CF7E7-275B-40B9-894B-960EC73F9A88}">
      <dgm:prSet/>
      <dgm:spPr/>
      <dgm:t>
        <a:bodyPr/>
        <a:lstStyle/>
        <a:p>
          <a:endParaRPr lang="en-US"/>
        </a:p>
      </dgm:t>
    </dgm:pt>
    <dgm:pt modelId="{B9789802-9B06-445B-BFE9-F1643A668418}" type="sibTrans" cxnId="{3A8CF7E7-275B-40B9-894B-960EC73F9A88}">
      <dgm:prSet/>
      <dgm:spPr/>
      <dgm:t>
        <a:bodyPr/>
        <a:lstStyle/>
        <a:p>
          <a:endParaRPr lang="en-US"/>
        </a:p>
      </dgm:t>
    </dgm:pt>
    <dgm:pt modelId="{820B8518-CB79-4026-9894-F2421B448A46}">
      <dgm:prSet/>
      <dgm:spPr/>
      <dgm:t>
        <a:bodyPr/>
        <a:lstStyle/>
        <a:p>
          <a:r>
            <a:rPr lang="en-US" dirty="0"/>
            <a:t>Ask customers to bag their own groceries</a:t>
          </a:r>
        </a:p>
      </dgm:t>
    </dgm:pt>
    <dgm:pt modelId="{49597D50-24DD-428B-8E27-A4A3CAE11A53}" type="parTrans" cxnId="{17AA8B86-C66E-4D0B-91BB-B9EF83AAD876}">
      <dgm:prSet/>
      <dgm:spPr/>
      <dgm:t>
        <a:bodyPr/>
        <a:lstStyle/>
        <a:p>
          <a:endParaRPr lang="en-US"/>
        </a:p>
      </dgm:t>
    </dgm:pt>
    <dgm:pt modelId="{DE6160B6-982B-43D6-BF3C-DCD66A519647}" type="sibTrans" cxnId="{17AA8B86-C66E-4D0B-91BB-B9EF83AAD876}">
      <dgm:prSet/>
      <dgm:spPr/>
      <dgm:t>
        <a:bodyPr/>
        <a:lstStyle/>
        <a:p>
          <a:endParaRPr lang="en-US"/>
        </a:p>
      </dgm:t>
    </dgm:pt>
    <dgm:pt modelId="{F08A9D2A-9CC9-40E0-8930-5D02E622C3E3}" type="pres">
      <dgm:prSet presAssocID="{C7019998-F1B7-4649-BE1B-DD1676172913}" presName="hierChild1" presStyleCnt="0">
        <dgm:presLayoutVars>
          <dgm:chPref val="1"/>
          <dgm:dir/>
          <dgm:animOne val="branch"/>
          <dgm:animLvl val="lvl"/>
          <dgm:resizeHandles/>
        </dgm:presLayoutVars>
      </dgm:prSet>
      <dgm:spPr/>
      <dgm:t>
        <a:bodyPr/>
        <a:lstStyle/>
        <a:p>
          <a:endParaRPr lang="en-US"/>
        </a:p>
      </dgm:t>
    </dgm:pt>
    <dgm:pt modelId="{69D15C1B-8BD2-4AAD-94D1-8EDFF8D32B85}" type="pres">
      <dgm:prSet presAssocID="{8130FBF3-28A6-4B2A-AEBD-79C0BD204C39}" presName="hierRoot1" presStyleCnt="0"/>
      <dgm:spPr/>
    </dgm:pt>
    <dgm:pt modelId="{E0E36DA1-A9C1-49EC-9A36-A582BE41B08B}" type="pres">
      <dgm:prSet presAssocID="{8130FBF3-28A6-4B2A-AEBD-79C0BD204C39}" presName="composite" presStyleCnt="0"/>
      <dgm:spPr/>
    </dgm:pt>
    <dgm:pt modelId="{AAD6FE87-D3BE-45E3-A9C8-24875FAE7A63}" type="pres">
      <dgm:prSet presAssocID="{8130FBF3-28A6-4B2A-AEBD-79C0BD204C39}" presName="background" presStyleLbl="node0" presStyleIdx="0" presStyleCnt="3"/>
      <dgm:spPr>
        <a:solidFill>
          <a:srgbClr val="003C58"/>
        </a:solidFill>
      </dgm:spPr>
    </dgm:pt>
    <dgm:pt modelId="{28CC8DCB-DC35-4B43-91F2-084F913D584E}" type="pres">
      <dgm:prSet presAssocID="{8130FBF3-28A6-4B2A-AEBD-79C0BD204C39}" presName="text" presStyleLbl="fgAcc0" presStyleIdx="0" presStyleCnt="3" custScaleX="132504" custScaleY="174310">
        <dgm:presLayoutVars>
          <dgm:chPref val="3"/>
        </dgm:presLayoutVars>
      </dgm:prSet>
      <dgm:spPr/>
      <dgm:t>
        <a:bodyPr/>
        <a:lstStyle/>
        <a:p>
          <a:endParaRPr lang="en-US"/>
        </a:p>
      </dgm:t>
    </dgm:pt>
    <dgm:pt modelId="{57696C6E-3150-4BEF-B53F-CFD62B42FDC1}" type="pres">
      <dgm:prSet presAssocID="{8130FBF3-28A6-4B2A-AEBD-79C0BD204C39}" presName="hierChild2" presStyleCnt="0"/>
      <dgm:spPr/>
    </dgm:pt>
    <dgm:pt modelId="{7D8BD85B-F985-437D-BD57-08F6D3B88500}" type="pres">
      <dgm:prSet presAssocID="{2F6E0CA5-102B-43DB-82F0-F8D6B3242A1C}" presName="hierRoot1" presStyleCnt="0"/>
      <dgm:spPr/>
    </dgm:pt>
    <dgm:pt modelId="{F274F808-9E50-4D01-ABF7-6769DA5F081F}" type="pres">
      <dgm:prSet presAssocID="{2F6E0CA5-102B-43DB-82F0-F8D6B3242A1C}" presName="composite" presStyleCnt="0"/>
      <dgm:spPr/>
    </dgm:pt>
    <dgm:pt modelId="{698D549A-3D38-4A8A-A81B-9DCA94331FB1}" type="pres">
      <dgm:prSet presAssocID="{2F6E0CA5-102B-43DB-82F0-F8D6B3242A1C}" presName="background" presStyleLbl="node0" presStyleIdx="1" presStyleCnt="3"/>
      <dgm:spPr>
        <a:solidFill>
          <a:srgbClr val="003C58"/>
        </a:solidFill>
      </dgm:spPr>
    </dgm:pt>
    <dgm:pt modelId="{422B8337-B481-4253-9585-E772D6341B36}" type="pres">
      <dgm:prSet presAssocID="{2F6E0CA5-102B-43DB-82F0-F8D6B3242A1C}" presName="text" presStyleLbl="fgAcc0" presStyleIdx="1" presStyleCnt="3" custScaleX="168230" custScaleY="254405">
        <dgm:presLayoutVars>
          <dgm:chPref val="3"/>
        </dgm:presLayoutVars>
      </dgm:prSet>
      <dgm:spPr/>
      <dgm:t>
        <a:bodyPr/>
        <a:lstStyle/>
        <a:p>
          <a:endParaRPr lang="en-US"/>
        </a:p>
      </dgm:t>
    </dgm:pt>
    <dgm:pt modelId="{DEC43C7E-9B6D-4059-8D94-11B5CB08D282}" type="pres">
      <dgm:prSet presAssocID="{2F6E0CA5-102B-43DB-82F0-F8D6B3242A1C}" presName="hierChild2" presStyleCnt="0"/>
      <dgm:spPr/>
    </dgm:pt>
    <dgm:pt modelId="{4FFF0461-8726-4A4D-BDD8-53C8C2009597}" type="pres">
      <dgm:prSet presAssocID="{820B8518-CB79-4026-9894-F2421B448A46}" presName="hierRoot1" presStyleCnt="0"/>
      <dgm:spPr/>
    </dgm:pt>
    <dgm:pt modelId="{A7F83265-C6E3-4442-A5DC-37129A6C6872}" type="pres">
      <dgm:prSet presAssocID="{820B8518-CB79-4026-9894-F2421B448A46}" presName="composite" presStyleCnt="0"/>
      <dgm:spPr/>
    </dgm:pt>
    <dgm:pt modelId="{EBCB9D91-D644-4031-94C4-D843FAEE8777}" type="pres">
      <dgm:prSet presAssocID="{820B8518-CB79-4026-9894-F2421B448A46}" presName="background" presStyleLbl="node0" presStyleIdx="2" presStyleCnt="3"/>
      <dgm:spPr>
        <a:solidFill>
          <a:srgbClr val="003C58"/>
        </a:solidFill>
      </dgm:spPr>
    </dgm:pt>
    <dgm:pt modelId="{E1456C05-F2F2-4609-9A81-BE6357F2C216}" type="pres">
      <dgm:prSet presAssocID="{820B8518-CB79-4026-9894-F2421B448A46}" presName="text" presStyleLbl="fgAcc0" presStyleIdx="2" presStyleCnt="3" custScaleX="144601" custScaleY="297949">
        <dgm:presLayoutVars>
          <dgm:chPref val="3"/>
        </dgm:presLayoutVars>
      </dgm:prSet>
      <dgm:spPr/>
      <dgm:t>
        <a:bodyPr/>
        <a:lstStyle/>
        <a:p>
          <a:endParaRPr lang="en-US"/>
        </a:p>
      </dgm:t>
    </dgm:pt>
    <dgm:pt modelId="{C5229A72-68E5-43FE-AB65-7BC2F18D9613}" type="pres">
      <dgm:prSet presAssocID="{820B8518-CB79-4026-9894-F2421B448A46}" presName="hierChild2" presStyleCnt="0"/>
      <dgm:spPr/>
    </dgm:pt>
  </dgm:ptLst>
  <dgm:cxnLst>
    <dgm:cxn modelId="{AB73B193-B1E2-463D-A684-52FBE440464F}" srcId="{C7019998-F1B7-4649-BE1B-DD1676172913}" destId="{8130FBF3-28A6-4B2A-AEBD-79C0BD204C39}" srcOrd="0" destOrd="0" parTransId="{F6E6BE70-14B7-46AF-875B-07363A9D2CCB}" sibTransId="{0056B28F-A3CA-46FC-BAFD-408485F5E91F}"/>
    <dgm:cxn modelId="{3A8CF7E7-275B-40B9-894B-960EC73F9A88}" srcId="{C7019998-F1B7-4649-BE1B-DD1676172913}" destId="{2F6E0CA5-102B-43DB-82F0-F8D6B3242A1C}" srcOrd="1" destOrd="0" parTransId="{01D8FBAA-0495-4D77-82E3-01CC10B26D84}" sibTransId="{B9789802-9B06-445B-BFE9-F1643A668418}"/>
    <dgm:cxn modelId="{17AA8B86-C66E-4D0B-91BB-B9EF83AAD876}" srcId="{C7019998-F1B7-4649-BE1B-DD1676172913}" destId="{820B8518-CB79-4026-9894-F2421B448A46}" srcOrd="2" destOrd="0" parTransId="{49597D50-24DD-428B-8E27-A4A3CAE11A53}" sibTransId="{DE6160B6-982B-43D6-BF3C-DCD66A519647}"/>
    <dgm:cxn modelId="{6E571F09-32F5-4FC6-AB3C-1F688276D786}" type="presOf" srcId="{2F6E0CA5-102B-43DB-82F0-F8D6B3242A1C}" destId="{422B8337-B481-4253-9585-E772D6341B36}" srcOrd="0" destOrd="0" presId="urn:microsoft.com/office/officeart/2005/8/layout/hierarchy1"/>
    <dgm:cxn modelId="{19D01BD8-F18C-462F-AA76-E3820C75DF03}" type="presOf" srcId="{8130FBF3-28A6-4B2A-AEBD-79C0BD204C39}" destId="{28CC8DCB-DC35-4B43-91F2-084F913D584E}" srcOrd="0" destOrd="0" presId="urn:microsoft.com/office/officeart/2005/8/layout/hierarchy1"/>
    <dgm:cxn modelId="{C9F288CB-7A3C-48DF-A18F-47ABB685E49A}" type="presOf" srcId="{C7019998-F1B7-4649-BE1B-DD1676172913}" destId="{F08A9D2A-9CC9-40E0-8930-5D02E622C3E3}" srcOrd="0" destOrd="0" presId="urn:microsoft.com/office/officeart/2005/8/layout/hierarchy1"/>
    <dgm:cxn modelId="{4238691E-806C-46D3-9145-D509C93B142D}" type="presOf" srcId="{820B8518-CB79-4026-9894-F2421B448A46}" destId="{E1456C05-F2F2-4609-9A81-BE6357F2C216}" srcOrd="0" destOrd="0" presId="urn:microsoft.com/office/officeart/2005/8/layout/hierarchy1"/>
    <dgm:cxn modelId="{8D8A4BB2-DADA-4C0F-BD8F-57598639829D}" type="presParOf" srcId="{F08A9D2A-9CC9-40E0-8930-5D02E622C3E3}" destId="{69D15C1B-8BD2-4AAD-94D1-8EDFF8D32B85}" srcOrd="0" destOrd="0" presId="urn:microsoft.com/office/officeart/2005/8/layout/hierarchy1"/>
    <dgm:cxn modelId="{D3AE8120-4456-4E8A-A4E4-646D51ED9091}" type="presParOf" srcId="{69D15C1B-8BD2-4AAD-94D1-8EDFF8D32B85}" destId="{E0E36DA1-A9C1-49EC-9A36-A582BE41B08B}" srcOrd="0" destOrd="0" presId="urn:microsoft.com/office/officeart/2005/8/layout/hierarchy1"/>
    <dgm:cxn modelId="{5F85E95F-3B29-439E-955C-1E6A1E7AA533}" type="presParOf" srcId="{E0E36DA1-A9C1-49EC-9A36-A582BE41B08B}" destId="{AAD6FE87-D3BE-45E3-A9C8-24875FAE7A63}" srcOrd="0" destOrd="0" presId="urn:microsoft.com/office/officeart/2005/8/layout/hierarchy1"/>
    <dgm:cxn modelId="{9FE0C6B6-7A55-4230-9E0F-47D624680F55}" type="presParOf" srcId="{E0E36DA1-A9C1-49EC-9A36-A582BE41B08B}" destId="{28CC8DCB-DC35-4B43-91F2-084F913D584E}" srcOrd="1" destOrd="0" presId="urn:microsoft.com/office/officeart/2005/8/layout/hierarchy1"/>
    <dgm:cxn modelId="{26EB4907-0A07-4AAF-B4CF-CC1B402090B9}" type="presParOf" srcId="{69D15C1B-8BD2-4AAD-94D1-8EDFF8D32B85}" destId="{57696C6E-3150-4BEF-B53F-CFD62B42FDC1}" srcOrd="1" destOrd="0" presId="urn:microsoft.com/office/officeart/2005/8/layout/hierarchy1"/>
    <dgm:cxn modelId="{04A1F957-38B9-4EBC-B763-C6AE47CF3BDA}" type="presParOf" srcId="{F08A9D2A-9CC9-40E0-8930-5D02E622C3E3}" destId="{7D8BD85B-F985-437D-BD57-08F6D3B88500}" srcOrd="1" destOrd="0" presId="urn:microsoft.com/office/officeart/2005/8/layout/hierarchy1"/>
    <dgm:cxn modelId="{8CA8881B-17E4-40A1-AAE7-14301E6FCA89}" type="presParOf" srcId="{7D8BD85B-F985-437D-BD57-08F6D3B88500}" destId="{F274F808-9E50-4D01-ABF7-6769DA5F081F}" srcOrd="0" destOrd="0" presId="urn:microsoft.com/office/officeart/2005/8/layout/hierarchy1"/>
    <dgm:cxn modelId="{A4123A7E-55A2-423F-9B7B-652F4619DA30}" type="presParOf" srcId="{F274F808-9E50-4D01-ABF7-6769DA5F081F}" destId="{698D549A-3D38-4A8A-A81B-9DCA94331FB1}" srcOrd="0" destOrd="0" presId="urn:microsoft.com/office/officeart/2005/8/layout/hierarchy1"/>
    <dgm:cxn modelId="{80A576B9-5DC5-4FE9-8276-7E8FB7C8C208}" type="presParOf" srcId="{F274F808-9E50-4D01-ABF7-6769DA5F081F}" destId="{422B8337-B481-4253-9585-E772D6341B36}" srcOrd="1" destOrd="0" presId="urn:microsoft.com/office/officeart/2005/8/layout/hierarchy1"/>
    <dgm:cxn modelId="{4C4092C6-3A04-46E5-BD1A-2E0F94516BCB}" type="presParOf" srcId="{7D8BD85B-F985-437D-BD57-08F6D3B88500}" destId="{DEC43C7E-9B6D-4059-8D94-11B5CB08D282}" srcOrd="1" destOrd="0" presId="urn:microsoft.com/office/officeart/2005/8/layout/hierarchy1"/>
    <dgm:cxn modelId="{85B0AE35-E89B-4558-8EA5-708113007906}" type="presParOf" srcId="{F08A9D2A-9CC9-40E0-8930-5D02E622C3E3}" destId="{4FFF0461-8726-4A4D-BDD8-53C8C2009597}" srcOrd="2" destOrd="0" presId="urn:microsoft.com/office/officeart/2005/8/layout/hierarchy1"/>
    <dgm:cxn modelId="{E089D156-0F94-400C-A5A3-E7F6AE756AD0}" type="presParOf" srcId="{4FFF0461-8726-4A4D-BDD8-53C8C2009597}" destId="{A7F83265-C6E3-4442-A5DC-37129A6C6872}" srcOrd="0" destOrd="0" presId="urn:microsoft.com/office/officeart/2005/8/layout/hierarchy1"/>
    <dgm:cxn modelId="{0BBF3D57-9DE8-4C29-89CC-FD7EACA1B587}" type="presParOf" srcId="{A7F83265-C6E3-4442-A5DC-37129A6C6872}" destId="{EBCB9D91-D644-4031-94C4-D843FAEE8777}" srcOrd="0" destOrd="0" presId="urn:microsoft.com/office/officeart/2005/8/layout/hierarchy1"/>
    <dgm:cxn modelId="{511B1142-CF3C-46FF-97F1-3E9973191F9C}" type="presParOf" srcId="{A7F83265-C6E3-4442-A5DC-37129A6C6872}" destId="{E1456C05-F2F2-4609-9A81-BE6357F2C216}" srcOrd="1" destOrd="0" presId="urn:microsoft.com/office/officeart/2005/8/layout/hierarchy1"/>
    <dgm:cxn modelId="{2E0375E1-1C0B-4BA1-B390-1BA140B13EA3}" type="presParOf" srcId="{4FFF0461-8726-4A4D-BDD8-53C8C2009597}" destId="{C5229A72-68E5-43FE-AB65-7BC2F18D9613}"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22155F-E2FF-4851-855F-C76B3ACFA074}" type="doc">
      <dgm:prSet loTypeId="urn:microsoft.com/office/officeart/2018/2/layout/IconVerticalSolidList" loCatId="icon" qsTypeId="urn:microsoft.com/office/officeart/2005/8/quickstyle/3d1" qsCatId="3D" csTypeId="urn:microsoft.com/office/officeart/2005/8/colors/colorful5" csCatId="colorful" phldr="1"/>
      <dgm:spPr/>
      <dgm:t>
        <a:bodyPr/>
        <a:lstStyle/>
        <a:p>
          <a:endParaRPr lang="en-US"/>
        </a:p>
      </dgm:t>
    </dgm:pt>
    <dgm:pt modelId="{0CA8E16B-B72B-4EF0-B538-8547801DDAA2}">
      <dgm:prSet/>
      <dgm:spPr/>
      <dgm:t>
        <a:bodyPr/>
        <a:lstStyle/>
        <a:p>
          <a:pPr>
            <a:lnSpc>
              <a:spcPct val="100000"/>
            </a:lnSpc>
          </a:pPr>
          <a:r>
            <a:rPr lang="en-US" dirty="0"/>
            <a:t>Methods to avoid touching eyes, nose and mouth</a:t>
          </a:r>
        </a:p>
      </dgm:t>
    </dgm:pt>
    <dgm:pt modelId="{18F526C5-5314-4EDE-BC9F-3B8888D38DD5}" type="parTrans" cxnId="{31A3BAB7-86F0-44F0-8601-2605089153EC}">
      <dgm:prSet/>
      <dgm:spPr/>
      <dgm:t>
        <a:bodyPr/>
        <a:lstStyle/>
        <a:p>
          <a:endParaRPr lang="en-US"/>
        </a:p>
      </dgm:t>
    </dgm:pt>
    <dgm:pt modelId="{E2A5F379-659E-48B9-9E7C-528DB54BC323}" type="sibTrans" cxnId="{31A3BAB7-86F0-44F0-8601-2605089153EC}">
      <dgm:prSet/>
      <dgm:spPr/>
      <dgm:t>
        <a:bodyPr/>
        <a:lstStyle/>
        <a:p>
          <a:endParaRPr lang="en-US"/>
        </a:p>
      </dgm:t>
    </dgm:pt>
    <dgm:pt modelId="{F2E7692A-798C-4E0E-8346-7A238D3E6C83}">
      <dgm:prSet/>
      <dgm:spPr/>
      <dgm:t>
        <a:bodyPr/>
        <a:lstStyle/>
        <a:p>
          <a:pPr>
            <a:lnSpc>
              <a:spcPct val="100000"/>
            </a:lnSpc>
          </a:pPr>
          <a:r>
            <a:rPr lang="en-US" dirty="0"/>
            <a:t>Coughing and sneezing etiquette (tissue or sleeve)</a:t>
          </a:r>
        </a:p>
      </dgm:t>
    </dgm:pt>
    <dgm:pt modelId="{32DFFEAD-D817-49AC-A2DF-833A1D701945}" type="parTrans" cxnId="{BC09C0AF-13CC-4E9C-AB2C-CB0299D9E330}">
      <dgm:prSet/>
      <dgm:spPr/>
      <dgm:t>
        <a:bodyPr/>
        <a:lstStyle/>
        <a:p>
          <a:endParaRPr lang="en-US"/>
        </a:p>
      </dgm:t>
    </dgm:pt>
    <dgm:pt modelId="{CF0CD82E-DAD1-4174-B153-72D448650AF1}" type="sibTrans" cxnId="{BC09C0AF-13CC-4E9C-AB2C-CB0299D9E330}">
      <dgm:prSet/>
      <dgm:spPr/>
      <dgm:t>
        <a:bodyPr/>
        <a:lstStyle/>
        <a:p>
          <a:endParaRPr lang="en-US"/>
        </a:p>
      </dgm:t>
    </dgm:pt>
    <dgm:pt modelId="{38C0305D-689F-4C36-8EA8-5F83F0F66305}">
      <dgm:prSet/>
      <dgm:spPr/>
      <dgm:t>
        <a:bodyPr/>
        <a:lstStyle/>
        <a:p>
          <a:pPr>
            <a:lnSpc>
              <a:spcPct val="100000"/>
            </a:lnSpc>
          </a:pPr>
          <a:r>
            <a:rPr lang="en-US"/>
            <a:t>No handling recycling without PPE</a:t>
          </a:r>
        </a:p>
      </dgm:t>
    </dgm:pt>
    <dgm:pt modelId="{A6C5B91E-8F52-4889-A94B-384A68C417DD}" type="parTrans" cxnId="{92C6A4CD-EF98-4F27-9EF7-C245B5E7F26F}">
      <dgm:prSet/>
      <dgm:spPr/>
      <dgm:t>
        <a:bodyPr/>
        <a:lstStyle/>
        <a:p>
          <a:endParaRPr lang="en-US"/>
        </a:p>
      </dgm:t>
    </dgm:pt>
    <dgm:pt modelId="{0155C4FD-A231-47CC-9A4A-99DBAFA706FD}" type="sibTrans" cxnId="{92C6A4CD-EF98-4F27-9EF7-C245B5E7F26F}">
      <dgm:prSet/>
      <dgm:spPr/>
      <dgm:t>
        <a:bodyPr/>
        <a:lstStyle/>
        <a:p>
          <a:endParaRPr lang="en-US"/>
        </a:p>
      </dgm:t>
    </dgm:pt>
    <dgm:pt modelId="{3CD2C3A5-BC3B-4964-B37A-89BC69D8687C}">
      <dgm:prSet/>
      <dgm:spPr/>
      <dgm:t>
        <a:bodyPr/>
        <a:lstStyle/>
        <a:p>
          <a:pPr>
            <a:lnSpc>
              <a:spcPct val="100000"/>
            </a:lnSpc>
          </a:pPr>
          <a:r>
            <a:rPr lang="en-US"/>
            <a:t>How to wear/remove PPE safely without self-contamination</a:t>
          </a:r>
        </a:p>
      </dgm:t>
    </dgm:pt>
    <dgm:pt modelId="{5EE796B8-C122-4A93-8FD2-40478DD69A2F}" type="parTrans" cxnId="{BA3B3A6D-DF5F-4368-8186-1695A37F1467}">
      <dgm:prSet/>
      <dgm:spPr/>
      <dgm:t>
        <a:bodyPr/>
        <a:lstStyle/>
        <a:p>
          <a:endParaRPr lang="en-US"/>
        </a:p>
      </dgm:t>
    </dgm:pt>
    <dgm:pt modelId="{F0EB0802-4A43-4B2E-9B1A-83A035E57151}" type="sibTrans" cxnId="{BA3B3A6D-DF5F-4368-8186-1695A37F1467}">
      <dgm:prSet/>
      <dgm:spPr/>
      <dgm:t>
        <a:bodyPr/>
        <a:lstStyle/>
        <a:p>
          <a:endParaRPr lang="en-US"/>
        </a:p>
      </dgm:t>
    </dgm:pt>
    <dgm:pt modelId="{81B8171B-159F-4909-8606-F0E5D53603A0}">
      <dgm:prSet/>
      <dgm:spPr/>
      <dgm:t>
        <a:bodyPr/>
        <a:lstStyle/>
        <a:p>
          <a:pPr>
            <a:lnSpc>
              <a:spcPct val="100000"/>
            </a:lnSpc>
          </a:pPr>
          <a:r>
            <a:rPr lang="en-US"/>
            <a:t>Limit close contact</a:t>
          </a:r>
        </a:p>
      </dgm:t>
    </dgm:pt>
    <dgm:pt modelId="{F7F26CF6-7C0C-4323-816D-BABC2274CEB5}" type="parTrans" cxnId="{7F4970A0-3AAF-4B77-A675-DC84B8149DF3}">
      <dgm:prSet/>
      <dgm:spPr/>
      <dgm:t>
        <a:bodyPr/>
        <a:lstStyle/>
        <a:p>
          <a:endParaRPr lang="en-US"/>
        </a:p>
      </dgm:t>
    </dgm:pt>
    <dgm:pt modelId="{E431C8DB-D91E-4008-B24E-356F5800C63F}" type="sibTrans" cxnId="{7F4970A0-3AAF-4B77-A675-DC84B8149DF3}">
      <dgm:prSet/>
      <dgm:spPr/>
      <dgm:t>
        <a:bodyPr/>
        <a:lstStyle/>
        <a:p>
          <a:endParaRPr lang="en-US"/>
        </a:p>
      </dgm:t>
    </dgm:pt>
    <dgm:pt modelId="{29140C63-73D6-4475-8840-5B083BB5308F}" type="pres">
      <dgm:prSet presAssocID="{7722155F-E2FF-4851-855F-C76B3ACFA074}" presName="root" presStyleCnt="0">
        <dgm:presLayoutVars>
          <dgm:dir/>
          <dgm:resizeHandles val="exact"/>
        </dgm:presLayoutVars>
      </dgm:prSet>
      <dgm:spPr/>
      <dgm:t>
        <a:bodyPr/>
        <a:lstStyle/>
        <a:p>
          <a:endParaRPr lang="en-US"/>
        </a:p>
      </dgm:t>
    </dgm:pt>
    <dgm:pt modelId="{97013EFB-3956-45B7-BEC8-A8B9A7A61BF8}" type="pres">
      <dgm:prSet presAssocID="{0CA8E16B-B72B-4EF0-B538-8547801DDAA2}" presName="compNode" presStyleCnt="0"/>
      <dgm:spPr/>
    </dgm:pt>
    <dgm:pt modelId="{BB94C9A8-958F-46AE-A483-0F4937C06D8D}" type="pres">
      <dgm:prSet presAssocID="{0CA8E16B-B72B-4EF0-B538-8547801DDAA2}" presName="bgRect" presStyleLbl="bgShp" presStyleIdx="0" presStyleCnt="5" custLinFactNeighborY="-20704"/>
      <dgm:spPr/>
    </dgm:pt>
    <dgm:pt modelId="{213D4BB3-386B-44A2-A94C-D1358FE1E5A7}" type="pres">
      <dgm:prSet presAssocID="{0CA8E16B-B72B-4EF0-B538-8547801DDAA2}"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Lashes"/>
        </a:ext>
      </dgm:extLst>
    </dgm:pt>
    <dgm:pt modelId="{B65609A0-094E-4040-ACF4-CB31A2D3C715}" type="pres">
      <dgm:prSet presAssocID="{0CA8E16B-B72B-4EF0-B538-8547801DDAA2}" presName="spaceRect" presStyleCnt="0"/>
      <dgm:spPr/>
    </dgm:pt>
    <dgm:pt modelId="{B7EF5D7F-6C76-4024-814B-A71F65FB71C0}" type="pres">
      <dgm:prSet presAssocID="{0CA8E16B-B72B-4EF0-B538-8547801DDAA2}" presName="parTx" presStyleLbl="revTx" presStyleIdx="0" presStyleCnt="5">
        <dgm:presLayoutVars>
          <dgm:chMax val="0"/>
          <dgm:chPref val="0"/>
        </dgm:presLayoutVars>
      </dgm:prSet>
      <dgm:spPr/>
      <dgm:t>
        <a:bodyPr/>
        <a:lstStyle/>
        <a:p>
          <a:endParaRPr lang="en-US"/>
        </a:p>
      </dgm:t>
    </dgm:pt>
    <dgm:pt modelId="{34999CEA-A8F6-4415-9D7E-1FE1691CE275}" type="pres">
      <dgm:prSet presAssocID="{E2A5F379-659E-48B9-9E7C-528DB54BC323}" presName="sibTrans" presStyleCnt="0"/>
      <dgm:spPr/>
    </dgm:pt>
    <dgm:pt modelId="{E95AB079-637B-4ED2-A464-E74BE31949A8}" type="pres">
      <dgm:prSet presAssocID="{F2E7692A-798C-4E0E-8346-7A238D3E6C83}" presName="compNode" presStyleCnt="0"/>
      <dgm:spPr/>
    </dgm:pt>
    <dgm:pt modelId="{0DE050FF-C498-4BA9-98BC-1939E44B3931}" type="pres">
      <dgm:prSet presAssocID="{F2E7692A-798C-4E0E-8346-7A238D3E6C83}" presName="bgRect" presStyleLbl="bgShp" presStyleIdx="1" presStyleCnt="5"/>
      <dgm:spPr/>
    </dgm:pt>
    <dgm:pt modelId="{5183303F-8620-488F-860D-0A574D42D65A}" type="pres">
      <dgm:prSet presAssocID="{F2E7692A-798C-4E0E-8346-7A238D3E6C83}"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pt>
    <dgm:pt modelId="{C09E24AB-907A-4E56-BD23-C1FE843EF321}" type="pres">
      <dgm:prSet presAssocID="{F2E7692A-798C-4E0E-8346-7A238D3E6C83}" presName="spaceRect" presStyleCnt="0"/>
      <dgm:spPr/>
    </dgm:pt>
    <dgm:pt modelId="{306ADD2F-3BC0-4DEC-ACD7-28556A881FAC}" type="pres">
      <dgm:prSet presAssocID="{F2E7692A-798C-4E0E-8346-7A238D3E6C83}" presName="parTx" presStyleLbl="revTx" presStyleIdx="1" presStyleCnt="5">
        <dgm:presLayoutVars>
          <dgm:chMax val="0"/>
          <dgm:chPref val="0"/>
        </dgm:presLayoutVars>
      </dgm:prSet>
      <dgm:spPr/>
      <dgm:t>
        <a:bodyPr/>
        <a:lstStyle/>
        <a:p>
          <a:endParaRPr lang="en-US"/>
        </a:p>
      </dgm:t>
    </dgm:pt>
    <dgm:pt modelId="{E09DB6F0-B59B-4FE0-9768-E0327DDA22B5}" type="pres">
      <dgm:prSet presAssocID="{CF0CD82E-DAD1-4174-B153-72D448650AF1}" presName="sibTrans" presStyleCnt="0"/>
      <dgm:spPr/>
    </dgm:pt>
    <dgm:pt modelId="{D084D2AC-4F02-4561-9D80-C3B3CF572EAF}" type="pres">
      <dgm:prSet presAssocID="{38C0305D-689F-4C36-8EA8-5F83F0F66305}" presName="compNode" presStyleCnt="0"/>
      <dgm:spPr/>
    </dgm:pt>
    <dgm:pt modelId="{BEA367F5-0CC1-40D6-8FC0-57425BFC9E99}" type="pres">
      <dgm:prSet presAssocID="{38C0305D-689F-4C36-8EA8-5F83F0F66305}" presName="bgRect" presStyleLbl="bgShp" presStyleIdx="2" presStyleCnt="5"/>
      <dgm:spPr/>
    </dgm:pt>
    <dgm:pt modelId="{566B6597-F424-470B-8EA5-AD9E3A5FBB16}" type="pres">
      <dgm:prSet presAssocID="{38C0305D-689F-4C36-8EA8-5F83F0F66305}"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Recycle Sign"/>
        </a:ext>
      </dgm:extLst>
    </dgm:pt>
    <dgm:pt modelId="{95AF1A1B-B49A-4A32-9E4A-7031EB9551C0}" type="pres">
      <dgm:prSet presAssocID="{38C0305D-689F-4C36-8EA8-5F83F0F66305}" presName="spaceRect" presStyleCnt="0"/>
      <dgm:spPr/>
    </dgm:pt>
    <dgm:pt modelId="{42BECF4B-D35F-47DF-84C9-3A99251F425F}" type="pres">
      <dgm:prSet presAssocID="{38C0305D-689F-4C36-8EA8-5F83F0F66305}" presName="parTx" presStyleLbl="revTx" presStyleIdx="2" presStyleCnt="5">
        <dgm:presLayoutVars>
          <dgm:chMax val="0"/>
          <dgm:chPref val="0"/>
        </dgm:presLayoutVars>
      </dgm:prSet>
      <dgm:spPr/>
      <dgm:t>
        <a:bodyPr/>
        <a:lstStyle/>
        <a:p>
          <a:endParaRPr lang="en-US"/>
        </a:p>
      </dgm:t>
    </dgm:pt>
    <dgm:pt modelId="{422FDE4A-CB64-41BF-A7ED-CCFC19A59716}" type="pres">
      <dgm:prSet presAssocID="{0155C4FD-A231-47CC-9A4A-99DBAFA706FD}" presName="sibTrans" presStyleCnt="0"/>
      <dgm:spPr/>
    </dgm:pt>
    <dgm:pt modelId="{516AB91B-1400-440C-9F63-EEC594E77897}" type="pres">
      <dgm:prSet presAssocID="{3CD2C3A5-BC3B-4964-B37A-89BC69D8687C}" presName="compNode" presStyleCnt="0"/>
      <dgm:spPr/>
    </dgm:pt>
    <dgm:pt modelId="{CEA20C9B-697A-4CB4-90B7-FD2960F7E48F}" type="pres">
      <dgm:prSet presAssocID="{3CD2C3A5-BC3B-4964-B37A-89BC69D8687C}" presName="bgRect" presStyleLbl="bgShp" presStyleIdx="3" presStyleCnt="5"/>
      <dgm:spPr/>
    </dgm:pt>
    <dgm:pt modelId="{4242913C-03EC-4229-8DE5-C8650462CBD9}" type="pres">
      <dgm:prSet presAssocID="{3CD2C3A5-BC3B-4964-B37A-89BC69D8687C}"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Mittens"/>
        </a:ext>
      </dgm:extLst>
    </dgm:pt>
    <dgm:pt modelId="{127558DA-4A3B-4C5D-B9CD-DD2410199F5A}" type="pres">
      <dgm:prSet presAssocID="{3CD2C3A5-BC3B-4964-B37A-89BC69D8687C}" presName="spaceRect" presStyleCnt="0"/>
      <dgm:spPr/>
    </dgm:pt>
    <dgm:pt modelId="{1A6170AC-1882-4603-9013-72CC621BE60B}" type="pres">
      <dgm:prSet presAssocID="{3CD2C3A5-BC3B-4964-B37A-89BC69D8687C}" presName="parTx" presStyleLbl="revTx" presStyleIdx="3" presStyleCnt="5">
        <dgm:presLayoutVars>
          <dgm:chMax val="0"/>
          <dgm:chPref val="0"/>
        </dgm:presLayoutVars>
      </dgm:prSet>
      <dgm:spPr/>
      <dgm:t>
        <a:bodyPr/>
        <a:lstStyle/>
        <a:p>
          <a:endParaRPr lang="en-US"/>
        </a:p>
      </dgm:t>
    </dgm:pt>
    <dgm:pt modelId="{3E8C5F9F-D065-43AE-945F-BF0D1E529DD2}" type="pres">
      <dgm:prSet presAssocID="{F0EB0802-4A43-4B2E-9B1A-83A035E57151}" presName="sibTrans" presStyleCnt="0"/>
      <dgm:spPr/>
    </dgm:pt>
    <dgm:pt modelId="{C4382FE9-3A23-4523-8311-A662225AB0CE}" type="pres">
      <dgm:prSet presAssocID="{81B8171B-159F-4909-8606-F0E5D53603A0}" presName="compNode" presStyleCnt="0"/>
      <dgm:spPr/>
    </dgm:pt>
    <dgm:pt modelId="{D8995AF8-AE87-4609-9B13-C11DCD09B2AB}" type="pres">
      <dgm:prSet presAssocID="{81B8171B-159F-4909-8606-F0E5D53603A0}" presName="bgRect" presStyleLbl="bgShp" presStyleIdx="4" presStyleCnt="5"/>
      <dgm:spPr/>
    </dgm:pt>
    <dgm:pt modelId="{D4FBA50F-0392-452A-8E8A-6175B2D343A2}" type="pres">
      <dgm:prSet presAssocID="{81B8171B-159F-4909-8606-F0E5D53603A0}"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Receiver"/>
        </a:ext>
      </dgm:extLst>
    </dgm:pt>
    <dgm:pt modelId="{1BD3DB0F-805D-45E1-A878-BE924F74D7A5}" type="pres">
      <dgm:prSet presAssocID="{81B8171B-159F-4909-8606-F0E5D53603A0}" presName="spaceRect" presStyleCnt="0"/>
      <dgm:spPr/>
    </dgm:pt>
    <dgm:pt modelId="{9FA47B7A-BECC-4B5F-BC11-B9CC17033FE5}" type="pres">
      <dgm:prSet presAssocID="{81B8171B-159F-4909-8606-F0E5D53603A0}" presName="parTx" presStyleLbl="revTx" presStyleIdx="4" presStyleCnt="5">
        <dgm:presLayoutVars>
          <dgm:chMax val="0"/>
          <dgm:chPref val="0"/>
        </dgm:presLayoutVars>
      </dgm:prSet>
      <dgm:spPr/>
      <dgm:t>
        <a:bodyPr/>
        <a:lstStyle/>
        <a:p>
          <a:endParaRPr lang="en-US"/>
        </a:p>
      </dgm:t>
    </dgm:pt>
  </dgm:ptLst>
  <dgm:cxnLst>
    <dgm:cxn modelId="{7F4970A0-3AAF-4B77-A675-DC84B8149DF3}" srcId="{7722155F-E2FF-4851-855F-C76B3ACFA074}" destId="{81B8171B-159F-4909-8606-F0E5D53603A0}" srcOrd="4" destOrd="0" parTransId="{F7F26CF6-7C0C-4323-816D-BABC2274CEB5}" sibTransId="{E431C8DB-D91E-4008-B24E-356F5800C63F}"/>
    <dgm:cxn modelId="{0F40CDA1-6D68-453F-9C65-6E985B0625F4}" type="presOf" srcId="{38C0305D-689F-4C36-8EA8-5F83F0F66305}" destId="{42BECF4B-D35F-47DF-84C9-3A99251F425F}" srcOrd="0" destOrd="0" presId="urn:microsoft.com/office/officeart/2018/2/layout/IconVerticalSolidList"/>
    <dgm:cxn modelId="{1D9B508E-156B-4DD1-842E-CC0AD569CB7D}" type="presOf" srcId="{3CD2C3A5-BC3B-4964-B37A-89BC69D8687C}" destId="{1A6170AC-1882-4603-9013-72CC621BE60B}" srcOrd="0" destOrd="0" presId="urn:microsoft.com/office/officeart/2018/2/layout/IconVerticalSolidList"/>
    <dgm:cxn modelId="{5C660E02-C60E-4E4F-A8C6-903FC4D25BF0}" type="presOf" srcId="{F2E7692A-798C-4E0E-8346-7A238D3E6C83}" destId="{306ADD2F-3BC0-4DEC-ACD7-28556A881FAC}" srcOrd="0" destOrd="0" presId="urn:microsoft.com/office/officeart/2018/2/layout/IconVerticalSolidList"/>
    <dgm:cxn modelId="{BC09C0AF-13CC-4E9C-AB2C-CB0299D9E330}" srcId="{7722155F-E2FF-4851-855F-C76B3ACFA074}" destId="{F2E7692A-798C-4E0E-8346-7A238D3E6C83}" srcOrd="1" destOrd="0" parTransId="{32DFFEAD-D817-49AC-A2DF-833A1D701945}" sibTransId="{CF0CD82E-DAD1-4174-B153-72D448650AF1}"/>
    <dgm:cxn modelId="{31A3BAB7-86F0-44F0-8601-2605089153EC}" srcId="{7722155F-E2FF-4851-855F-C76B3ACFA074}" destId="{0CA8E16B-B72B-4EF0-B538-8547801DDAA2}" srcOrd="0" destOrd="0" parTransId="{18F526C5-5314-4EDE-BC9F-3B8888D38DD5}" sibTransId="{E2A5F379-659E-48B9-9E7C-528DB54BC323}"/>
    <dgm:cxn modelId="{0074FAA9-B0B0-4EE4-B1A6-04065D6ADC9B}" type="presOf" srcId="{81B8171B-159F-4909-8606-F0E5D53603A0}" destId="{9FA47B7A-BECC-4B5F-BC11-B9CC17033FE5}" srcOrd="0" destOrd="0" presId="urn:microsoft.com/office/officeart/2018/2/layout/IconVerticalSolidList"/>
    <dgm:cxn modelId="{4DC4289E-9040-48BA-98BE-BE66CA1D59BA}" type="presOf" srcId="{0CA8E16B-B72B-4EF0-B538-8547801DDAA2}" destId="{B7EF5D7F-6C76-4024-814B-A71F65FB71C0}" srcOrd="0" destOrd="0" presId="urn:microsoft.com/office/officeart/2018/2/layout/IconVerticalSolidList"/>
    <dgm:cxn modelId="{F13D7BAC-3125-4969-898A-34B996C1FADE}" type="presOf" srcId="{7722155F-E2FF-4851-855F-C76B3ACFA074}" destId="{29140C63-73D6-4475-8840-5B083BB5308F}" srcOrd="0" destOrd="0" presId="urn:microsoft.com/office/officeart/2018/2/layout/IconVerticalSolidList"/>
    <dgm:cxn modelId="{92C6A4CD-EF98-4F27-9EF7-C245B5E7F26F}" srcId="{7722155F-E2FF-4851-855F-C76B3ACFA074}" destId="{38C0305D-689F-4C36-8EA8-5F83F0F66305}" srcOrd="2" destOrd="0" parTransId="{A6C5B91E-8F52-4889-A94B-384A68C417DD}" sibTransId="{0155C4FD-A231-47CC-9A4A-99DBAFA706FD}"/>
    <dgm:cxn modelId="{BA3B3A6D-DF5F-4368-8186-1695A37F1467}" srcId="{7722155F-E2FF-4851-855F-C76B3ACFA074}" destId="{3CD2C3A5-BC3B-4964-B37A-89BC69D8687C}" srcOrd="3" destOrd="0" parTransId="{5EE796B8-C122-4A93-8FD2-40478DD69A2F}" sibTransId="{F0EB0802-4A43-4B2E-9B1A-83A035E57151}"/>
    <dgm:cxn modelId="{E63FC510-C994-4C45-8EE0-68273695BC92}" type="presParOf" srcId="{29140C63-73D6-4475-8840-5B083BB5308F}" destId="{97013EFB-3956-45B7-BEC8-A8B9A7A61BF8}" srcOrd="0" destOrd="0" presId="urn:microsoft.com/office/officeart/2018/2/layout/IconVerticalSolidList"/>
    <dgm:cxn modelId="{44FBFA25-DC74-486F-A08B-D6A41D57CE6D}" type="presParOf" srcId="{97013EFB-3956-45B7-BEC8-A8B9A7A61BF8}" destId="{BB94C9A8-958F-46AE-A483-0F4937C06D8D}" srcOrd="0" destOrd="0" presId="urn:microsoft.com/office/officeart/2018/2/layout/IconVerticalSolidList"/>
    <dgm:cxn modelId="{B5225562-D04D-44CA-80BC-712A9B7AB3CB}" type="presParOf" srcId="{97013EFB-3956-45B7-BEC8-A8B9A7A61BF8}" destId="{213D4BB3-386B-44A2-A94C-D1358FE1E5A7}" srcOrd="1" destOrd="0" presId="urn:microsoft.com/office/officeart/2018/2/layout/IconVerticalSolidList"/>
    <dgm:cxn modelId="{3396D206-ED36-458D-B52C-7CACB7BEBDF7}" type="presParOf" srcId="{97013EFB-3956-45B7-BEC8-A8B9A7A61BF8}" destId="{B65609A0-094E-4040-ACF4-CB31A2D3C715}" srcOrd="2" destOrd="0" presId="urn:microsoft.com/office/officeart/2018/2/layout/IconVerticalSolidList"/>
    <dgm:cxn modelId="{8933C799-D7E2-4635-B78A-2ACF5C78E5F5}" type="presParOf" srcId="{97013EFB-3956-45B7-BEC8-A8B9A7A61BF8}" destId="{B7EF5D7F-6C76-4024-814B-A71F65FB71C0}" srcOrd="3" destOrd="0" presId="urn:microsoft.com/office/officeart/2018/2/layout/IconVerticalSolidList"/>
    <dgm:cxn modelId="{35D50A42-8797-48B7-BCFC-BB1CD02D30F7}" type="presParOf" srcId="{29140C63-73D6-4475-8840-5B083BB5308F}" destId="{34999CEA-A8F6-4415-9D7E-1FE1691CE275}" srcOrd="1" destOrd="0" presId="urn:microsoft.com/office/officeart/2018/2/layout/IconVerticalSolidList"/>
    <dgm:cxn modelId="{2A551E01-54F7-4601-9F72-AAB5FA739946}" type="presParOf" srcId="{29140C63-73D6-4475-8840-5B083BB5308F}" destId="{E95AB079-637B-4ED2-A464-E74BE31949A8}" srcOrd="2" destOrd="0" presId="urn:microsoft.com/office/officeart/2018/2/layout/IconVerticalSolidList"/>
    <dgm:cxn modelId="{36345E45-1C92-410F-9E25-658D3437E46E}" type="presParOf" srcId="{E95AB079-637B-4ED2-A464-E74BE31949A8}" destId="{0DE050FF-C498-4BA9-98BC-1939E44B3931}" srcOrd="0" destOrd="0" presId="urn:microsoft.com/office/officeart/2018/2/layout/IconVerticalSolidList"/>
    <dgm:cxn modelId="{3E185028-411D-4014-87B6-57320EE29747}" type="presParOf" srcId="{E95AB079-637B-4ED2-A464-E74BE31949A8}" destId="{5183303F-8620-488F-860D-0A574D42D65A}" srcOrd="1" destOrd="0" presId="urn:microsoft.com/office/officeart/2018/2/layout/IconVerticalSolidList"/>
    <dgm:cxn modelId="{5CA560B9-3CF3-4DB0-AA99-AA069E5F5878}" type="presParOf" srcId="{E95AB079-637B-4ED2-A464-E74BE31949A8}" destId="{C09E24AB-907A-4E56-BD23-C1FE843EF321}" srcOrd="2" destOrd="0" presId="urn:microsoft.com/office/officeart/2018/2/layout/IconVerticalSolidList"/>
    <dgm:cxn modelId="{49F4A6CE-468C-4207-A316-1864B14D470F}" type="presParOf" srcId="{E95AB079-637B-4ED2-A464-E74BE31949A8}" destId="{306ADD2F-3BC0-4DEC-ACD7-28556A881FAC}" srcOrd="3" destOrd="0" presId="urn:microsoft.com/office/officeart/2018/2/layout/IconVerticalSolidList"/>
    <dgm:cxn modelId="{5F5FD240-827E-427E-B85D-BA0A8CE62FC7}" type="presParOf" srcId="{29140C63-73D6-4475-8840-5B083BB5308F}" destId="{E09DB6F0-B59B-4FE0-9768-E0327DDA22B5}" srcOrd="3" destOrd="0" presId="urn:microsoft.com/office/officeart/2018/2/layout/IconVerticalSolidList"/>
    <dgm:cxn modelId="{BC75C218-572F-4DDF-B9F4-803395863A92}" type="presParOf" srcId="{29140C63-73D6-4475-8840-5B083BB5308F}" destId="{D084D2AC-4F02-4561-9D80-C3B3CF572EAF}" srcOrd="4" destOrd="0" presId="urn:microsoft.com/office/officeart/2018/2/layout/IconVerticalSolidList"/>
    <dgm:cxn modelId="{37379FD4-FA92-4512-92D2-75601F4B4B66}" type="presParOf" srcId="{D084D2AC-4F02-4561-9D80-C3B3CF572EAF}" destId="{BEA367F5-0CC1-40D6-8FC0-57425BFC9E99}" srcOrd="0" destOrd="0" presId="urn:microsoft.com/office/officeart/2018/2/layout/IconVerticalSolidList"/>
    <dgm:cxn modelId="{4D3188F2-C760-47D9-B1B6-34E7896AC012}" type="presParOf" srcId="{D084D2AC-4F02-4561-9D80-C3B3CF572EAF}" destId="{566B6597-F424-470B-8EA5-AD9E3A5FBB16}" srcOrd="1" destOrd="0" presId="urn:microsoft.com/office/officeart/2018/2/layout/IconVerticalSolidList"/>
    <dgm:cxn modelId="{73F322CF-9360-4D00-9D87-C7CC821C6223}" type="presParOf" srcId="{D084D2AC-4F02-4561-9D80-C3B3CF572EAF}" destId="{95AF1A1B-B49A-4A32-9E4A-7031EB9551C0}" srcOrd="2" destOrd="0" presId="urn:microsoft.com/office/officeart/2018/2/layout/IconVerticalSolidList"/>
    <dgm:cxn modelId="{92FA7F97-F070-448A-B4CE-942FAC10ACE4}" type="presParOf" srcId="{D084D2AC-4F02-4561-9D80-C3B3CF572EAF}" destId="{42BECF4B-D35F-47DF-84C9-3A99251F425F}" srcOrd="3" destOrd="0" presId="urn:microsoft.com/office/officeart/2018/2/layout/IconVerticalSolidList"/>
    <dgm:cxn modelId="{AFE4BE4A-EB04-47E8-87D1-8039A23693E3}" type="presParOf" srcId="{29140C63-73D6-4475-8840-5B083BB5308F}" destId="{422FDE4A-CB64-41BF-A7ED-CCFC19A59716}" srcOrd="5" destOrd="0" presId="urn:microsoft.com/office/officeart/2018/2/layout/IconVerticalSolidList"/>
    <dgm:cxn modelId="{EFD08DCD-EDDD-4A2F-9C10-4C90581D911B}" type="presParOf" srcId="{29140C63-73D6-4475-8840-5B083BB5308F}" destId="{516AB91B-1400-440C-9F63-EEC594E77897}" srcOrd="6" destOrd="0" presId="urn:microsoft.com/office/officeart/2018/2/layout/IconVerticalSolidList"/>
    <dgm:cxn modelId="{515998F0-2132-49A0-B799-6FB480157DD0}" type="presParOf" srcId="{516AB91B-1400-440C-9F63-EEC594E77897}" destId="{CEA20C9B-697A-4CB4-90B7-FD2960F7E48F}" srcOrd="0" destOrd="0" presId="urn:microsoft.com/office/officeart/2018/2/layout/IconVerticalSolidList"/>
    <dgm:cxn modelId="{CE6795A9-5C0C-4F00-8754-2D884FD772ED}" type="presParOf" srcId="{516AB91B-1400-440C-9F63-EEC594E77897}" destId="{4242913C-03EC-4229-8DE5-C8650462CBD9}" srcOrd="1" destOrd="0" presId="urn:microsoft.com/office/officeart/2018/2/layout/IconVerticalSolidList"/>
    <dgm:cxn modelId="{7B29BFE8-FDCB-46CA-B06D-AB0F15181BCC}" type="presParOf" srcId="{516AB91B-1400-440C-9F63-EEC594E77897}" destId="{127558DA-4A3B-4C5D-B9CD-DD2410199F5A}" srcOrd="2" destOrd="0" presId="urn:microsoft.com/office/officeart/2018/2/layout/IconVerticalSolidList"/>
    <dgm:cxn modelId="{B5B5D596-88FE-4896-AE55-34FB63F8F559}" type="presParOf" srcId="{516AB91B-1400-440C-9F63-EEC594E77897}" destId="{1A6170AC-1882-4603-9013-72CC621BE60B}" srcOrd="3" destOrd="0" presId="urn:microsoft.com/office/officeart/2018/2/layout/IconVerticalSolidList"/>
    <dgm:cxn modelId="{FEE84141-D758-46D7-B573-BD119104E768}" type="presParOf" srcId="{29140C63-73D6-4475-8840-5B083BB5308F}" destId="{3E8C5F9F-D065-43AE-945F-BF0D1E529DD2}" srcOrd="7" destOrd="0" presId="urn:microsoft.com/office/officeart/2018/2/layout/IconVerticalSolidList"/>
    <dgm:cxn modelId="{9634C061-38E4-4EC2-B3EA-31897E2B0E47}" type="presParOf" srcId="{29140C63-73D6-4475-8840-5B083BB5308F}" destId="{C4382FE9-3A23-4523-8311-A662225AB0CE}" srcOrd="8" destOrd="0" presId="urn:microsoft.com/office/officeart/2018/2/layout/IconVerticalSolidList"/>
    <dgm:cxn modelId="{EE038818-19BE-4D17-859D-9175717BFA1E}" type="presParOf" srcId="{C4382FE9-3A23-4523-8311-A662225AB0CE}" destId="{D8995AF8-AE87-4609-9B13-C11DCD09B2AB}" srcOrd="0" destOrd="0" presId="urn:microsoft.com/office/officeart/2018/2/layout/IconVerticalSolidList"/>
    <dgm:cxn modelId="{481183D9-E5C7-47DA-9E39-DD64E907F41F}" type="presParOf" srcId="{C4382FE9-3A23-4523-8311-A662225AB0CE}" destId="{D4FBA50F-0392-452A-8E8A-6175B2D343A2}" srcOrd="1" destOrd="0" presId="urn:microsoft.com/office/officeart/2018/2/layout/IconVerticalSolidList"/>
    <dgm:cxn modelId="{C376B8B7-23D2-4264-BCD2-03D1935E8B05}" type="presParOf" srcId="{C4382FE9-3A23-4523-8311-A662225AB0CE}" destId="{1BD3DB0F-805D-45E1-A878-BE924F74D7A5}" srcOrd="2" destOrd="0" presId="urn:microsoft.com/office/officeart/2018/2/layout/IconVerticalSolidList"/>
    <dgm:cxn modelId="{242C2811-62D9-45B9-96B8-4608920887AB}" type="presParOf" srcId="{C4382FE9-3A23-4523-8311-A662225AB0CE}" destId="{9FA47B7A-BECC-4B5F-BC11-B9CC17033F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BD98AD-2965-47BC-9307-D6C3889AB4FE}"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C7937DC8-0BD2-432B-BFD6-BD87529ACA07}">
      <dgm:prSet custT="1"/>
      <dgm:spPr>
        <a:solidFill>
          <a:srgbClr val="003C58"/>
        </a:solidFill>
      </dgm:spPr>
      <dgm:t>
        <a:bodyPr/>
        <a:lstStyle/>
        <a:p>
          <a:r>
            <a:rPr lang="en-US" sz="2400" dirty="0">
              <a:effectLst>
                <a:glow rad="63500">
                  <a:schemeClr val="accent1">
                    <a:satMod val="175000"/>
                    <a:alpha val="40000"/>
                  </a:schemeClr>
                </a:glow>
              </a:effectLst>
            </a:rPr>
            <a:t>Maintaining more than 6 ft. separation from others</a:t>
          </a:r>
        </a:p>
      </dgm:t>
    </dgm:pt>
    <dgm:pt modelId="{E4519AE4-3981-4345-9254-7968295239FF}" type="parTrans" cxnId="{6782F043-6F60-47DD-895C-FDDAB3651D74}">
      <dgm:prSet/>
      <dgm:spPr/>
      <dgm:t>
        <a:bodyPr/>
        <a:lstStyle/>
        <a:p>
          <a:endParaRPr lang="en-US"/>
        </a:p>
      </dgm:t>
    </dgm:pt>
    <dgm:pt modelId="{642C6E83-DF9D-445B-81AD-EB9B744B41DA}" type="sibTrans" cxnId="{6782F043-6F60-47DD-895C-FDDAB3651D74}">
      <dgm:prSet/>
      <dgm:spPr/>
      <dgm:t>
        <a:bodyPr/>
        <a:lstStyle/>
        <a:p>
          <a:endParaRPr lang="en-US"/>
        </a:p>
      </dgm:t>
    </dgm:pt>
    <dgm:pt modelId="{EEDC1BF9-F4BC-4E02-82EF-AD40D55CA160}">
      <dgm:prSet/>
      <dgm:spPr>
        <a:gradFill rotWithShape="0">
          <a:gsLst>
            <a:gs pos="99000">
              <a:srgbClr val="E1F0FB"/>
            </a:gs>
            <a:gs pos="42000">
              <a:srgbClr val="003C58"/>
            </a:gs>
          </a:gsLst>
          <a:path path="rect">
            <a:fillToRect l="100000" b="100000"/>
          </a:path>
        </a:gradFill>
      </dgm:spPr>
      <dgm:t>
        <a:bodyPr/>
        <a:lstStyle/>
        <a:p>
          <a:r>
            <a:rPr lang="en-US" dirty="0">
              <a:effectLst>
                <a:glow rad="63500">
                  <a:schemeClr val="accent4">
                    <a:satMod val="175000"/>
                    <a:alpha val="40000"/>
                  </a:schemeClr>
                </a:glow>
                <a:outerShdw blurRad="50800" dist="38100" dir="2700000" algn="tl" rotWithShape="0">
                  <a:prstClr val="black">
                    <a:alpha val="40000"/>
                  </a:prstClr>
                </a:outerShdw>
              </a:effectLst>
            </a:rPr>
            <a:t>Employees should NOT come to work with frequent cough, fever, or difficulty breathing or if they or someone they live with has been diagnosed with COVID-19</a:t>
          </a:r>
        </a:p>
      </dgm:t>
    </dgm:pt>
    <dgm:pt modelId="{E3579C13-ECB6-4338-8DD9-D95585B888CD}" type="parTrans" cxnId="{14E53309-2D06-42E9-ADA7-15D69D0C9203}">
      <dgm:prSet/>
      <dgm:spPr/>
      <dgm:t>
        <a:bodyPr/>
        <a:lstStyle/>
        <a:p>
          <a:endParaRPr lang="en-US"/>
        </a:p>
      </dgm:t>
    </dgm:pt>
    <dgm:pt modelId="{794F459B-06FD-4476-B290-E0890596CBF0}" type="sibTrans" cxnId="{14E53309-2D06-42E9-ADA7-15D69D0C9203}">
      <dgm:prSet/>
      <dgm:spPr/>
      <dgm:t>
        <a:bodyPr/>
        <a:lstStyle/>
        <a:p>
          <a:endParaRPr lang="en-US"/>
        </a:p>
      </dgm:t>
    </dgm:pt>
    <dgm:pt modelId="{56379A1D-698E-4E64-8A4C-B642CD58E0AB}">
      <dgm:prSet custT="1"/>
      <dgm:spPr>
        <a:solidFill>
          <a:srgbClr val="E1F0FB"/>
        </a:solidFill>
      </dgm:spPr>
      <dgm:t>
        <a:bodyPr/>
        <a:lstStyle/>
        <a:p>
          <a:r>
            <a:rPr lang="en-US" sz="2400" dirty="0">
              <a:solidFill>
                <a:srgbClr val="003C58"/>
              </a:solidFill>
              <a:effectLst>
                <a:outerShdw blurRad="50800" dist="38100" dir="2700000" algn="tl" rotWithShape="0">
                  <a:prstClr val="black">
                    <a:alpha val="40000"/>
                  </a:prstClr>
                </a:outerShdw>
              </a:effectLst>
            </a:rPr>
            <a:t>Safe use of cleaners and disinfectants</a:t>
          </a:r>
        </a:p>
      </dgm:t>
    </dgm:pt>
    <dgm:pt modelId="{F240BB46-D183-4062-83B2-6F3632219525}" type="parTrans" cxnId="{497F3A2C-A8BE-453B-9A8B-5CEBBCB72F4A}">
      <dgm:prSet/>
      <dgm:spPr/>
      <dgm:t>
        <a:bodyPr/>
        <a:lstStyle/>
        <a:p>
          <a:endParaRPr lang="en-US"/>
        </a:p>
      </dgm:t>
    </dgm:pt>
    <dgm:pt modelId="{549D7C8B-06C4-4501-B925-CF846608D85C}" type="sibTrans" cxnId="{497F3A2C-A8BE-453B-9A8B-5CEBBCB72F4A}">
      <dgm:prSet/>
      <dgm:spPr/>
      <dgm:t>
        <a:bodyPr/>
        <a:lstStyle/>
        <a:p>
          <a:endParaRPr lang="en-US"/>
        </a:p>
      </dgm:t>
    </dgm:pt>
    <dgm:pt modelId="{310B0766-B329-410A-9F6B-EB776A9C2F0F}">
      <dgm:prSet/>
      <dgm:spPr/>
      <dgm:t>
        <a:bodyPr/>
        <a:lstStyle/>
        <a:p>
          <a:r>
            <a:rPr lang="en-US"/>
            <a:t>Hazards of cleaners/disinfectants at worksite</a:t>
          </a:r>
        </a:p>
      </dgm:t>
    </dgm:pt>
    <dgm:pt modelId="{6530C139-EAF3-4E61-A94A-6EC1E4F2D4CF}" type="parTrans" cxnId="{76215445-FE78-417F-880D-98240E023176}">
      <dgm:prSet/>
      <dgm:spPr/>
      <dgm:t>
        <a:bodyPr/>
        <a:lstStyle/>
        <a:p>
          <a:endParaRPr lang="en-US"/>
        </a:p>
      </dgm:t>
    </dgm:pt>
    <dgm:pt modelId="{177B8E88-13DC-4E58-9653-F6BD0E3225BC}" type="sibTrans" cxnId="{76215445-FE78-417F-880D-98240E023176}">
      <dgm:prSet/>
      <dgm:spPr/>
      <dgm:t>
        <a:bodyPr/>
        <a:lstStyle/>
        <a:p>
          <a:endParaRPr lang="en-US"/>
        </a:p>
      </dgm:t>
    </dgm:pt>
    <dgm:pt modelId="{5E7CB818-9617-45BA-AFCE-BDFF4738D747}">
      <dgm:prSet/>
      <dgm:spPr/>
      <dgm:t>
        <a:bodyPr/>
        <a:lstStyle/>
        <a:p>
          <a:r>
            <a:rPr lang="en-US"/>
            <a:t>Wearing PPE (i.e. disposable gloves)</a:t>
          </a:r>
        </a:p>
      </dgm:t>
    </dgm:pt>
    <dgm:pt modelId="{6B4A4946-76BD-49AE-A5E3-3376F626CE7D}" type="parTrans" cxnId="{FD8B2144-E12C-4379-9334-00C392865ED5}">
      <dgm:prSet/>
      <dgm:spPr/>
      <dgm:t>
        <a:bodyPr/>
        <a:lstStyle/>
        <a:p>
          <a:endParaRPr lang="en-US"/>
        </a:p>
      </dgm:t>
    </dgm:pt>
    <dgm:pt modelId="{20654EA2-CDF7-42A6-B4B6-CABD8DAAE426}" type="sibTrans" cxnId="{FD8B2144-E12C-4379-9334-00C392865ED5}">
      <dgm:prSet/>
      <dgm:spPr/>
      <dgm:t>
        <a:bodyPr/>
        <a:lstStyle/>
        <a:p>
          <a:endParaRPr lang="en-US"/>
        </a:p>
      </dgm:t>
    </dgm:pt>
    <dgm:pt modelId="{AB7D12C5-18A9-4D61-97A0-4DEAEDEB0878}">
      <dgm:prSet/>
      <dgm:spPr/>
      <dgm:t>
        <a:bodyPr/>
        <a:lstStyle/>
        <a:p>
          <a:r>
            <a:rPr lang="en-US"/>
            <a:t>Used in manner safe for employees</a:t>
          </a:r>
        </a:p>
      </dgm:t>
    </dgm:pt>
    <dgm:pt modelId="{A3B5438C-A5F7-437D-8E9E-B4938A1CE2A6}" type="parTrans" cxnId="{63AD6CF4-5065-462A-9710-416096690270}">
      <dgm:prSet/>
      <dgm:spPr/>
      <dgm:t>
        <a:bodyPr/>
        <a:lstStyle/>
        <a:p>
          <a:endParaRPr lang="en-US"/>
        </a:p>
      </dgm:t>
    </dgm:pt>
    <dgm:pt modelId="{0A966F41-69D4-4A98-B82C-82552C5FA6C9}" type="sibTrans" cxnId="{63AD6CF4-5065-462A-9710-416096690270}">
      <dgm:prSet/>
      <dgm:spPr/>
      <dgm:t>
        <a:bodyPr/>
        <a:lstStyle/>
        <a:p>
          <a:endParaRPr lang="en-US"/>
        </a:p>
      </dgm:t>
    </dgm:pt>
    <dgm:pt modelId="{FE71854E-077F-4022-9A9B-06D5A75F069D}" type="pres">
      <dgm:prSet presAssocID="{F6BD98AD-2965-47BC-9307-D6C3889AB4FE}" presName="Name0" presStyleCnt="0">
        <dgm:presLayoutVars>
          <dgm:dir/>
          <dgm:animLvl val="lvl"/>
          <dgm:resizeHandles val="exact"/>
        </dgm:presLayoutVars>
      </dgm:prSet>
      <dgm:spPr/>
      <dgm:t>
        <a:bodyPr/>
        <a:lstStyle/>
        <a:p>
          <a:endParaRPr lang="en-US"/>
        </a:p>
      </dgm:t>
    </dgm:pt>
    <dgm:pt modelId="{55A413E3-5B5F-4CF5-B822-71B9E87D567B}" type="pres">
      <dgm:prSet presAssocID="{56379A1D-698E-4E64-8A4C-B642CD58E0AB}" presName="boxAndChildren" presStyleCnt="0"/>
      <dgm:spPr/>
    </dgm:pt>
    <dgm:pt modelId="{2F895B02-5E4D-42F7-B1A9-4B86AAD92C7A}" type="pres">
      <dgm:prSet presAssocID="{56379A1D-698E-4E64-8A4C-B642CD58E0AB}" presName="parentTextBox" presStyleLbl="node1" presStyleIdx="0" presStyleCnt="3"/>
      <dgm:spPr/>
      <dgm:t>
        <a:bodyPr/>
        <a:lstStyle/>
        <a:p>
          <a:endParaRPr lang="en-US"/>
        </a:p>
      </dgm:t>
    </dgm:pt>
    <dgm:pt modelId="{989E0262-E2DB-417D-994A-0B36083AC98C}" type="pres">
      <dgm:prSet presAssocID="{56379A1D-698E-4E64-8A4C-B642CD58E0AB}" presName="entireBox" presStyleLbl="node1" presStyleIdx="0" presStyleCnt="3"/>
      <dgm:spPr/>
      <dgm:t>
        <a:bodyPr/>
        <a:lstStyle/>
        <a:p>
          <a:endParaRPr lang="en-US"/>
        </a:p>
      </dgm:t>
    </dgm:pt>
    <dgm:pt modelId="{2263C970-EBB6-4E54-BF93-4D4147CE5C46}" type="pres">
      <dgm:prSet presAssocID="{56379A1D-698E-4E64-8A4C-B642CD58E0AB}" presName="descendantBox" presStyleCnt="0"/>
      <dgm:spPr/>
    </dgm:pt>
    <dgm:pt modelId="{66DC29B4-4C0D-43FC-AD5F-82069189213D}" type="pres">
      <dgm:prSet presAssocID="{310B0766-B329-410A-9F6B-EB776A9C2F0F}" presName="childTextBox" presStyleLbl="fgAccFollowNode1" presStyleIdx="0" presStyleCnt="3">
        <dgm:presLayoutVars>
          <dgm:bulletEnabled val="1"/>
        </dgm:presLayoutVars>
      </dgm:prSet>
      <dgm:spPr/>
      <dgm:t>
        <a:bodyPr/>
        <a:lstStyle/>
        <a:p>
          <a:endParaRPr lang="en-US"/>
        </a:p>
      </dgm:t>
    </dgm:pt>
    <dgm:pt modelId="{F7F814B4-44FF-4400-B9F8-DD086BDF5956}" type="pres">
      <dgm:prSet presAssocID="{5E7CB818-9617-45BA-AFCE-BDFF4738D747}" presName="childTextBox" presStyleLbl="fgAccFollowNode1" presStyleIdx="1" presStyleCnt="3">
        <dgm:presLayoutVars>
          <dgm:bulletEnabled val="1"/>
        </dgm:presLayoutVars>
      </dgm:prSet>
      <dgm:spPr/>
      <dgm:t>
        <a:bodyPr/>
        <a:lstStyle/>
        <a:p>
          <a:endParaRPr lang="en-US"/>
        </a:p>
      </dgm:t>
    </dgm:pt>
    <dgm:pt modelId="{9BB98A44-3602-4FC5-B062-47BEDA498824}" type="pres">
      <dgm:prSet presAssocID="{AB7D12C5-18A9-4D61-97A0-4DEAEDEB0878}" presName="childTextBox" presStyleLbl="fgAccFollowNode1" presStyleIdx="2" presStyleCnt="3">
        <dgm:presLayoutVars>
          <dgm:bulletEnabled val="1"/>
        </dgm:presLayoutVars>
      </dgm:prSet>
      <dgm:spPr/>
      <dgm:t>
        <a:bodyPr/>
        <a:lstStyle/>
        <a:p>
          <a:endParaRPr lang="en-US"/>
        </a:p>
      </dgm:t>
    </dgm:pt>
    <dgm:pt modelId="{8F0171CC-E6FE-40CD-A1BD-A190E773E513}" type="pres">
      <dgm:prSet presAssocID="{794F459B-06FD-4476-B290-E0890596CBF0}" presName="sp" presStyleCnt="0"/>
      <dgm:spPr/>
    </dgm:pt>
    <dgm:pt modelId="{C387FDE7-315F-4D44-BB01-C8AC66F34DD9}" type="pres">
      <dgm:prSet presAssocID="{EEDC1BF9-F4BC-4E02-82EF-AD40D55CA160}" presName="arrowAndChildren" presStyleCnt="0"/>
      <dgm:spPr/>
    </dgm:pt>
    <dgm:pt modelId="{00E0AB87-DB1E-4CEA-A1B6-84696ABE30F5}" type="pres">
      <dgm:prSet presAssocID="{EEDC1BF9-F4BC-4E02-82EF-AD40D55CA160}" presName="parentTextArrow" presStyleLbl="node1" presStyleIdx="1" presStyleCnt="3"/>
      <dgm:spPr/>
      <dgm:t>
        <a:bodyPr/>
        <a:lstStyle/>
        <a:p>
          <a:endParaRPr lang="en-US"/>
        </a:p>
      </dgm:t>
    </dgm:pt>
    <dgm:pt modelId="{378C06DF-6409-43AB-BA02-88827A45B712}" type="pres">
      <dgm:prSet presAssocID="{642C6E83-DF9D-445B-81AD-EB9B744B41DA}" presName="sp" presStyleCnt="0"/>
      <dgm:spPr/>
    </dgm:pt>
    <dgm:pt modelId="{F0513A23-2089-4A09-AD69-7F4FADC5E68C}" type="pres">
      <dgm:prSet presAssocID="{C7937DC8-0BD2-432B-BFD6-BD87529ACA07}" presName="arrowAndChildren" presStyleCnt="0"/>
      <dgm:spPr/>
    </dgm:pt>
    <dgm:pt modelId="{E146A021-9FFD-4EE7-B32F-55E01EC72A78}" type="pres">
      <dgm:prSet presAssocID="{C7937DC8-0BD2-432B-BFD6-BD87529ACA07}" presName="parentTextArrow" presStyleLbl="node1" presStyleIdx="2" presStyleCnt="3"/>
      <dgm:spPr/>
      <dgm:t>
        <a:bodyPr/>
        <a:lstStyle/>
        <a:p>
          <a:endParaRPr lang="en-US"/>
        </a:p>
      </dgm:t>
    </dgm:pt>
  </dgm:ptLst>
  <dgm:cxnLst>
    <dgm:cxn modelId="{6ADD1B69-CE37-4D82-83FF-FA238F77D709}" type="presOf" srcId="{AB7D12C5-18A9-4D61-97A0-4DEAEDEB0878}" destId="{9BB98A44-3602-4FC5-B062-47BEDA498824}" srcOrd="0" destOrd="0" presId="urn:microsoft.com/office/officeart/2005/8/layout/process4"/>
    <dgm:cxn modelId="{BB409805-2908-4A46-85E8-E8C45F121F8E}" type="presOf" srcId="{F6BD98AD-2965-47BC-9307-D6C3889AB4FE}" destId="{FE71854E-077F-4022-9A9B-06D5A75F069D}" srcOrd="0" destOrd="0" presId="urn:microsoft.com/office/officeart/2005/8/layout/process4"/>
    <dgm:cxn modelId="{6782F043-6F60-47DD-895C-FDDAB3651D74}" srcId="{F6BD98AD-2965-47BC-9307-D6C3889AB4FE}" destId="{C7937DC8-0BD2-432B-BFD6-BD87529ACA07}" srcOrd="0" destOrd="0" parTransId="{E4519AE4-3981-4345-9254-7968295239FF}" sibTransId="{642C6E83-DF9D-445B-81AD-EB9B744B41DA}"/>
    <dgm:cxn modelId="{63AD6CF4-5065-462A-9710-416096690270}" srcId="{56379A1D-698E-4E64-8A4C-B642CD58E0AB}" destId="{AB7D12C5-18A9-4D61-97A0-4DEAEDEB0878}" srcOrd="2" destOrd="0" parTransId="{A3B5438C-A5F7-437D-8E9E-B4938A1CE2A6}" sibTransId="{0A966F41-69D4-4A98-B82C-82552C5FA6C9}"/>
    <dgm:cxn modelId="{B8D9D60F-9AE3-4C64-9658-0423D2449687}" type="presOf" srcId="{5E7CB818-9617-45BA-AFCE-BDFF4738D747}" destId="{F7F814B4-44FF-4400-B9F8-DD086BDF5956}" srcOrd="0" destOrd="0" presId="urn:microsoft.com/office/officeart/2005/8/layout/process4"/>
    <dgm:cxn modelId="{14E53309-2D06-42E9-ADA7-15D69D0C9203}" srcId="{F6BD98AD-2965-47BC-9307-D6C3889AB4FE}" destId="{EEDC1BF9-F4BC-4E02-82EF-AD40D55CA160}" srcOrd="1" destOrd="0" parTransId="{E3579C13-ECB6-4338-8DD9-D95585B888CD}" sibTransId="{794F459B-06FD-4476-B290-E0890596CBF0}"/>
    <dgm:cxn modelId="{D84A3969-1B21-4256-B716-6AF1839872D8}" type="presOf" srcId="{310B0766-B329-410A-9F6B-EB776A9C2F0F}" destId="{66DC29B4-4C0D-43FC-AD5F-82069189213D}" srcOrd="0" destOrd="0" presId="urn:microsoft.com/office/officeart/2005/8/layout/process4"/>
    <dgm:cxn modelId="{497F3A2C-A8BE-453B-9A8B-5CEBBCB72F4A}" srcId="{F6BD98AD-2965-47BC-9307-D6C3889AB4FE}" destId="{56379A1D-698E-4E64-8A4C-B642CD58E0AB}" srcOrd="2" destOrd="0" parTransId="{F240BB46-D183-4062-83B2-6F3632219525}" sibTransId="{549D7C8B-06C4-4501-B925-CF846608D85C}"/>
    <dgm:cxn modelId="{7D890711-7FE2-436C-B1EC-C1843FF0F93E}" type="presOf" srcId="{EEDC1BF9-F4BC-4E02-82EF-AD40D55CA160}" destId="{00E0AB87-DB1E-4CEA-A1B6-84696ABE30F5}" srcOrd="0" destOrd="0" presId="urn:microsoft.com/office/officeart/2005/8/layout/process4"/>
    <dgm:cxn modelId="{055A8C4A-E763-4639-A9FA-D495AEDC57D0}" type="presOf" srcId="{C7937DC8-0BD2-432B-BFD6-BD87529ACA07}" destId="{E146A021-9FFD-4EE7-B32F-55E01EC72A78}" srcOrd="0" destOrd="0" presId="urn:microsoft.com/office/officeart/2005/8/layout/process4"/>
    <dgm:cxn modelId="{4A8B30A7-FF94-4EBB-8249-71A56D4A2CBF}" type="presOf" srcId="{56379A1D-698E-4E64-8A4C-B642CD58E0AB}" destId="{989E0262-E2DB-417D-994A-0B36083AC98C}" srcOrd="1" destOrd="0" presId="urn:microsoft.com/office/officeart/2005/8/layout/process4"/>
    <dgm:cxn modelId="{76215445-FE78-417F-880D-98240E023176}" srcId="{56379A1D-698E-4E64-8A4C-B642CD58E0AB}" destId="{310B0766-B329-410A-9F6B-EB776A9C2F0F}" srcOrd="0" destOrd="0" parTransId="{6530C139-EAF3-4E61-A94A-6EC1E4F2D4CF}" sibTransId="{177B8E88-13DC-4E58-9653-F6BD0E3225BC}"/>
    <dgm:cxn modelId="{898EBE55-FD14-4AEF-958D-9AD11169D4DB}" type="presOf" srcId="{56379A1D-698E-4E64-8A4C-B642CD58E0AB}" destId="{2F895B02-5E4D-42F7-B1A9-4B86AAD92C7A}" srcOrd="0" destOrd="0" presId="urn:microsoft.com/office/officeart/2005/8/layout/process4"/>
    <dgm:cxn modelId="{FD8B2144-E12C-4379-9334-00C392865ED5}" srcId="{56379A1D-698E-4E64-8A4C-B642CD58E0AB}" destId="{5E7CB818-9617-45BA-AFCE-BDFF4738D747}" srcOrd="1" destOrd="0" parTransId="{6B4A4946-76BD-49AE-A5E3-3376F626CE7D}" sibTransId="{20654EA2-CDF7-42A6-B4B6-CABD8DAAE426}"/>
    <dgm:cxn modelId="{6BDD8654-7D08-4889-A79C-9256EF331930}" type="presParOf" srcId="{FE71854E-077F-4022-9A9B-06D5A75F069D}" destId="{55A413E3-5B5F-4CF5-B822-71B9E87D567B}" srcOrd="0" destOrd="0" presId="urn:microsoft.com/office/officeart/2005/8/layout/process4"/>
    <dgm:cxn modelId="{F375272E-5715-402A-845C-CAED4C8F0ED0}" type="presParOf" srcId="{55A413E3-5B5F-4CF5-B822-71B9E87D567B}" destId="{2F895B02-5E4D-42F7-B1A9-4B86AAD92C7A}" srcOrd="0" destOrd="0" presId="urn:microsoft.com/office/officeart/2005/8/layout/process4"/>
    <dgm:cxn modelId="{5F98D91D-0F3F-4A68-AACB-9F1C77C5D3A2}" type="presParOf" srcId="{55A413E3-5B5F-4CF5-B822-71B9E87D567B}" destId="{989E0262-E2DB-417D-994A-0B36083AC98C}" srcOrd="1" destOrd="0" presId="urn:microsoft.com/office/officeart/2005/8/layout/process4"/>
    <dgm:cxn modelId="{99758EF0-EAAF-4182-86DA-3194E88ED91B}" type="presParOf" srcId="{55A413E3-5B5F-4CF5-B822-71B9E87D567B}" destId="{2263C970-EBB6-4E54-BF93-4D4147CE5C46}" srcOrd="2" destOrd="0" presId="urn:microsoft.com/office/officeart/2005/8/layout/process4"/>
    <dgm:cxn modelId="{09C05F10-7678-4026-AB2C-67BFAB44D595}" type="presParOf" srcId="{2263C970-EBB6-4E54-BF93-4D4147CE5C46}" destId="{66DC29B4-4C0D-43FC-AD5F-82069189213D}" srcOrd="0" destOrd="0" presId="urn:microsoft.com/office/officeart/2005/8/layout/process4"/>
    <dgm:cxn modelId="{0D5AA1FC-F77C-48A5-B50F-4ED912044822}" type="presParOf" srcId="{2263C970-EBB6-4E54-BF93-4D4147CE5C46}" destId="{F7F814B4-44FF-4400-B9F8-DD086BDF5956}" srcOrd="1" destOrd="0" presId="urn:microsoft.com/office/officeart/2005/8/layout/process4"/>
    <dgm:cxn modelId="{25031F73-083E-42AF-8DD7-BB195C168F05}" type="presParOf" srcId="{2263C970-EBB6-4E54-BF93-4D4147CE5C46}" destId="{9BB98A44-3602-4FC5-B062-47BEDA498824}" srcOrd="2" destOrd="0" presId="urn:microsoft.com/office/officeart/2005/8/layout/process4"/>
    <dgm:cxn modelId="{8F5182AB-06A8-433A-B42D-8F7187DF38FB}" type="presParOf" srcId="{FE71854E-077F-4022-9A9B-06D5A75F069D}" destId="{8F0171CC-E6FE-40CD-A1BD-A190E773E513}" srcOrd="1" destOrd="0" presId="urn:microsoft.com/office/officeart/2005/8/layout/process4"/>
    <dgm:cxn modelId="{FF766E3F-157A-4243-9029-FFA0B9E68857}" type="presParOf" srcId="{FE71854E-077F-4022-9A9B-06D5A75F069D}" destId="{C387FDE7-315F-4D44-BB01-C8AC66F34DD9}" srcOrd="2" destOrd="0" presId="urn:microsoft.com/office/officeart/2005/8/layout/process4"/>
    <dgm:cxn modelId="{8AF57372-A438-46BD-8023-3C2C3E2A2244}" type="presParOf" srcId="{C387FDE7-315F-4D44-BB01-C8AC66F34DD9}" destId="{00E0AB87-DB1E-4CEA-A1B6-84696ABE30F5}" srcOrd="0" destOrd="0" presId="urn:microsoft.com/office/officeart/2005/8/layout/process4"/>
    <dgm:cxn modelId="{5742E223-D059-4F74-9FD7-6022BFB91E2C}" type="presParOf" srcId="{FE71854E-077F-4022-9A9B-06D5A75F069D}" destId="{378C06DF-6409-43AB-BA02-88827A45B712}" srcOrd="3" destOrd="0" presId="urn:microsoft.com/office/officeart/2005/8/layout/process4"/>
    <dgm:cxn modelId="{78F3A5BF-15B2-4E5E-B5A9-94AAA62F727C}" type="presParOf" srcId="{FE71854E-077F-4022-9A9B-06D5A75F069D}" destId="{F0513A23-2089-4A09-AD69-7F4FADC5E68C}" srcOrd="4" destOrd="0" presId="urn:microsoft.com/office/officeart/2005/8/layout/process4"/>
    <dgm:cxn modelId="{77253947-415C-4060-9AE6-3E399D889C9C}" type="presParOf" srcId="{F0513A23-2089-4A09-AD69-7F4FADC5E68C}" destId="{E146A021-9FFD-4EE7-B32F-55E01EC72A7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5B2C1C-DA5E-4E64-BBE4-8F1A0C07213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5C7C806-D5DA-488F-AF61-511A19EB0710}">
      <dgm:prSet phldrT="[Text]"/>
      <dgm:spPr>
        <a:solidFill>
          <a:srgbClr val="003C5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p3d/>
        </a:bodyPr>
        <a:lstStyle/>
        <a:p>
          <a:r>
            <a:rPr lang="en-US" b="1" dirty="0">
              <a:effectLst>
                <a:innerShdw blurRad="63500" dist="50800" dir="13500000">
                  <a:prstClr val="black">
                    <a:alpha val="50000"/>
                  </a:prstClr>
                </a:innerShdw>
              </a:effectLst>
            </a:rPr>
            <a:t>Increase Cleaning &amp; Disinfection</a:t>
          </a:r>
        </a:p>
      </dgm:t>
    </dgm:pt>
    <dgm:pt modelId="{A8CFAFAB-F996-44EB-AD51-7A9C0C7D533C}" type="parTrans" cxnId="{35E505A4-072C-406C-80B9-F3E23DCCA6B4}">
      <dgm:prSet/>
      <dgm:spPr/>
      <dgm:t>
        <a:bodyPr/>
        <a:lstStyle/>
        <a:p>
          <a:endParaRPr lang="en-US"/>
        </a:p>
      </dgm:t>
    </dgm:pt>
    <dgm:pt modelId="{8D911737-C4F4-4B78-BD4C-491D465DCA03}" type="sibTrans" cxnId="{35E505A4-072C-406C-80B9-F3E23DCCA6B4}">
      <dgm:prSet/>
      <dgm:spPr/>
      <dgm:t>
        <a:bodyPr/>
        <a:lstStyle/>
        <a:p>
          <a:endParaRPr lang="en-US"/>
        </a:p>
      </dgm:t>
    </dgm:pt>
    <dgm:pt modelId="{AC77DF4D-D3C9-4968-8A03-A0B10B4F92A8}">
      <dgm:prSet phldrT="[Text]" custT="1"/>
      <dgm:spPr>
        <a:solidFill>
          <a:srgbClr val="E1F0FB">
            <a:alpha val="90000"/>
          </a:srgbClr>
        </a:solidFill>
      </dgm:spPr>
      <dgm:t>
        <a:bodyPr/>
        <a:lstStyle/>
        <a:p>
          <a:pPr>
            <a:spcAft>
              <a:spcPts val="600"/>
            </a:spcAft>
          </a:pPr>
          <a:r>
            <a:rPr lang="en-US" sz="1250" dirty="0" smtClean="0"/>
            <a:t>Procedures </a:t>
          </a:r>
          <a:r>
            <a:rPr lang="en-US" sz="1250" dirty="0"/>
            <a:t>to routinely clean/disinfect commonly touched surfaces/objects</a:t>
          </a:r>
        </a:p>
      </dgm:t>
    </dgm:pt>
    <dgm:pt modelId="{DC12BA21-F75E-498C-8AE4-BAAD12A63E5F}" type="parTrans" cxnId="{5B8DBD1D-C99C-49F7-B67D-052D38D15774}">
      <dgm:prSet/>
      <dgm:spPr/>
      <dgm:t>
        <a:bodyPr/>
        <a:lstStyle/>
        <a:p>
          <a:endParaRPr lang="en-US"/>
        </a:p>
      </dgm:t>
    </dgm:pt>
    <dgm:pt modelId="{00BF52B3-0DD0-4E97-BF65-DBBC20C6F90C}" type="sibTrans" cxnId="{5B8DBD1D-C99C-49F7-B67D-052D38D15774}">
      <dgm:prSet/>
      <dgm:spPr/>
      <dgm:t>
        <a:bodyPr/>
        <a:lstStyle/>
        <a:p>
          <a:endParaRPr lang="en-US"/>
        </a:p>
      </dgm:t>
    </dgm:pt>
    <dgm:pt modelId="{1A9C237C-C1E3-4B57-B203-5233563FBE2F}">
      <dgm:prSet phldrT="[Text]" custT="1"/>
      <dgm:spPr>
        <a:solidFill>
          <a:srgbClr val="E1F0FB">
            <a:alpha val="90000"/>
          </a:srgbClr>
        </a:solidFill>
      </dgm:spPr>
      <dgm:t>
        <a:bodyPr/>
        <a:lstStyle/>
        <a:p>
          <a:pPr>
            <a:spcAft>
              <a:spcPts val="600"/>
            </a:spcAft>
          </a:pPr>
          <a:r>
            <a:rPr lang="en-US" sz="1250" dirty="0" smtClean="0"/>
            <a:t>EPA-approved products safe </a:t>
          </a:r>
          <a:r>
            <a:rPr lang="en-US" sz="1250" dirty="0"/>
            <a:t>for food establishments</a:t>
          </a:r>
        </a:p>
      </dgm:t>
    </dgm:pt>
    <dgm:pt modelId="{F48B80E0-8307-4F1D-BCF6-672B6953606E}" type="parTrans" cxnId="{F839B5E8-7E52-4DA8-8BCE-B4B0A7E9564A}">
      <dgm:prSet/>
      <dgm:spPr/>
      <dgm:t>
        <a:bodyPr/>
        <a:lstStyle/>
        <a:p>
          <a:endParaRPr lang="en-US"/>
        </a:p>
      </dgm:t>
    </dgm:pt>
    <dgm:pt modelId="{6CC3E348-D49E-483F-8554-F0A02504C6D8}" type="sibTrans" cxnId="{F839B5E8-7E52-4DA8-8BCE-B4B0A7E9564A}">
      <dgm:prSet/>
      <dgm:spPr/>
      <dgm:t>
        <a:bodyPr/>
        <a:lstStyle/>
        <a:p>
          <a:endParaRPr lang="en-US"/>
        </a:p>
      </dgm:t>
    </dgm:pt>
    <dgm:pt modelId="{825CE64F-6636-4F7B-9407-61E5911A7C97}">
      <dgm:prSet phldrT="[Text]"/>
      <dgm:spPr>
        <a:solidFill>
          <a:srgbClr val="003C5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p3d/>
        </a:bodyPr>
        <a:lstStyle/>
        <a:p>
          <a:r>
            <a:rPr lang="en-US" b="1" dirty="0">
              <a:effectLst>
                <a:innerShdw blurRad="63500" dist="50800" dir="16200000">
                  <a:prstClr val="black">
                    <a:alpha val="50000"/>
                  </a:prstClr>
                </a:innerShdw>
              </a:effectLst>
            </a:rPr>
            <a:t>Procedures to Increase Physical Distancing</a:t>
          </a:r>
        </a:p>
      </dgm:t>
    </dgm:pt>
    <dgm:pt modelId="{B976B39A-FD4E-4FE6-81F8-06924AC95E0F}" type="parTrans" cxnId="{521DA20F-684A-466C-879A-E92F5EFCB011}">
      <dgm:prSet/>
      <dgm:spPr/>
      <dgm:t>
        <a:bodyPr/>
        <a:lstStyle/>
        <a:p>
          <a:endParaRPr lang="en-US"/>
        </a:p>
      </dgm:t>
    </dgm:pt>
    <dgm:pt modelId="{137D5469-288F-4212-977F-5790D2627BA7}" type="sibTrans" cxnId="{521DA20F-684A-466C-879A-E92F5EFCB011}">
      <dgm:prSet/>
      <dgm:spPr/>
      <dgm:t>
        <a:bodyPr/>
        <a:lstStyle/>
        <a:p>
          <a:endParaRPr lang="en-US"/>
        </a:p>
      </dgm:t>
    </dgm:pt>
    <dgm:pt modelId="{06E3BD09-51E6-4C6D-A9B5-2C511BD4DF8B}">
      <dgm:prSet phldrT="[Text]" custT="1"/>
      <dgm:spPr>
        <a:solidFill>
          <a:srgbClr val="E1F0FB">
            <a:alpha val="90000"/>
          </a:srgbClr>
        </a:solidFill>
      </dgm:spPr>
      <dgm:t>
        <a:bodyPr/>
        <a:lstStyle/>
        <a:p>
          <a:pPr>
            <a:spcAft>
              <a:spcPts val="600"/>
            </a:spcAft>
          </a:pPr>
          <a:r>
            <a:rPr lang="en-US" sz="1250" dirty="0"/>
            <a:t>Stagger break and lunch </a:t>
          </a:r>
          <a:r>
            <a:rPr lang="en-US" sz="1250" dirty="0" smtClean="0"/>
            <a:t>times</a:t>
          </a:r>
          <a:endParaRPr lang="en-US" sz="1250" dirty="0"/>
        </a:p>
      </dgm:t>
    </dgm:pt>
    <dgm:pt modelId="{804E1C91-84B8-4A7C-9174-A2E1D224E175}" type="parTrans" cxnId="{8CBAE8C1-0FEE-4428-9F20-F3FE2F89C99C}">
      <dgm:prSet/>
      <dgm:spPr/>
      <dgm:t>
        <a:bodyPr/>
        <a:lstStyle/>
        <a:p>
          <a:endParaRPr lang="en-US"/>
        </a:p>
      </dgm:t>
    </dgm:pt>
    <dgm:pt modelId="{65AF2A1A-7B92-48B7-82E2-58A30BAC9115}" type="sibTrans" cxnId="{8CBAE8C1-0FEE-4428-9F20-F3FE2F89C99C}">
      <dgm:prSet/>
      <dgm:spPr/>
      <dgm:t>
        <a:bodyPr/>
        <a:lstStyle/>
        <a:p>
          <a:endParaRPr lang="en-US"/>
        </a:p>
      </dgm:t>
    </dgm:pt>
    <dgm:pt modelId="{CB69B723-BB98-4643-B363-055F42C82809}">
      <dgm:prSet phldrT="[Text]" custT="1"/>
      <dgm:spPr>
        <a:solidFill>
          <a:srgbClr val="E1F0FB">
            <a:alpha val="90000"/>
          </a:srgbClr>
        </a:solidFill>
      </dgm:spPr>
      <dgm:t>
        <a:bodyPr/>
        <a:lstStyle/>
        <a:p>
          <a:pPr>
            <a:spcAft>
              <a:spcPts val="600"/>
            </a:spcAft>
          </a:pPr>
          <a:r>
            <a:rPr lang="en-US" sz="1250" dirty="0" smtClean="0"/>
            <a:t>EPA-registered </a:t>
          </a:r>
          <a:r>
            <a:rPr lang="en-US" sz="1250" dirty="0"/>
            <a:t>disposable wipes to </a:t>
          </a:r>
          <a:r>
            <a:rPr lang="en-US" sz="1250" dirty="0" smtClean="0"/>
            <a:t>customers for shopping </a:t>
          </a:r>
          <a:r>
            <a:rPr lang="en-US" sz="1250" dirty="0"/>
            <a:t>carts</a:t>
          </a:r>
        </a:p>
      </dgm:t>
    </dgm:pt>
    <dgm:pt modelId="{C984B0BD-5E09-49BB-85B5-44E883BE4A6C}" type="parTrans" cxnId="{E9EF5F39-7168-4B11-AEBE-6D652EF83741}">
      <dgm:prSet/>
      <dgm:spPr/>
      <dgm:t>
        <a:bodyPr/>
        <a:lstStyle/>
        <a:p>
          <a:endParaRPr lang="en-US"/>
        </a:p>
      </dgm:t>
    </dgm:pt>
    <dgm:pt modelId="{AEF83F41-60DE-4D5E-866B-5F4638B811F4}" type="sibTrans" cxnId="{E9EF5F39-7168-4B11-AEBE-6D652EF83741}">
      <dgm:prSet/>
      <dgm:spPr/>
      <dgm:t>
        <a:bodyPr/>
        <a:lstStyle/>
        <a:p>
          <a:endParaRPr lang="en-US"/>
        </a:p>
      </dgm:t>
    </dgm:pt>
    <dgm:pt modelId="{2B23B60D-9FA7-4863-9D55-572A00B0AD0C}">
      <dgm:prSet phldrT="[Text]" custT="1"/>
      <dgm:spPr>
        <a:solidFill>
          <a:srgbClr val="E1F0FB">
            <a:alpha val="90000"/>
          </a:srgbClr>
        </a:solidFill>
      </dgm:spPr>
      <dgm:t>
        <a:bodyPr/>
        <a:lstStyle/>
        <a:p>
          <a:pPr>
            <a:spcAft>
              <a:spcPts val="600"/>
            </a:spcAft>
          </a:pPr>
          <a:r>
            <a:rPr lang="en-US" sz="1250" dirty="0" smtClean="0"/>
            <a:t>Manufacturer’s </a:t>
          </a:r>
          <a:r>
            <a:rPr lang="en-US" sz="1250" dirty="0"/>
            <a:t>instructions for all cleaning and disinfection products</a:t>
          </a:r>
        </a:p>
      </dgm:t>
    </dgm:pt>
    <dgm:pt modelId="{A41C2BEC-AA90-46BA-B6E7-A913690BA681}" type="parTrans" cxnId="{41593476-7D8D-4AA5-9E21-E146B3B30289}">
      <dgm:prSet/>
      <dgm:spPr/>
      <dgm:t>
        <a:bodyPr/>
        <a:lstStyle/>
        <a:p>
          <a:endParaRPr lang="en-US"/>
        </a:p>
      </dgm:t>
    </dgm:pt>
    <dgm:pt modelId="{4A6C4923-1FE3-41B8-8252-B1F20BE7CEF9}" type="sibTrans" cxnId="{41593476-7D8D-4AA5-9E21-E146B3B30289}">
      <dgm:prSet/>
      <dgm:spPr/>
      <dgm:t>
        <a:bodyPr/>
        <a:lstStyle/>
        <a:p>
          <a:endParaRPr lang="en-US"/>
        </a:p>
      </dgm:t>
    </dgm:pt>
    <dgm:pt modelId="{3BAB13F9-A6F3-4297-A367-89FC4FA474EA}">
      <dgm:prSet phldrT="[Text]" custT="1"/>
      <dgm:spPr>
        <a:solidFill>
          <a:srgbClr val="E1F0FB">
            <a:alpha val="90000"/>
          </a:srgbClr>
        </a:solidFill>
      </dgm:spPr>
      <dgm:t>
        <a:bodyPr/>
        <a:lstStyle/>
        <a:p>
          <a:pPr>
            <a:spcAft>
              <a:spcPts val="600"/>
            </a:spcAft>
          </a:pPr>
          <a:r>
            <a:rPr lang="en-US" sz="1250" dirty="0" smtClean="0"/>
            <a:t>Close </a:t>
          </a:r>
          <a:r>
            <a:rPr lang="en-US" sz="1250" dirty="0"/>
            <a:t>access to an area where a person confirmed or presumed to have COVID-19 has </a:t>
          </a:r>
          <a:r>
            <a:rPr lang="en-US" sz="1250" dirty="0" smtClean="0"/>
            <a:t>been, deep cleaning procedures</a:t>
          </a:r>
          <a:endParaRPr lang="en-US" sz="1250" dirty="0"/>
        </a:p>
      </dgm:t>
    </dgm:pt>
    <dgm:pt modelId="{AF4664E3-94B9-408B-8CF4-25FF3362BEBD}" type="parTrans" cxnId="{9EEFA44C-56BA-4ECD-B28F-B3DA44527ED7}">
      <dgm:prSet/>
      <dgm:spPr/>
      <dgm:t>
        <a:bodyPr/>
        <a:lstStyle/>
        <a:p>
          <a:endParaRPr lang="en-US"/>
        </a:p>
      </dgm:t>
    </dgm:pt>
    <dgm:pt modelId="{4632E52B-5A23-4651-ADED-EBCC3551EC08}" type="sibTrans" cxnId="{9EEFA44C-56BA-4ECD-B28F-B3DA44527ED7}">
      <dgm:prSet/>
      <dgm:spPr/>
      <dgm:t>
        <a:bodyPr/>
        <a:lstStyle/>
        <a:p>
          <a:endParaRPr lang="en-US"/>
        </a:p>
      </dgm:t>
    </dgm:pt>
    <dgm:pt modelId="{8FFA18C1-E0F9-4195-BF03-F10CC225B06A}">
      <dgm:prSet phldrT="[Text]" custT="1"/>
      <dgm:spPr>
        <a:solidFill>
          <a:srgbClr val="E1F0FB">
            <a:alpha val="90000"/>
          </a:srgbClr>
        </a:solidFill>
      </dgm:spPr>
      <dgm:t>
        <a:bodyPr/>
        <a:lstStyle/>
        <a:p>
          <a:pPr>
            <a:spcAft>
              <a:spcPts val="600"/>
            </a:spcAft>
          </a:pPr>
          <a:r>
            <a:rPr lang="en-US" sz="1250" dirty="0" smtClean="0"/>
            <a:t>Frequent cleaning/disinfection of recycling </a:t>
          </a:r>
          <a:r>
            <a:rPr lang="en-US" sz="1250" dirty="0"/>
            <a:t>collection </a:t>
          </a:r>
          <a:r>
            <a:rPr lang="en-US" sz="1250" dirty="0" smtClean="0"/>
            <a:t>and processing points</a:t>
          </a:r>
          <a:endParaRPr lang="en-US" sz="1250" dirty="0"/>
        </a:p>
      </dgm:t>
    </dgm:pt>
    <dgm:pt modelId="{F7682E3F-9751-44E2-9A76-D535856072BD}" type="parTrans" cxnId="{0FD9DB78-FBBC-42C8-B234-C30DB2C150D0}">
      <dgm:prSet/>
      <dgm:spPr/>
      <dgm:t>
        <a:bodyPr/>
        <a:lstStyle/>
        <a:p>
          <a:endParaRPr lang="en-US"/>
        </a:p>
      </dgm:t>
    </dgm:pt>
    <dgm:pt modelId="{6790E147-AE80-4D84-B9DC-0BDA372C0C53}" type="sibTrans" cxnId="{0FD9DB78-FBBC-42C8-B234-C30DB2C150D0}">
      <dgm:prSet/>
      <dgm:spPr/>
      <dgm:t>
        <a:bodyPr/>
        <a:lstStyle/>
        <a:p>
          <a:endParaRPr lang="en-US"/>
        </a:p>
      </dgm:t>
    </dgm:pt>
    <dgm:pt modelId="{934D3FBD-5CB9-43A8-A7FB-4123D2029476}">
      <dgm:prSet phldrT="[Text]" custT="1"/>
      <dgm:spPr>
        <a:solidFill>
          <a:srgbClr val="E1F0FB">
            <a:alpha val="90000"/>
          </a:srgbClr>
        </a:solidFill>
      </dgm:spPr>
      <dgm:t>
        <a:bodyPr/>
        <a:lstStyle/>
        <a:p>
          <a:pPr>
            <a:spcAft>
              <a:spcPts val="600"/>
            </a:spcAft>
          </a:pPr>
          <a:r>
            <a:rPr lang="en-US" sz="1250" dirty="0" smtClean="0"/>
            <a:t>Every </a:t>
          </a:r>
          <a:r>
            <a:rPr lang="en-US" sz="1250" dirty="0"/>
            <a:t>other checkout register</a:t>
          </a:r>
        </a:p>
      </dgm:t>
    </dgm:pt>
    <dgm:pt modelId="{B9E2DC0C-A327-4DE2-A61C-DD71A0C4C9D2}" type="parTrans" cxnId="{874C7DDC-AF69-4BC1-BE82-94ADBDFF64CE}">
      <dgm:prSet/>
      <dgm:spPr/>
      <dgm:t>
        <a:bodyPr/>
        <a:lstStyle/>
        <a:p>
          <a:endParaRPr lang="en-US"/>
        </a:p>
      </dgm:t>
    </dgm:pt>
    <dgm:pt modelId="{7F1F665F-A93E-47E5-8E03-C3F594CA7D97}" type="sibTrans" cxnId="{874C7DDC-AF69-4BC1-BE82-94ADBDFF64CE}">
      <dgm:prSet/>
      <dgm:spPr/>
      <dgm:t>
        <a:bodyPr/>
        <a:lstStyle/>
        <a:p>
          <a:endParaRPr lang="en-US"/>
        </a:p>
      </dgm:t>
    </dgm:pt>
    <dgm:pt modelId="{D7F4589F-4F58-47EA-B714-AFB12D17068F}">
      <dgm:prSet phldrT="[Text]" custT="1"/>
      <dgm:spPr>
        <a:solidFill>
          <a:srgbClr val="E1F0FB">
            <a:alpha val="90000"/>
          </a:srgbClr>
        </a:solidFill>
      </dgm:spPr>
      <dgm:t>
        <a:bodyPr/>
        <a:lstStyle/>
        <a:p>
          <a:pPr>
            <a:spcAft>
              <a:spcPts val="600"/>
            </a:spcAft>
          </a:pPr>
          <a:r>
            <a:rPr lang="en-US" sz="1250" dirty="0" smtClean="0"/>
            <a:t>6-feet markings </a:t>
          </a:r>
          <a:r>
            <a:rPr lang="en-US" sz="1250" dirty="0"/>
            <a:t>in checkout or other lines</a:t>
          </a:r>
        </a:p>
      </dgm:t>
    </dgm:pt>
    <dgm:pt modelId="{50F02855-A95D-4F66-A806-AC3A96525F64}" type="parTrans" cxnId="{0DA5406A-8C58-4659-871C-B924C176F8BB}">
      <dgm:prSet/>
      <dgm:spPr/>
      <dgm:t>
        <a:bodyPr/>
        <a:lstStyle/>
        <a:p>
          <a:endParaRPr lang="en-US"/>
        </a:p>
      </dgm:t>
    </dgm:pt>
    <dgm:pt modelId="{65FD1FDE-0EFB-4FBE-AB6B-13556474BD43}" type="sibTrans" cxnId="{0DA5406A-8C58-4659-871C-B924C176F8BB}">
      <dgm:prSet/>
      <dgm:spPr/>
      <dgm:t>
        <a:bodyPr/>
        <a:lstStyle/>
        <a:p>
          <a:endParaRPr lang="en-US"/>
        </a:p>
      </dgm:t>
    </dgm:pt>
    <dgm:pt modelId="{0911B8A4-FD47-42CF-8718-D53C1B8FF689}">
      <dgm:prSet phldrT="[Text]" custT="1"/>
      <dgm:spPr>
        <a:solidFill>
          <a:srgbClr val="E1F0FB">
            <a:alpha val="90000"/>
          </a:srgbClr>
        </a:solidFill>
      </dgm:spPr>
      <dgm:t>
        <a:bodyPr/>
        <a:lstStyle/>
        <a:p>
          <a:pPr>
            <a:spcAft>
              <a:spcPts val="600"/>
            </a:spcAft>
          </a:pPr>
          <a:r>
            <a:rPr lang="en-US" sz="1250" dirty="0"/>
            <a:t>Limit number of </a:t>
          </a:r>
          <a:r>
            <a:rPr lang="en-US" sz="1250" dirty="0" smtClean="0"/>
            <a:t>gathered employees</a:t>
          </a:r>
          <a:endParaRPr lang="en-US" sz="1250" dirty="0"/>
        </a:p>
      </dgm:t>
    </dgm:pt>
    <dgm:pt modelId="{0F77FD77-A348-415B-9365-FE3396161FEB}" type="parTrans" cxnId="{C200293D-1332-49A3-AA98-F5A22B302F6D}">
      <dgm:prSet/>
      <dgm:spPr/>
      <dgm:t>
        <a:bodyPr/>
        <a:lstStyle/>
        <a:p>
          <a:endParaRPr lang="en-US"/>
        </a:p>
      </dgm:t>
    </dgm:pt>
    <dgm:pt modelId="{8A1A8C95-0913-45E6-A7F6-91F9399AB52F}" type="sibTrans" cxnId="{C200293D-1332-49A3-AA98-F5A22B302F6D}">
      <dgm:prSet/>
      <dgm:spPr/>
      <dgm:t>
        <a:bodyPr/>
        <a:lstStyle/>
        <a:p>
          <a:endParaRPr lang="en-US"/>
        </a:p>
      </dgm:t>
    </dgm:pt>
    <dgm:pt modelId="{17DC7058-3E33-40E3-8FD8-071306920D0A}">
      <dgm:prSet phldrT="[Text]" custT="1"/>
      <dgm:spPr>
        <a:solidFill>
          <a:srgbClr val="E1F0FB">
            <a:alpha val="90000"/>
          </a:srgbClr>
        </a:solidFill>
      </dgm:spPr>
      <dgm:t>
        <a:bodyPr/>
        <a:lstStyle/>
        <a:p>
          <a:pPr>
            <a:spcAft>
              <a:spcPts val="600"/>
            </a:spcAft>
          </a:pPr>
          <a:r>
            <a:rPr lang="en-US" sz="1250" dirty="0" smtClean="0"/>
            <a:t>Post </a:t>
          </a:r>
          <a:r>
            <a:rPr lang="en-US" sz="1250" dirty="0"/>
            <a:t>signs at all entrances with infection control </a:t>
          </a:r>
          <a:r>
            <a:rPr lang="en-US" sz="1250" dirty="0" smtClean="0"/>
            <a:t>information</a:t>
          </a:r>
          <a:endParaRPr lang="en-US" sz="1250" dirty="0"/>
        </a:p>
      </dgm:t>
    </dgm:pt>
    <dgm:pt modelId="{077F4B72-D4B8-465A-8B11-6122B25187C5}" type="parTrans" cxnId="{57DB6B53-751D-450D-A0C3-24F9248F19A0}">
      <dgm:prSet/>
      <dgm:spPr/>
      <dgm:t>
        <a:bodyPr/>
        <a:lstStyle/>
        <a:p>
          <a:endParaRPr lang="en-US"/>
        </a:p>
      </dgm:t>
    </dgm:pt>
    <dgm:pt modelId="{9B715358-B8B3-44E5-A157-973FA7B70E38}" type="sibTrans" cxnId="{57DB6B53-751D-450D-A0C3-24F9248F19A0}">
      <dgm:prSet/>
      <dgm:spPr/>
      <dgm:t>
        <a:bodyPr/>
        <a:lstStyle/>
        <a:p>
          <a:endParaRPr lang="en-US"/>
        </a:p>
      </dgm:t>
    </dgm:pt>
    <dgm:pt modelId="{2FD3B847-7BB1-422F-B135-30AB344C6F5E}">
      <dgm:prSet phldrT="[Text]" custT="1"/>
      <dgm:spPr>
        <a:solidFill>
          <a:srgbClr val="E1F0FB">
            <a:alpha val="90000"/>
          </a:srgbClr>
        </a:solidFill>
      </dgm:spPr>
      <dgm:t>
        <a:bodyPr/>
        <a:lstStyle/>
        <a:p>
          <a:pPr>
            <a:spcAft>
              <a:spcPts val="600"/>
            </a:spcAft>
          </a:pPr>
          <a:r>
            <a:rPr lang="en-US" sz="1250" dirty="0" smtClean="0"/>
            <a:t>Employees </a:t>
          </a:r>
          <a:r>
            <a:rPr lang="en-US" sz="1250" dirty="0"/>
            <a:t>to practice physical distancing </a:t>
          </a:r>
          <a:r>
            <a:rPr lang="en-US" sz="1250" dirty="0" smtClean="0"/>
            <a:t>outside of work</a:t>
          </a:r>
          <a:endParaRPr lang="en-US" sz="1250" dirty="0"/>
        </a:p>
      </dgm:t>
    </dgm:pt>
    <dgm:pt modelId="{4210711B-31DF-4E2C-91BB-EBB99289BDB8}" type="parTrans" cxnId="{CD4D8A40-AAE8-4B90-9E38-351BCD1168EC}">
      <dgm:prSet/>
      <dgm:spPr/>
      <dgm:t>
        <a:bodyPr/>
        <a:lstStyle/>
        <a:p>
          <a:endParaRPr lang="en-US"/>
        </a:p>
      </dgm:t>
    </dgm:pt>
    <dgm:pt modelId="{F2BA47FC-7FAE-4FB2-B27D-2B937FA6105C}" type="sibTrans" cxnId="{CD4D8A40-AAE8-4B90-9E38-351BCD1168EC}">
      <dgm:prSet/>
      <dgm:spPr/>
      <dgm:t>
        <a:bodyPr/>
        <a:lstStyle/>
        <a:p>
          <a:endParaRPr lang="en-US"/>
        </a:p>
      </dgm:t>
    </dgm:pt>
    <dgm:pt modelId="{25358403-FCFA-4441-9D0E-1A4C5CF44CD0}">
      <dgm:prSet phldrT="[Text]" custT="1"/>
      <dgm:spPr>
        <a:solidFill>
          <a:srgbClr val="E1F0FB">
            <a:alpha val="90000"/>
          </a:srgbClr>
        </a:solidFill>
      </dgm:spPr>
      <dgm:t>
        <a:bodyPr/>
        <a:lstStyle/>
        <a:p>
          <a:pPr>
            <a:spcAft>
              <a:spcPts val="600"/>
            </a:spcAft>
          </a:pPr>
          <a:r>
            <a:rPr lang="en-US" sz="1250" dirty="0" smtClean="0"/>
            <a:t>Limit crew size by staggering or increasing number of work shifts</a:t>
          </a:r>
          <a:endParaRPr lang="en-US" sz="1250" dirty="0"/>
        </a:p>
      </dgm:t>
    </dgm:pt>
    <dgm:pt modelId="{4EB10716-151A-41B8-8951-7F1DA96886F0}" type="parTrans" cxnId="{7DD6E497-A00F-4B3A-A7EB-FB823D8D58C2}">
      <dgm:prSet/>
      <dgm:spPr/>
      <dgm:t>
        <a:bodyPr/>
        <a:lstStyle/>
        <a:p>
          <a:endParaRPr lang="en-US"/>
        </a:p>
      </dgm:t>
    </dgm:pt>
    <dgm:pt modelId="{6F600C2F-3B66-462C-B68D-37CB37B65874}" type="sibTrans" cxnId="{7DD6E497-A00F-4B3A-A7EB-FB823D8D58C2}">
      <dgm:prSet/>
      <dgm:spPr/>
      <dgm:t>
        <a:bodyPr/>
        <a:lstStyle/>
        <a:p>
          <a:endParaRPr lang="en-US"/>
        </a:p>
      </dgm:t>
    </dgm:pt>
    <dgm:pt modelId="{CC115865-EE14-4BD3-9BD7-4C05A782CA54}">
      <dgm:prSet phldrT="[Text]" custT="1"/>
      <dgm:spPr>
        <a:solidFill>
          <a:srgbClr val="E1F0FB">
            <a:alpha val="90000"/>
          </a:srgbClr>
        </a:solidFill>
      </dgm:spPr>
      <dgm:t>
        <a:bodyPr/>
        <a:lstStyle/>
        <a:p>
          <a:pPr>
            <a:spcAft>
              <a:spcPts val="600"/>
            </a:spcAft>
          </a:pPr>
          <a:r>
            <a:rPr lang="en-US" sz="1250" dirty="0" smtClean="0"/>
            <a:t>Job interviews and orientations over phone/video conference</a:t>
          </a:r>
          <a:endParaRPr lang="en-US" sz="1250" dirty="0"/>
        </a:p>
      </dgm:t>
    </dgm:pt>
    <dgm:pt modelId="{B3A3531A-09A7-4DF5-BE40-F20D27F43A9D}" type="parTrans" cxnId="{2E2CB432-AD3F-4B86-9F7A-D43C8B7AD8F2}">
      <dgm:prSet/>
      <dgm:spPr/>
      <dgm:t>
        <a:bodyPr/>
        <a:lstStyle/>
        <a:p>
          <a:endParaRPr lang="en-US"/>
        </a:p>
      </dgm:t>
    </dgm:pt>
    <dgm:pt modelId="{B4B02B85-19F2-467B-9DDF-3008B83F7703}" type="sibTrans" cxnId="{2E2CB432-AD3F-4B86-9F7A-D43C8B7AD8F2}">
      <dgm:prSet/>
      <dgm:spPr/>
      <dgm:t>
        <a:bodyPr/>
        <a:lstStyle/>
        <a:p>
          <a:endParaRPr lang="en-US"/>
        </a:p>
      </dgm:t>
    </dgm:pt>
    <dgm:pt modelId="{9B640E69-9481-4E35-B2DC-E06EAE4FB4E2}" type="pres">
      <dgm:prSet presAssocID="{235B2C1C-DA5E-4E64-BBE4-8F1A0C072135}" presName="Name0" presStyleCnt="0">
        <dgm:presLayoutVars>
          <dgm:dir/>
          <dgm:animLvl val="lvl"/>
          <dgm:resizeHandles/>
        </dgm:presLayoutVars>
      </dgm:prSet>
      <dgm:spPr/>
      <dgm:t>
        <a:bodyPr/>
        <a:lstStyle/>
        <a:p>
          <a:endParaRPr lang="en-US"/>
        </a:p>
      </dgm:t>
    </dgm:pt>
    <dgm:pt modelId="{28F75D4E-77A2-4CBA-BD17-D52E70CD79A1}" type="pres">
      <dgm:prSet presAssocID="{D5C7C806-D5DA-488F-AF61-511A19EB0710}" presName="linNode" presStyleCnt="0"/>
      <dgm:spPr/>
    </dgm:pt>
    <dgm:pt modelId="{9482C612-72B5-4416-BBA8-85C5DEC98B44}" type="pres">
      <dgm:prSet presAssocID="{D5C7C806-D5DA-488F-AF61-511A19EB0710}" presName="parentShp" presStyleLbl="node1" presStyleIdx="0" presStyleCnt="2" custScaleX="90406" custScaleY="135218" custLinFactNeighborX="-82" custLinFactNeighborY="6383">
        <dgm:presLayoutVars>
          <dgm:bulletEnabled val="1"/>
        </dgm:presLayoutVars>
      </dgm:prSet>
      <dgm:spPr/>
      <dgm:t>
        <a:bodyPr/>
        <a:lstStyle/>
        <a:p>
          <a:endParaRPr lang="en-US"/>
        </a:p>
      </dgm:t>
    </dgm:pt>
    <dgm:pt modelId="{4F282AA0-D1B7-4166-AE0F-99FAE890A585}" type="pres">
      <dgm:prSet presAssocID="{D5C7C806-D5DA-488F-AF61-511A19EB0710}" presName="childShp" presStyleLbl="bgAccFollowNode1" presStyleIdx="0" presStyleCnt="2" custScaleX="138346" custScaleY="157988" custLinFactNeighborX="123" custLinFactNeighborY="9564">
        <dgm:presLayoutVars>
          <dgm:bulletEnabled val="1"/>
        </dgm:presLayoutVars>
      </dgm:prSet>
      <dgm:spPr/>
      <dgm:t>
        <a:bodyPr/>
        <a:lstStyle/>
        <a:p>
          <a:endParaRPr lang="en-US"/>
        </a:p>
      </dgm:t>
    </dgm:pt>
    <dgm:pt modelId="{73FE2BE5-E646-4BA6-8A06-1C2D53D6D44B}" type="pres">
      <dgm:prSet presAssocID="{8D911737-C4F4-4B78-BD4C-491D465DCA03}" presName="spacing" presStyleCnt="0"/>
      <dgm:spPr/>
    </dgm:pt>
    <dgm:pt modelId="{3F681275-7AE7-46AD-8143-11CCBE7AE5FF}" type="pres">
      <dgm:prSet presAssocID="{825CE64F-6636-4F7B-9407-61E5911A7C97}" presName="linNode" presStyleCnt="0"/>
      <dgm:spPr/>
    </dgm:pt>
    <dgm:pt modelId="{A23DEECB-B6AF-4BB1-9A01-ED905C7F756E}" type="pres">
      <dgm:prSet presAssocID="{825CE64F-6636-4F7B-9407-61E5911A7C97}" presName="parentShp" presStyleLbl="node1" presStyleIdx="1" presStyleCnt="2" custScaleX="78526" custScaleY="154477" custLinFactNeighborX="-654" custLinFactNeighborY="315">
        <dgm:presLayoutVars>
          <dgm:bulletEnabled val="1"/>
        </dgm:presLayoutVars>
      </dgm:prSet>
      <dgm:spPr/>
      <dgm:t>
        <a:bodyPr/>
        <a:lstStyle/>
        <a:p>
          <a:endParaRPr lang="en-US"/>
        </a:p>
      </dgm:t>
    </dgm:pt>
    <dgm:pt modelId="{828B72C3-D191-48FF-BF05-3AA9515DBD51}" type="pres">
      <dgm:prSet presAssocID="{825CE64F-6636-4F7B-9407-61E5911A7C97}" presName="childShp" presStyleLbl="bgAccFollowNode1" presStyleIdx="1" presStyleCnt="2" custScaleX="113171" custScaleY="154517" custLinFactNeighborX="403" custLinFactNeighborY="-504">
        <dgm:presLayoutVars>
          <dgm:bulletEnabled val="1"/>
        </dgm:presLayoutVars>
      </dgm:prSet>
      <dgm:spPr/>
      <dgm:t>
        <a:bodyPr/>
        <a:lstStyle/>
        <a:p>
          <a:endParaRPr lang="en-US"/>
        </a:p>
      </dgm:t>
    </dgm:pt>
  </dgm:ptLst>
  <dgm:cxnLst>
    <dgm:cxn modelId="{0FD9DB78-FBBC-42C8-B234-C30DB2C150D0}" srcId="{D5C7C806-D5DA-488F-AF61-511A19EB0710}" destId="{8FFA18C1-E0F9-4195-BF03-F10CC225B06A}" srcOrd="5" destOrd="0" parTransId="{F7682E3F-9751-44E2-9A76-D535856072BD}" sibTransId="{6790E147-AE80-4D84-B9DC-0BDA372C0C53}"/>
    <dgm:cxn modelId="{35E505A4-072C-406C-80B9-F3E23DCCA6B4}" srcId="{235B2C1C-DA5E-4E64-BBE4-8F1A0C072135}" destId="{D5C7C806-D5DA-488F-AF61-511A19EB0710}" srcOrd="0" destOrd="0" parTransId="{A8CFAFAB-F996-44EB-AD51-7A9C0C7D533C}" sibTransId="{8D911737-C4F4-4B78-BD4C-491D465DCA03}"/>
    <dgm:cxn modelId="{07B2218F-6EB4-48B4-9A07-6A7DD89ECB60}" type="presOf" srcId="{235B2C1C-DA5E-4E64-BBE4-8F1A0C072135}" destId="{9B640E69-9481-4E35-B2DC-E06EAE4FB4E2}" srcOrd="0" destOrd="0" presId="urn:microsoft.com/office/officeart/2005/8/layout/vList6"/>
    <dgm:cxn modelId="{5B8DBD1D-C99C-49F7-B67D-052D38D15774}" srcId="{D5C7C806-D5DA-488F-AF61-511A19EB0710}" destId="{AC77DF4D-D3C9-4968-8A03-A0B10B4F92A8}" srcOrd="0" destOrd="0" parTransId="{DC12BA21-F75E-498C-8AE4-BAAD12A63E5F}" sibTransId="{00BF52B3-0DD0-4E97-BF65-DBBC20C6F90C}"/>
    <dgm:cxn modelId="{F125AD16-F09F-41FC-A3D2-4AD957706532}" type="presOf" srcId="{8FFA18C1-E0F9-4195-BF03-F10CC225B06A}" destId="{4F282AA0-D1B7-4166-AE0F-99FAE890A585}" srcOrd="0" destOrd="5" presId="urn:microsoft.com/office/officeart/2005/8/layout/vList6"/>
    <dgm:cxn modelId="{CD4D8A40-AAE8-4B90-9E38-351BCD1168EC}" srcId="{825CE64F-6636-4F7B-9407-61E5911A7C97}" destId="{2FD3B847-7BB1-422F-B135-30AB344C6F5E}" srcOrd="7" destOrd="0" parTransId="{4210711B-31DF-4E2C-91BB-EBB99289BDB8}" sibTransId="{F2BA47FC-7FAE-4FB2-B27D-2B937FA6105C}"/>
    <dgm:cxn modelId="{D511CF4C-2D55-4650-87DE-7F39E51F61F3}" type="presOf" srcId="{D5C7C806-D5DA-488F-AF61-511A19EB0710}" destId="{9482C612-72B5-4416-BBA8-85C5DEC98B44}" srcOrd="0" destOrd="0" presId="urn:microsoft.com/office/officeart/2005/8/layout/vList6"/>
    <dgm:cxn modelId="{57DB6B53-751D-450D-A0C3-24F9248F19A0}" srcId="{825CE64F-6636-4F7B-9407-61E5911A7C97}" destId="{17DC7058-3E33-40E3-8FD8-071306920D0A}" srcOrd="6" destOrd="0" parTransId="{077F4B72-D4B8-465A-8B11-6122B25187C5}" sibTransId="{9B715358-B8B3-44E5-A157-973FA7B70E38}"/>
    <dgm:cxn modelId="{F839B5E8-7E52-4DA8-8BCE-B4B0A7E9564A}" srcId="{D5C7C806-D5DA-488F-AF61-511A19EB0710}" destId="{1A9C237C-C1E3-4B57-B203-5233563FBE2F}" srcOrd="1" destOrd="0" parTransId="{F48B80E0-8307-4F1D-BCF6-672B6953606E}" sibTransId="{6CC3E348-D49E-483F-8554-F0A02504C6D8}"/>
    <dgm:cxn modelId="{072451A6-A898-4828-9A35-9A06B78740F6}" type="presOf" srcId="{934D3FBD-5CB9-43A8-A7FB-4123D2029476}" destId="{828B72C3-D191-48FF-BF05-3AA9515DBD51}" srcOrd="0" destOrd="2" presId="urn:microsoft.com/office/officeart/2005/8/layout/vList6"/>
    <dgm:cxn modelId="{9321B77E-BF12-4907-A4D1-F309A5AB9E1F}" type="presOf" srcId="{0911B8A4-FD47-42CF-8718-D53C1B8FF689}" destId="{828B72C3-D191-48FF-BF05-3AA9515DBD51}" srcOrd="0" destOrd="4" presId="urn:microsoft.com/office/officeart/2005/8/layout/vList6"/>
    <dgm:cxn modelId="{874C7DDC-AF69-4BC1-BE82-94ADBDFF64CE}" srcId="{825CE64F-6636-4F7B-9407-61E5911A7C97}" destId="{934D3FBD-5CB9-43A8-A7FB-4123D2029476}" srcOrd="2" destOrd="0" parTransId="{B9E2DC0C-A327-4DE2-A61C-DD71A0C4C9D2}" sibTransId="{7F1F665F-A93E-47E5-8E03-C3F594CA7D97}"/>
    <dgm:cxn modelId="{521DA20F-684A-466C-879A-E92F5EFCB011}" srcId="{235B2C1C-DA5E-4E64-BBE4-8F1A0C072135}" destId="{825CE64F-6636-4F7B-9407-61E5911A7C97}" srcOrd="1" destOrd="0" parTransId="{B976B39A-FD4E-4FE6-81F8-06924AC95E0F}" sibTransId="{137D5469-288F-4212-977F-5790D2627BA7}"/>
    <dgm:cxn modelId="{2E2CB432-AD3F-4B86-9F7A-D43C8B7AD8F2}" srcId="{825CE64F-6636-4F7B-9407-61E5911A7C97}" destId="{CC115865-EE14-4BD3-9BD7-4C05A782CA54}" srcOrd="5" destOrd="0" parTransId="{B3A3531A-09A7-4DF5-BE40-F20D27F43A9D}" sibTransId="{B4B02B85-19F2-467B-9DDF-3008B83F7703}"/>
    <dgm:cxn modelId="{34CB112A-4BA7-4B21-B69F-DA843588369B}" type="presOf" srcId="{2B23B60D-9FA7-4863-9D55-572A00B0AD0C}" destId="{4F282AA0-D1B7-4166-AE0F-99FAE890A585}" srcOrd="0" destOrd="3" presId="urn:microsoft.com/office/officeart/2005/8/layout/vList6"/>
    <dgm:cxn modelId="{C200293D-1332-49A3-AA98-F5A22B302F6D}" srcId="{825CE64F-6636-4F7B-9407-61E5911A7C97}" destId="{0911B8A4-FD47-42CF-8718-D53C1B8FF689}" srcOrd="4" destOrd="0" parTransId="{0F77FD77-A348-415B-9365-FE3396161FEB}" sibTransId="{8A1A8C95-0913-45E6-A7F6-91F9399AB52F}"/>
    <dgm:cxn modelId="{0DA5406A-8C58-4659-871C-B924C176F8BB}" srcId="{825CE64F-6636-4F7B-9407-61E5911A7C97}" destId="{D7F4589F-4F58-47EA-B714-AFB12D17068F}" srcOrd="3" destOrd="0" parTransId="{50F02855-A95D-4F66-A806-AC3A96525F64}" sibTransId="{65FD1FDE-0EFB-4FBE-AB6B-13556474BD43}"/>
    <dgm:cxn modelId="{6F59F1AC-0774-4C04-8807-BFBA3281723F}" type="presOf" srcId="{06E3BD09-51E6-4C6D-A9B5-2C511BD4DF8B}" destId="{828B72C3-D191-48FF-BF05-3AA9515DBD51}" srcOrd="0" destOrd="0" presId="urn:microsoft.com/office/officeart/2005/8/layout/vList6"/>
    <dgm:cxn modelId="{7DCE757F-7628-4CDA-BEA2-E430AA91529B}" type="presOf" srcId="{CC115865-EE14-4BD3-9BD7-4C05A782CA54}" destId="{828B72C3-D191-48FF-BF05-3AA9515DBD51}" srcOrd="0" destOrd="5" presId="urn:microsoft.com/office/officeart/2005/8/layout/vList6"/>
    <dgm:cxn modelId="{F90FFDDD-E67A-4C44-9597-93536D0B14C2}" type="presOf" srcId="{825CE64F-6636-4F7B-9407-61E5911A7C97}" destId="{A23DEECB-B6AF-4BB1-9A01-ED905C7F756E}" srcOrd="0" destOrd="0" presId="urn:microsoft.com/office/officeart/2005/8/layout/vList6"/>
    <dgm:cxn modelId="{043E9C49-95E4-467D-AC37-F026CFF38DCB}" type="presOf" srcId="{25358403-FCFA-4441-9D0E-1A4C5CF44CD0}" destId="{828B72C3-D191-48FF-BF05-3AA9515DBD51}" srcOrd="0" destOrd="1" presId="urn:microsoft.com/office/officeart/2005/8/layout/vList6"/>
    <dgm:cxn modelId="{9E572719-550D-4CC6-82B8-4E6D9615051D}" type="presOf" srcId="{3BAB13F9-A6F3-4297-A367-89FC4FA474EA}" destId="{4F282AA0-D1B7-4166-AE0F-99FAE890A585}" srcOrd="0" destOrd="4" presId="urn:microsoft.com/office/officeart/2005/8/layout/vList6"/>
    <dgm:cxn modelId="{E02421BB-FB7E-422F-B418-C75A2EA704F8}" type="presOf" srcId="{D7F4589F-4F58-47EA-B714-AFB12D17068F}" destId="{828B72C3-D191-48FF-BF05-3AA9515DBD51}" srcOrd="0" destOrd="3" presId="urn:microsoft.com/office/officeart/2005/8/layout/vList6"/>
    <dgm:cxn modelId="{41593476-7D8D-4AA5-9E21-E146B3B30289}" srcId="{D5C7C806-D5DA-488F-AF61-511A19EB0710}" destId="{2B23B60D-9FA7-4863-9D55-572A00B0AD0C}" srcOrd="3" destOrd="0" parTransId="{A41C2BEC-AA90-46BA-B6E7-A913690BA681}" sibTransId="{4A6C4923-1FE3-41B8-8252-B1F20BE7CEF9}"/>
    <dgm:cxn modelId="{7DD6E497-A00F-4B3A-A7EB-FB823D8D58C2}" srcId="{825CE64F-6636-4F7B-9407-61E5911A7C97}" destId="{25358403-FCFA-4441-9D0E-1A4C5CF44CD0}" srcOrd="1" destOrd="0" parTransId="{4EB10716-151A-41B8-8951-7F1DA96886F0}" sibTransId="{6F600C2F-3B66-462C-B68D-37CB37B65874}"/>
    <dgm:cxn modelId="{3C1261C5-459C-49CE-B7FB-ADA06E965F3C}" type="presOf" srcId="{CB69B723-BB98-4643-B363-055F42C82809}" destId="{4F282AA0-D1B7-4166-AE0F-99FAE890A585}" srcOrd="0" destOrd="2" presId="urn:microsoft.com/office/officeart/2005/8/layout/vList6"/>
    <dgm:cxn modelId="{7504002B-723C-48D4-BCFF-8D691ED088B9}" type="presOf" srcId="{2FD3B847-7BB1-422F-B135-30AB344C6F5E}" destId="{828B72C3-D191-48FF-BF05-3AA9515DBD51}" srcOrd="0" destOrd="7" presId="urn:microsoft.com/office/officeart/2005/8/layout/vList6"/>
    <dgm:cxn modelId="{E9EF5F39-7168-4B11-AEBE-6D652EF83741}" srcId="{D5C7C806-D5DA-488F-AF61-511A19EB0710}" destId="{CB69B723-BB98-4643-B363-055F42C82809}" srcOrd="2" destOrd="0" parTransId="{C984B0BD-5E09-49BB-85B5-44E883BE4A6C}" sibTransId="{AEF83F41-60DE-4D5E-866B-5F4638B811F4}"/>
    <dgm:cxn modelId="{48D5DE4D-7DF6-4D79-9E20-5F338041BD14}" type="presOf" srcId="{AC77DF4D-D3C9-4968-8A03-A0B10B4F92A8}" destId="{4F282AA0-D1B7-4166-AE0F-99FAE890A585}" srcOrd="0" destOrd="0" presId="urn:microsoft.com/office/officeart/2005/8/layout/vList6"/>
    <dgm:cxn modelId="{CF163423-F2A2-4530-AE09-C65188317D29}" type="presOf" srcId="{1A9C237C-C1E3-4B57-B203-5233563FBE2F}" destId="{4F282AA0-D1B7-4166-AE0F-99FAE890A585}" srcOrd="0" destOrd="1" presId="urn:microsoft.com/office/officeart/2005/8/layout/vList6"/>
    <dgm:cxn modelId="{8CBAE8C1-0FEE-4428-9F20-F3FE2F89C99C}" srcId="{825CE64F-6636-4F7B-9407-61E5911A7C97}" destId="{06E3BD09-51E6-4C6D-A9B5-2C511BD4DF8B}" srcOrd="0" destOrd="0" parTransId="{804E1C91-84B8-4A7C-9174-A2E1D224E175}" sibTransId="{65AF2A1A-7B92-48B7-82E2-58A30BAC9115}"/>
    <dgm:cxn modelId="{B6832DCC-ABB4-4E16-93B5-10015CDA8AB1}" type="presOf" srcId="{17DC7058-3E33-40E3-8FD8-071306920D0A}" destId="{828B72C3-D191-48FF-BF05-3AA9515DBD51}" srcOrd="0" destOrd="6" presId="urn:microsoft.com/office/officeart/2005/8/layout/vList6"/>
    <dgm:cxn modelId="{9EEFA44C-56BA-4ECD-B28F-B3DA44527ED7}" srcId="{D5C7C806-D5DA-488F-AF61-511A19EB0710}" destId="{3BAB13F9-A6F3-4297-A367-89FC4FA474EA}" srcOrd="4" destOrd="0" parTransId="{AF4664E3-94B9-408B-8CF4-25FF3362BEBD}" sibTransId="{4632E52B-5A23-4651-ADED-EBCC3551EC08}"/>
    <dgm:cxn modelId="{25512D0D-29BA-47C5-9E5B-A9599D79CD22}" type="presParOf" srcId="{9B640E69-9481-4E35-B2DC-E06EAE4FB4E2}" destId="{28F75D4E-77A2-4CBA-BD17-D52E70CD79A1}" srcOrd="0" destOrd="0" presId="urn:microsoft.com/office/officeart/2005/8/layout/vList6"/>
    <dgm:cxn modelId="{54B67B69-BED3-4883-A54F-1BAFCD979306}" type="presParOf" srcId="{28F75D4E-77A2-4CBA-BD17-D52E70CD79A1}" destId="{9482C612-72B5-4416-BBA8-85C5DEC98B44}" srcOrd="0" destOrd="0" presId="urn:microsoft.com/office/officeart/2005/8/layout/vList6"/>
    <dgm:cxn modelId="{81F32C0F-B46D-4ED2-9161-8136E4481FCB}" type="presParOf" srcId="{28F75D4E-77A2-4CBA-BD17-D52E70CD79A1}" destId="{4F282AA0-D1B7-4166-AE0F-99FAE890A585}" srcOrd="1" destOrd="0" presId="urn:microsoft.com/office/officeart/2005/8/layout/vList6"/>
    <dgm:cxn modelId="{86DA7E7A-FC04-4D07-ACDF-DFD5F07F08B9}" type="presParOf" srcId="{9B640E69-9481-4E35-B2DC-E06EAE4FB4E2}" destId="{73FE2BE5-E646-4BA6-8A06-1C2D53D6D44B}" srcOrd="1" destOrd="0" presId="urn:microsoft.com/office/officeart/2005/8/layout/vList6"/>
    <dgm:cxn modelId="{E9DD976D-3D57-48A1-90C3-60410F85E33F}" type="presParOf" srcId="{9B640E69-9481-4E35-B2DC-E06EAE4FB4E2}" destId="{3F681275-7AE7-46AD-8143-11CCBE7AE5FF}" srcOrd="2" destOrd="0" presId="urn:microsoft.com/office/officeart/2005/8/layout/vList6"/>
    <dgm:cxn modelId="{44DC0A39-8783-4608-B97C-E0FCE13A9BEE}" type="presParOf" srcId="{3F681275-7AE7-46AD-8143-11CCBE7AE5FF}" destId="{A23DEECB-B6AF-4BB1-9A01-ED905C7F756E}" srcOrd="0" destOrd="0" presId="urn:microsoft.com/office/officeart/2005/8/layout/vList6"/>
    <dgm:cxn modelId="{29A979E7-B2DB-468D-8B5B-7A31CAF02DC5}" type="presParOf" srcId="{3F681275-7AE7-46AD-8143-11CCBE7AE5FF}" destId="{828B72C3-D191-48FF-BF05-3AA9515DBD5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A4D774-BCBF-468F-ADB8-0A980C1385B5}" type="doc">
      <dgm:prSet loTypeId="urn:microsoft.com/office/officeart/2008/layout/LinedList" loCatId="list" qsTypeId="urn:microsoft.com/office/officeart/2005/8/quickstyle/simple5" qsCatId="simple" csTypeId="urn:microsoft.com/office/officeart/2005/8/colors/accent2_1" csCatId="accent2" phldr="1"/>
      <dgm:spPr/>
      <dgm:t>
        <a:bodyPr/>
        <a:lstStyle/>
        <a:p>
          <a:endParaRPr lang="en-US"/>
        </a:p>
      </dgm:t>
    </dgm:pt>
    <dgm:pt modelId="{3AFEDB2A-F521-4D4B-A5EC-3B1F848C5865}">
      <dgm:prSet custT="1"/>
      <dgm:spPr/>
      <dgm:t>
        <a:bodyPr/>
        <a:lstStyle/>
        <a:p>
          <a:r>
            <a:rPr lang="en-US" sz="1800" b="1" dirty="0">
              <a:solidFill>
                <a:srgbClr val="003C58"/>
              </a:solidFill>
              <a:effectLst>
                <a:outerShdw blurRad="50800" dist="38100" dir="2700000" algn="tl" rotWithShape="0">
                  <a:prstClr val="black">
                    <a:alpha val="40000"/>
                  </a:prstClr>
                </a:outerShdw>
              </a:effectLst>
            </a:rPr>
            <a:t>If Workers Might be Sick with COVID-19</a:t>
          </a:r>
        </a:p>
      </dgm:t>
    </dgm:pt>
    <dgm:pt modelId="{D6643CC2-C031-4B7F-AC4C-A877B75487F9}" type="parTrans" cxnId="{A2C9FA6C-050E-4004-B17B-D41ED94EFACE}">
      <dgm:prSet/>
      <dgm:spPr/>
      <dgm:t>
        <a:bodyPr/>
        <a:lstStyle/>
        <a:p>
          <a:endParaRPr lang="en-US"/>
        </a:p>
      </dgm:t>
    </dgm:pt>
    <dgm:pt modelId="{7FCBA761-3FB1-4F31-B334-260657EF3238}" type="sibTrans" cxnId="{A2C9FA6C-050E-4004-B17B-D41ED94EFACE}">
      <dgm:prSet/>
      <dgm:spPr/>
      <dgm:t>
        <a:bodyPr/>
        <a:lstStyle/>
        <a:p>
          <a:endParaRPr lang="en-US"/>
        </a:p>
      </dgm:t>
    </dgm:pt>
    <dgm:pt modelId="{1FDEE990-F051-4EF4-A9B4-C8E64A5EB88B}">
      <dgm:prSet/>
      <dgm:spPr/>
      <dgm:t>
        <a:bodyPr/>
        <a:lstStyle/>
        <a:p>
          <a:r>
            <a:rPr lang="en-US"/>
            <a:t>Encourage sick workers to stay home.</a:t>
          </a:r>
        </a:p>
      </dgm:t>
    </dgm:pt>
    <dgm:pt modelId="{9E9C4B5A-A8B7-45E9-BF8B-B5F4ECDE4B5F}" type="parTrans" cxnId="{DDB0979F-4130-4E57-88F2-D33BA5AAC61C}">
      <dgm:prSet/>
      <dgm:spPr/>
      <dgm:t>
        <a:bodyPr/>
        <a:lstStyle/>
        <a:p>
          <a:endParaRPr lang="en-US"/>
        </a:p>
      </dgm:t>
    </dgm:pt>
    <dgm:pt modelId="{1C92B823-9FCF-4020-A29C-9ECFF290E95A}" type="sibTrans" cxnId="{DDB0979F-4130-4E57-88F2-D33BA5AAC61C}">
      <dgm:prSet/>
      <dgm:spPr/>
      <dgm:t>
        <a:bodyPr/>
        <a:lstStyle/>
        <a:p>
          <a:endParaRPr lang="en-US"/>
        </a:p>
      </dgm:t>
    </dgm:pt>
    <dgm:pt modelId="{B39D9098-7D1A-4E71-8864-A33E598AA13B}">
      <dgm:prSet/>
      <dgm:spPr/>
      <dgm:t>
        <a:bodyPr/>
        <a:lstStyle/>
        <a:p>
          <a:r>
            <a:rPr lang="en-US"/>
            <a:t>Implement work policies that do not penalize workers for missing work due to COVID-19 diagnosis or suspect diagnosis.</a:t>
          </a:r>
        </a:p>
      </dgm:t>
    </dgm:pt>
    <dgm:pt modelId="{FB7EDB1D-B9A0-4820-A188-3FD66C0B81CB}" type="parTrans" cxnId="{7DE2CB68-ECD2-4557-8EB5-47A8AC18DE92}">
      <dgm:prSet/>
      <dgm:spPr/>
      <dgm:t>
        <a:bodyPr/>
        <a:lstStyle/>
        <a:p>
          <a:endParaRPr lang="en-US"/>
        </a:p>
      </dgm:t>
    </dgm:pt>
    <dgm:pt modelId="{F72267AC-B074-4783-A96A-E2B5B68FE3A9}" type="sibTrans" cxnId="{7DE2CB68-ECD2-4557-8EB5-47A8AC18DE92}">
      <dgm:prSet/>
      <dgm:spPr/>
      <dgm:t>
        <a:bodyPr/>
        <a:lstStyle/>
        <a:p>
          <a:endParaRPr lang="en-US"/>
        </a:p>
      </dgm:t>
    </dgm:pt>
    <dgm:pt modelId="{F94CA3E2-84EB-411B-8068-116AFBF7F4B0}">
      <dgm:prSet/>
      <dgm:spPr/>
      <dgm:t>
        <a:bodyPr/>
        <a:lstStyle/>
        <a:p>
          <a:r>
            <a:rPr lang="en-US"/>
            <a:t>Paid time off, increased sick leave, suspending “no-fault” absentee policies, and job protection for those staying at home.</a:t>
          </a:r>
        </a:p>
      </dgm:t>
    </dgm:pt>
    <dgm:pt modelId="{A658D0F5-6AF2-4A83-B829-D24AED21F6E2}" type="parTrans" cxnId="{B6B78023-C7CF-4170-AA1B-76E72049B64F}">
      <dgm:prSet/>
      <dgm:spPr/>
      <dgm:t>
        <a:bodyPr/>
        <a:lstStyle/>
        <a:p>
          <a:endParaRPr lang="en-US"/>
        </a:p>
      </dgm:t>
    </dgm:pt>
    <dgm:pt modelId="{8B3D2523-9216-45E5-8C34-D536B546962D}" type="sibTrans" cxnId="{B6B78023-C7CF-4170-AA1B-76E72049B64F}">
      <dgm:prSet/>
      <dgm:spPr/>
      <dgm:t>
        <a:bodyPr/>
        <a:lstStyle/>
        <a:p>
          <a:endParaRPr lang="en-US"/>
        </a:p>
      </dgm:t>
    </dgm:pt>
    <dgm:pt modelId="{3021268F-0418-4D2D-9F68-DF73B45511E1}">
      <dgm:prSet/>
      <dgm:spPr/>
      <dgm:t>
        <a:bodyPr/>
        <a:lstStyle/>
        <a:p>
          <a:r>
            <a:rPr lang="en-US"/>
            <a:t>Implement health-screening programs to ensure that employees showing up to work are healthy (check for elevated temperatures).</a:t>
          </a:r>
        </a:p>
      </dgm:t>
    </dgm:pt>
    <dgm:pt modelId="{657358FB-1EEB-4E4B-A687-8AC64CDE7727}" type="parTrans" cxnId="{435E2BA6-A8FF-4FA6-B506-25475D6B7099}">
      <dgm:prSet/>
      <dgm:spPr/>
      <dgm:t>
        <a:bodyPr/>
        <a:lstStyle/>
        <a:p>
          <a:endParaRPr lang="en-US"/>
        </a:p>
      </dgm:t>
    </dgm:pt>
    <dgm:pt modelId="{AFBE0026-B7E3-4354-B926-C4BD420CDF24}" type="sibTrans" cxnId="{435E2BA6-A8FF-4FA6-B506-25475D6B7099}">
      <dgm:prSet/>
      <dgm:spPr/>
      <dgm:t>
        <a:bodyPr/>
        <a:lstStyle/>
        <a:p>
          <a:endParaRPr lang="en-US"/>
        </a:p>
      </dgm:t>
    </dgm:pt>
    <dgm:pt modelId="{632731F5-8A70-4F77-93F3-9FBF55BB044C}">
      <dgm:prSet/>
      <dgm:spPr/>
      <dgm:t>
        <a:bodyPr/>
        <a:lstStyle/>
        <a:p>
          <a:r>
            <a:rPr lang="en-US"/>
            <a:t>Train employees on self-screening before they come to work.</a:t>
          </a:r>
        </a:p>
      </dgm:t>
    </dgm:pt>
    <dgm:pt modelId="{93FC0743-F5C7-493C-8786-0E1AABE80EF2}" type="parTrans" cxnId="{7BF00006-DBB0-418C-A878-674D3001B877}">
      <dgm:prSet/>
      <dgm:spPr/>
      <dgm:t>
        <a:bodyPr/>
        <a:lstStyle/>
        <a:p>
          <a:endParaRPr lang="en-US"/>
        </a:p>
      </dgm:t>
    </dgm:pt>
    <dgm:pt modelId="{3F9FE659-47BE-4907-A65E-FE1616F55C9C}" type="sibTrans" cxnId="{7BF00006-DBB0-418C-A878-674D3001B877}">
      <dgm:prSet/>
      <dgm:spPr/>
      <dgm:t>
        <a:bodyPr/>
        <a:lstStyle/>
        <a:p>
          <a:endParaRPr lang="en-US"/>
        </a:p>
      </dgm:t>
    </dgm:pt>
    <dgm:pt modelId="{3CA4DF4B-6E77-4123-83C5-B7E515CFC503}">
      <dgm:prSet/>
      <dgm:spPr/>
      <dgm:t>
        <a:bodyPr/>
        <a:lstStyle/>
        <a:p>
          <a:r>
            <a:rPr lang="en-US"/>
            <a:t>Provide employees performing screening with PPE.</a:t>
          </a:r>
        </a:p>
      </dgm:t>
    </dgm:pt>
    <dgm:pt modelId="{04B5927C-4C37-460F-BF38-09B969700936}" type="parTrans" cxnId="{8F6BC29B-6C72-41FF-B79D-1314B22D128D}">
      <dgm:prSet/>
      <dgm:spPr/>
      <dgm:t>
        <a:bodyPr/>
        <a:lstStyle/>
        <a:p>
          <a:endParaRPr lang="en-US"/>
        </a:p>
      </dgm:t>
    </dgm:pt>
    <dgm:pt modelId="{8E589809-50FC-4436-8993-C5311C7E9308}" type="sibTrans" cxnId="{8F6BC29B-6C72-41FF-B79D-1314B22D128D}">
      <dgm:prSet/>
      <dgm:spPr/>
      <dgm:t>
        <a:bodyPr/>
        <a:lstStyle/>
        <a:p>
          <a:endParaRPr lang="en-US"/>
        </a:p>
      </dgm:t>
    </dgm:pt>
    <dgm:pt modelId="{0666EF65-C00B-4263-A22A-642F597DA99A}">
      <dgm:prSet/>
      <dgm:spPr/>
      <dgm:t>
        <a:bodyPr/>
        <a:lstStyle/>
        <a:p>
          <a:r>
            <a:rPr lang="en-US"/>
            <a:t>Use touchless thermometers if possible and disinfect contact-thermometers between employees.</a:t>
          </a:r>
        </a:p>
      </dgm:t>
    </dgm:pt>
    <dgm:pt modelId="{F909F7C6-CB1E-445A-9048-CBA98EA18F34}" type="parTrans" cxnId="{DDD8F820-B88A-40DC-BCA5-0B3441D97F95}">
      <dgm:prSet/>
      <dgm:spPr/>
      <dgm:t>
        <a:bodyPr/>
        <a:lstStyle/>
        <a:p>
          <a:endParaRPr lang="en-US"/>
        </a:p>
      </dgm:t>
    </dgm:pt>
    <dgm:pt modelId="{8DC9ECC9-A692-4973-87B9-F0B710D4066B}" type="sibTrans" cxnId="{DDD8F820-B88A-40DC-BCA5-0B3441D97F95}">
      <dgm:prSet/>
      <dgm:spPr/>
      <dgm:t>
        <a:bodyPr/>
        <a:lstStyle/>
        <a:p>
          <a:endParaRPr lang="en-US"/>
        </a:p>
      </dgm:t>
    </dgm:pt>
    <dgm:pt modelId="{6F3A3EE0-A2A9-4F26-B2C4-89A2275F8928}" type="pres">
      <dgm:prSet presAssocID="{CFA4D774-BCBF-468F-ADB8-0A980C1385B5}" presName="vert0" presStyleCnt="0">
        <dgm:presLayoutVars>
          <dgm:dir/>
          <dgm:animOne val="branch"/>
          <dgm:animLvl val="lvl"/>
        </dgm:presLayoutVars>
      </dgm:prSet>
      <dgm:spPr/>
      <dgm:t>
        <a:bodyPr/>
        <a:lstStyle/>
        <a:p>
          <a:endParaRPr lang="en-US"/>
        </a:p>
      </dgm:t>
    </dgm:pt>
    <dgm:pt modelId="{FEC7F984-98D8-4521-A9DE-3A381652ED9F}" type="pres">
      <dgm:prSet presAssocID="{3AFEDB2A-F521-4D4B-A5EC-3B1F848C5865}" presName="thickLine" presStyleLbl="alignNode1" presStyleIdx="0" presStyleCnt="1"/>
      <dgm:spPr/>
    </dgm:pt>
    <dgm:pt modelId="{718BC09E-CA23-438C-B231-E383C6445A4E}" type="pres">
      <dgm:prSet presAssocID="{3AFEDB2A-F521-4D4B-A5EC-3B1F848C5865}" presName="horz1" presStyleCnt="0"/>
      <dgm:spPr/>
    </dgm:pt>
    <dgm:pt modelId="{A3F47B27-DB26-4ED1-954D-9713145C8395}" type="pres">
      <dgm:prSet presAssocID="{3AFEDB2A-F521-4D4B-A5EC-3B1F848C5865}" presName="tx1" presStyleLbl="revTx" presStyleIdx="0" presStyleCnt="8" custScaleX="141379"/>
      <dgm:spPr/>
      <dgm:t>
        <a:bodyPr/>
        <a:lstStyle/>
        <a:p>
          <a:endParaRPr lang="en-US"/>
        </a:p>
      </dgm:t>
    </dgm:pt>
    <dgm:pt modelId="{C915FA66-036C-40B2-A837-58780A100258}" type="pres">
      <dgm:prSet presAssocID="{3AFEDB2A-F521-4D4B-A5EC-3B1F848C5865}" presName="vert1" presStyleCnt="0"/>
      <dgm:spPr/>
    </dgm:pt>
    <dgm:pt modelId="{C1F49B47-638A-4651-B5AF-C5C87E926E29}" type="pres">
      <dgm:prSet presAssocID="{1FDEE990-F051-4EF4-A9B4-C8E64A5EB88B}" presName="vertSpace2a" presStyleCnt="0"/>
      <dgm:spPr/>
    </dgm:pt>
    <dgm:pt modelId="{4B125320-3224-4D03-B47C-1022E2750585}" type="pres">
      <dgm:prSet presAssocID="{1FDEE990-F051-4EF4-A9B4-C8E64A5EB88B}" presName="horz2" presStyleCnt="0"/>
      <dgm:spPr/>
    </dgm:pt>
    <dgm:pt modelId="{3CEF91E4-6E74-48D8-9CC7-329852D16A5D}" type="pres">
      <dgm:prSet presAssocID="{1FDEE990-F051-4EF4-A9B4-C8E64A5EB88B}" presName="horzSpace2" presStyleCnt="0"/>
      <dgm:spPr/>
    </dgm:pt>
    <dgm:pt modelId="{B9BEF4A1-E421-441A-9951-5163F8C194FC}" type="pres">
      <dgm:prSet presAssocID="{1FDEE990-F051-4EF4-A9B4-C8E64A5EB88B}" presName="tx2" presStyleLbl="revTx" presStyleIdx="1" presStyleCnt="8"/>
      <dgm:spPr/>
      <dgm:t>
        <a:bodyPr/>
        <a:lstStyle/>
        <a:p>
          <a:endParaRPr lang="en-US"/>
        </a:p>
      </dgm:t>
    </dgm:pt>
    <dgm:pt modelId="{B9170184-D227-4979-BA6D-586F5F4035D1}" type="pres">
      <dgm:prSet presAssocID="{1FDEE990-F051-4EF4-A9B4-C8E64A5EB88B}" presName="vert2" presStyleCnt="0"/>
      <dgm:spPr/>
    </dgm:pt>
    <dgm:pt modelId="{C9EBFC41-5B24-48D4-8623-B8D6C591DF0A}" type="pres">
      <dgm:prSet presAssocID="{1FDEE990-F051-4EF4-A9B4-C8E64A5EB88B}" presName="thinLine2b" presStyleLbl="callout" presStyleIdx="0" presStyleCnt="7"/>
      <dgm:spPr/>
    </dgm:pt>
    <dgm:pt modelId="{E93C59B8-EBD0-467E-8406-C7C970F2F347}" type="pres">
      <dgm:prSet presAssocID="{1FDEE990-F051-4EF4-A9B4-C8E64A5EB88B}" presName="vertSpace2b" presStyleCnt="0"/>
      <dgm:spPr/>
    </dgm:pt>
    <dgm:pt modelId="{83D8E796-59D1-4BA9-A4A8-3DC2A544B79B}" type="pres">
      <dgm:prSet presAssocID="{B39D9098-7D1A-4E71-8864-A33E598AA13B}" presName="horz2" presStyleCnt="0"/>
      <dgm:spPr/>
    </dgm:pt>
    <dgm:pt modelId="{A167FF0C-2E5C-499F-9883-005549C1D24F}" type="pres">
      <dgm:prSet presAssocID="{B39D9098-7D1A-4E71-8864-A33E598AA13B}" presName="horzSpace2" presStyleCnt="0"/>
      <dgm:spPr/>
    </dgm:pt>
    <dgm:pt modelId="{E1382166-A665-4365-AB23-AA5A8C73DF81}" type="pres">
      <dgm:prSet presAssocID="{B39D9098-7D1A-4E71-8864-A33E598AA13B}" presName="tx2" presStyleLbl="revTx" presStyleIdx="2" presStyleCnt="8"/>
      <dgm:spPr/>
      <dgm:t>
        <a:bodyPr/>
        <a:lstStyle/>
        <a:p>
          <a:endParaRPr lang="en-US"/>
        </a:p>
      </dgm:t>
    </dgm:pt>
    <dgm:pt modelId="{FA4E1050-7820-4D4B-A9C0-19C57B08DA4C}" type="pres">
      <dgm:prSet presAssocID="{B39D9098-7D1A-4E71-8864-A33E598AA13B}" presName="vert2" presStyleCnt="0"/>
      <dgm:spPr/>
    </dgm:pt>
    <dgm:pt modelId="{FCA52D17-C3D5-4E55-BAA9-7574BA102402}" type="pres">
      <dgm:prSet presAssocID="{B39D9098-7D1A-4E71-8864-A33E598AA13B}" presName="thinLine2b" presStyleLbl="callout" presStyleIdx="1" presStyleCnt="7"/>
      <dgm:spPr/>
    </dgm:pt>
    <dgm:pt modelId="{9EEC8DA6-EEDE-40DA-9131-41CD345243F8}" type="pres">
      <dgm:prSet presAssocID="{B39D9098-7D1A-4E71-8864-A33E598AA13B}" presName="vertSpace2b" presStyleCnt="0"/>
      <dgm:spPr/>
    </dgm:pt>
    <dgm:pt modelId="{82129E31-8417-4049-B8D5-4CD441768E4B}" type="pres">
      <dgm:prSet presAssocID="{F94CA3E2-84EB-411B-8068-116AFBF7F4B0}" presName="horz2" presStyleCnt="0"/>
      <dgm:spPr/>
    </dgm:pt>
    <dgm:pt modelId="{E806BE2E-B3C6-429E-9520-8DC3C9B7B811}" type="pres">
      <dgm:prSet presAssocID="{F94CA3E2-84EB-411B-8068-116AFBF7F4B0}" presName="horzSpace2" presStyleCnt="0"/>
      <dgm:spPr/>
    </dgm:pt>
    <dgm:pt modelId="{CF518072-D8D6-4580-96FC-9DCEA9EB7800}" type="pres">
      <dgm:prSet presAssocID="{F94CA3E2-84EB-411B-8068-116AFBF7F4B0}" presName="tx2" presStyleLbl="revTx" presStyleIdx="3" presStyleCnt="8"/>
      <dgm:spPr/>
      <dgm:t>
        <a:bodyPr/>
        <a:lstStyle/>
        <a:p>
          <a:endParaRPr lang="en-US"/>
        </a:p>
      </dgm:t>
    </dgm:pt>
    <dgm:pt modelId="{383144EA-EDBF-4507-9FF4-E42C9152786C}" type="pres">
      <dgm:prSet presAssocID="{F94CA3E2-84EB-411B-8068-116AFBF7F4B0}" presName="vert2" presStyleCnt="0"/>
      <dgm:spPr/>
    </dgm:pt>
    <dgm:pt modelId="{FDF18597-FB57-4496-8528-BA51782CBA93}" type="pres">
      <dgm:prSet presAssocID="{F94CA3E2-84EB-411B-8068-116AFBF7F4B0}" presName="thinLine2b" presStyleLbl="callout" presStyleIdx="2" presStyleCnt="7"/>
      <dgm:spPr/>
    </dgm:pt>
    <dgm:pt modelId="{F9A971BE-6981-461F-8852-F2D6814D7E8E}" type="pres">
      <dgm:prSet presAssocID="{F94CA3E2-84EB-411B-8068-116AFBF7F4B0}" presName="vertSpace2b" presStyleCnt="0"/>
      <dgm:spPr/>
    </dgm:pt>
    <dgm:pt modelId="{B9BBF2A0-6FA7-492A-9DAD-F22A9AC6A52A}" type="pres">
      <dgm:prSet presAssocID="{3021268F-0418-4D2D-9F68-DF73B45511E1}" presName="horz2" presStyleCnt="0"/>
      <dgm:spPr/>
    </dgm:pt>
    <dgm:pt modelId="{7555A67A-DDB1-417C-A982-B534E1C0DD2D}" type="pres">
      <dgm:prSet presAssocID="{3021268F-0418-4D2D-9F68-DF73B45511E1}" presName="horzSpace2" presStyleCnt="0"/>
      <dgm:spPr/>
    </dgm:pt>
    <dgm:pt modelId="{60F6E086-FC43-41B3-A0F2-BEFEF3AC55BA}" type="pres">
      <dgm:prSet presAssocID="{3021268F-0418-4D2D-9F68-DF73B45511E1}" presName="tx2" presStyleLbl="revTx" presStyleIdx="4" presStyleCnt="8"/>
      <dgm:spPr/>
      <dgm:t>
        <a:bodyPr/>
        <a:lstStyle/>
        <a:p>
          <a:endParaRPr lang="en-US"/>
        </a:p>
      </dgm:t>
    </dgm:pt>
    <dgm:pt modelId="{3E5A2B41-C148-4251-90C4-E9EBB857A531}" type="pres">
      <dgm:prSet presAssocID="{3021268F-0418-4D2D-9F68-DF73B45511E1}" presName="vert2" presStyleCnt="0"/>
      <dgm:spPr/>
    </dgm:pt>
    <dgm:pt modelId="{0510E081-DB24-496F-9B66-EA43E44E8609}" type="pres">
      <dgm:prSet presAssocID="{3021268F-0418-4D2D-9F68-DF73B45511E1}" presName="thinLine2b" presStyleLbl="callout" presStyleIdx="3" presStyleCnt="7"/>
      <dgm:spPr/>
    </dgm:pt>
    <dgm:pt modelId="{F78D9684-6F70-46CC-BF03-90609B612EE6}" type="pres">
      <dgm:prSet presAssocID="{3021268F-0418-4D2D-9F68-DF73B45511E1}" presName="vertSpace2b" presStyleCnt="0"/>
      <dgm:spPr/>
    </dgm:pt>
    <dgm:pt modelId="{3E0F1745-C4AC-456A-A5D6-71DF930E646F}" type="pres">
      <dgm:prSet presAssocID="{632731F5-8A70-4F77-93F3-9FBF55BB044C}" presName="horz2" presStyleCnt="0"/>
      <dgm:spPr/>
    </dgm:pt>
    <dgm:pt modelId="{1809A635-53ED-4733-87ED-ABD01A583451}" type="pres">
      <dgm:prSet presAssocID="{632731F5-8A70-4F77-93F3-9FBF55BB044C}" presName="horzSpace2" presStyleCnt="0"/>
      <dgm:spPr/>
    </dgm:pt>
    <dgm:pt modelId="{F606B30A-2570-4EAA-B251-17552564B7EE}" type="pres">
      <dgm:prSet presAssocID="{632731F5-8A70-4F77-93F3-9FBF55BB044C}" presName="tx2" presStyleLbl="revTx" presStyleIdx="5" presStyleCnt="8"/>
      <dgm:spPr/>
      <dgm:t>
        <a:bodyPr/>
        <a:lstStyle/>
        <a:p>
          <a:endParaRPr lang="en-US"/>
        </a:p>
      </dgm:t>
    </dgm:pt>
    <dgm:pt modelId="{41F61FC7-05E8-4F4B-924C-EC675D30DB8B}" type="pres">
      <dgm:prSet presAssocID="{632731F5-8A70-4F77-93F3-9FBF55BB044C}" presName="vert2" presStyleCnt="0"/>
      <dgm:spPr/>
    </dgm:pt>
    <dgm:pt modelId="{8B9E9674-DF86-469B-93E5-988DE7B54BD9}" type="pres">
      <dgm:prSet presAssocID="{632731F5-8A70-4F77-93F3-9FBF55BB044C}" presName="thinLine2b" presStyleLbl="callout" presStyleIdx="4" presStyleCnt="7"/>
      <dgm:spPr/>
    </dgm:pt>
    <dgm:pt modelId="{AFBBA3B5-8755-4D3E-83F8-AA6D76DD6D58}" type="pres">
      <dgm:prSet presAssocID="{632731F5-8A70-4F77-93F3-9FBF55BB044C}" presName="vertSpace2b" presStyleCnt="0"/>
      <dgm:spPr/>
    </dgm:pt>
    <dgm:pt modelId="{DCE226E1-DF73-458A-97C9-0FD54024FC8F}" type="pres">
      <dgm:prSet presAssocID="{3CA4DF4B-6E77-4123-83C5-B7E515CFC503}" presName="horz2" presStyleCnt="0"/>
      <dgm:spPr/>
    </dgm:pt>
    <dgm:pt modelId="{F1F5909F-518B-4C1B-A420-FEC842252DFE}" type="pres">
      <dgm:prSet presAssocID="{3CA4DF4B-6E77-4123-83C5-B7E515CFC503}" presName="horzSpace2" presStyleCnt="0"/>
      <dgm:spPr/>
    </dgm:pt>
    <dgm:pt modelId="{84D4EC99-1A4C-4503-95C4-C571C6180473}" type="pres">
      <dgm:prSet presAssocID="{3CA4DF4B-6E77-4123-83C5-B7E515CFC503}" presName="tx2" presStyleLbl="revTx" presStyleIdx="6" presStyleCnt="8"/>
      <dgm:spPr/>
      <dgm:t>
        <a:bodyPr/>
        <a:lstStyle/>
        <a:p>
          <a:endParaRPr lang="en-US"/>
        </a:p>
      </dgm:t>
    </dgm:pt>
    <dgm:pt modelId="{EA217008-4BB4-4A38-96EA-B3D0FF88FFA9}" type="pres">
      <dgm:prSet presAssocID="{3CA4DF4B-6E77-4123-83C5-B7E515CFC503}" presName="vert2" presStyleCnt="0"/>
      <dgm:spPr/>
    </dgm:pt>
    <dgm:pt modelId="{7213A097-BBD4-44E4-B4BD-0652083D9774}" type="pres">
      <dgm:prSet presAssocID="{3CA4DF4B-6E77-4123-83C5-B7E515CFC503}" presName="thinLine2b" presStyleLbl="callout" presStyleIdx="5" presStyleCnt="7"/>
      <dgm:spPr/>
    </dgm:pt>
    <dgm:pt modelId="{F98B41C5-F8F4-4ECC-A035-00F40FE91059}" type="pres">
      <dgm:prSet presAssocID="{3CA4DF4B-6E77-4123-83C5-B7E515CFC503}" presName="vertSpace2b" presStyleCnt="0"/>
      <dgm:spPr/>
    </dgm:pt>
    <dgm:pt modelId="{7B24C5B8-DC6D-4142-A6A4-0866F1C3AE33}" type="pres">
      <dgm:prSet presAssocID="{0666EF65-C00B-4263-A22A-642F597DA99A}" presName="horz2" presStyleCnt="0"/>
      <dgm:spPr/>
    </dgm:pt>
    <dgm:pt modelId="{EBBC2956-8F38-4ADC-9FF3-8FA71226E1C0}" type="pres">
      <dgm:prSet presAssocID="{0666EF65-C00B-4263-A22A-642F597DA99A}" presName="horzSpace2" presStyleCnt="0"/>
      <dgm:spPr/>
    </dgm:pt>
    <dgm:pt modelId="{181228A1-9AC2-4E32-A09E-C61DBF7F9641}" type="pres">
      <dgm:prSet presAssocID="{0666EF65-C00B-4263-A22A-642F597DA99A}" presName="tx2" presStyleLbl="revTx" presStyleIdx="7" presStyleCnt="8"/>
      <dgm:spPr/>
      <dgm:t>
        <a:bodyPr/>
        <a:lstStyle/>
        <a:p>
          <a:endParaRPr lang="en-US"/>
        </a:p>
      </dgm:t>
    </dgm:pt>
    <dgm:pt modelId="{453A1262-E4CA-4982-AB72-7B0AE71ED8CC}" type="pres">
      <dgm:prSet presAssocID="{0666EF65-C00B-4263-A22A-642F597DA99A}" presName="vert2" presStyleCnt="0"/>
      <dgm:spPr/>
    </dgm:pt>
    <dgm:pt modelId="{76D02C57-4816-4A64-8A0B-3ADF58EA576B}" type="pres">
      <dgm:prSet presAssocID="{0666EF65-C00B-4263-A22A-642F597DA99A}" presName="thinLine2b" presStyleLbl="callout" presStyleIdx="6" presStyleCnt="7"/>
      <dgm:spPr/>
    </dgm:pt>
    <dgm:pt modelId="{6D1C5860-C034-4A80-96DC-5E8B595B6F35}" type="pres">
      <dgm:prSet presAssocID="{0666EF65-C00B-4263-A22A-642F597DA99A}" presName="vertSpace2b" presStyleCnt="0"/>
      <dgm:spPr/>
    </dgm:pt>
  </dgm:ptLst>
  <dgm:cxnLst>
    <dgm:cxn modelId="{8F6BC29B-6C72-41FF-B79D-1314B22D128D}" srcId="{3AFEDB2A-F521-4D4B-A5EC-3B1F848C5865}" destId="{3CA4DF4B-6E77-4123-83C5-B7E515CFC503}" srcOrd="5" destOrd="0" parTransId="{04B5927C-4C37-460F-BF38-09B969700936}" sibTransId="{8E589809-50FC-4436-8993-C5311C7E9308}"/>
    <dgm:cxn modelId="{7DE2CB68-ECD2-4557-8EB5-47A8AC18DE92}" srcId="{3AFEDB2A-F521-4D4B-A5EC-3B1F848C5865}" destId="{B39D9098-7D1A-4E71-8864-A33E598AA13B}" srcOrd="1" destOrd="0" parTransId="{FB7EDB1D-B9A0-4820-A188-3FD66C0B81CB}" sibTransId="{F72267AC-B074-4783-A96A-E2B5B68FE3A9}"/>
    <dgm:cxn modelId="{435E2BA6-A8FF-4FA6-B506-25475D6B7099}" srcId="{3AFEDB2A-F521-4D4B-A5EC-3B1F848C5865}" destId="{3021268F-0418-4D2D-9F68-DF73B45511E1}" srcOrd="3" destOrd="0" parTransId="{657358FB-1EEB-4E4B-A687-8AC64CDE7727}" sibTransId="{AFBE0026-B7E3-4354-B926-C4BD420CDF24}"/>
    <dgm:cxn modelId="{DCBD6AA5-675E-424E-8350-A0C2B9B0935A}" type="presOf" srcId="{3021268F-0418-4D2D-9F68-DF73B45511E1}" destId="{60F6E086-FC43-41B3-A0F2-BEFEF3AC55BA}" srcOrd="0" destOrd="0" presId="urn:microsoft.com/office/officeart/2008/layout/LinedList"/>
    <dgm:cxn modelId="{0E75E554-445F-4AC2-B5D7-D2B9994B2683}" type="presOf" srcId="{632731F5-8A70-4F77-93F3-9FBF55BB044C}" destId="{F606B30A-2570-4EAA-B251-17552564B7EE}" srcOrd="0" destOrd="0" presId="urn:microsoft.com/office/officeart/2008/layout/LinedList"/>
    <dgm:cxn modelId="{AB35A5AC-AA86-42C1-A60A-549E0F8607BE}" type="presOf" srcId="{3AFEDB2A-F521-4D4B-A5EC-3B1F848C5865}" destId="{A3F47B27-DB26-4ED1-954D-9713145C8395}" srcOrd="0" destOrd="0" presId="urn:microsoft.com/office/officeart/2008/layout/LinedList"/>
    <dgm:cxn modelId="{C4EAAF16-C250-4686-8669-7C49F1F61D95}" type="presOf" srcId="{1FDEE990-F051-4EF4-A9B4-C8E64A5EB88B}" destId="{B9BEF4A1-E421-441A-9951-5163F8C194FC}" srcOrd="0" destOrd="0" presId="urn:microsoft.com/office/officeart/2008/layout/LinedList"/>
    <dgm:cxn modelId="{DDD8F820-B88A-40DC-BCA5-0B3441D97F95}" srcId="{3AFEDB2A-F521-4D4B-A5EC-3B1F848C5865}" destId="{0666EF65-C00B-4263-A22A-642F597DA99A}" srcOrd="6" destOrd="0" parTransId="{F909F7C6-CB1E-445A-9048-CBA98EA18F34}" sibTransId="{8DC9ECC9-A692-4973-87B9-F0B710D4066B}"/>
    <dgm:cxn modelId="{2C4043E0-103E-43A6-B9C3-787709143FB8}" type="presOf" srcId="{3CA4DF4B-6E77-4123-83C5-B7E515CFC503}" destId="{84D4EC99-1A4C-4503-95C4-C571C6180473}" srcOrd="0" destOrd="0" presId="urn:microsoft.com/office/officeart/2008/layout/LinedList"/>
    <dgm:cxn modelId="{B6B78023-C7CF-4170-AA1B-76E72049B64F}" srcId="{3AFEDB2A-F521-4D4B-A5EC-3B1F848C5865}" destId="{F94CA3E2-84EB-411B-8068-116AFBF7F4B0}" srcOrd="2" destOrd="0" parTransId="{A658D0F5-6AF2-4A83-B829-D24AED21F6E2}" sibTransId="{8B3D2523-9216-45E5-8C34-D536B546962D}"/>
    <dgm:cxn modelId="{D40D44FC-94C8-4AF9-B990-9ED9F394B989}" type="presOf" srcId="{B39D9098-7D1A-4E71-8864-A33E598AA13B}" destId="{E1382166-A665-4365-AB23-AA5A8C73DF81}" srcOrd="0" destOrd="0" presId="urn:microsoft.com/office/officeart/2008/layout/LinedList"/>
    <dgm:cxn modelId="{4962E783-F9A6-4AE0-B9E1-2DC57C09A301}" type="presOf" srcId="{0666EF65-C00B-4263-A22A-642F597DA99A}" destId="{181228A1-9AC2-4E32-A09E-C61DBF7F9641}" srcOrd="0" destOrd="0" presId="urn:microsoft.com/office/officeart/2008/layout/LinedList"/>
    <dgm:cxn modelId="{DDB0979F-4130-4E57-88F2-D33BA5AAC61C}" srcId="{3AFEDB2A-F521-4D4B-A5EC-3B1F848C5865}" destId="{1FDEE990-F051-4EF4-A9B4-C8E64A5EB88B}" srcOrd="0" destOrd="0" parTransId="{9E9C4B5A-A8B7-45E9-BF8B-B5F4ECDE4B5F}" sibTransId="{1C92B823-9FCF-4020-A29C-9ECFF290E95A}"/>
    <dgm:cxn modelId="{A49E9D8A-F2DC-4087-A31D-474745DC95F3}" type="presOf" srcId="{CFA4D774-BCBF-468F-ADB8-0A980C1385B5}" destId="{6F3A3EE0-A2A9-4F26-B2C4-89A2275F8928}" srcOrd="0" destOrd="0" presId="urn:microsoft.com/office/officeart/2008/layout/LinedList"/>
    <dgm:cxn modelId="{7BF00006-DBB0-418C-A878-674D3001B877}" srcId="{3AFEDB2A-F521-4D4B-A5EC-3B1F848C5865}" destId="{632731F5-8A70-4F77-93F3-9FBF55BB044C}" srcOrd="4" destOrd="0" parTransId="{93FC0743-F5C7-493C-8786-0E1AABE80EF2}" sibTransId="{3F9FE659-47BE-4907-A65E-FE1616F55C9C}"/>
    <dgm:cxn modelId="{A2C9FA6C-050E-4004-B17B-D41ED94EFACE}" srcId="{CFA4D774-BCBF-468F-ADB8-0A980C1385B5}" destId="{3AFEDB2A-F521-4D4B-A5EC-3B1F848C5865}" srcOrd="0" destOrd="0" parTransId="{D6643CC2-C031-4B7F-AC4C-A877B75487F9}" sibTransId="{7FCBA761-3FB1-4F31-B334-260657EF3238}"/>
    <dgm:cxn modelId="{14AA91FF-B436-4415-A7C5-557A7705B758}" type="presOf" srcId="{F94CA3E2-84EB-411B-8068-116AFBF7F4B0}" destId="{CF518072-D8D6-4580-96FC-9DCEA9EB7800}" srcOrd="0" destOrd="0" presId="urn:microsoft.com/office/officeart/2008/layout/LinedList"/>
    <dgm:cxn modelId="{A418964E-A353-4D21-BC59-2EB65C7BC431}" type="presParOf" srcId="{6F3A3EE0-A2A9-4F26-B2C4-89A2275F8928}" destId="{FEC7F984-98D8-4521-A9DE-3A381652ED9F}" srcOrd="0" destOrd="0" presId="urn:microsoft.com/office/officeart/2008/layout/LinedList"/>
    <dgm:cxn modelId="{06E648B7-6C52-42C4-AF66-C8FD7D96BBDE}" type="presParOf" srcId="{6F3A3EE0-A2A9-4F26-B2C4-89A2275F8928}" destId="{718BC09E-CA23-438C-B231-E383C6445A4E}" srcOrd="1" destOrd="0" presId="urn:microsoft.com/office/officeart/2008/layout/LinedList"/>
    <dgm:cxn modelId="{4A23E604-F346-4B21-92D7-B36D79186A3C}" type="presParOf" srcId="{718BC09E-CA23-438C-B231-E383C6445A4E}" destId="{A3F47B27-DB26-4ED1-954D-9713145C8395}" srcOrd="0" destOrd="0" presId="urn:microsoft.com/office/officeart/2008/layout/LinedList"/>
    <dgm:cxn modelId="{129DF16D-2D01-48FD-ABA3-7242CED423C7}" type="presParOf" srcId="{718BC09E-CA23-438C-B231-E383C6445A4E}" destId="{C915FA66-036C-40B2-A837-58780A100258}" srcOrd="1" destOrd="0" presId="urn:microsoft.com/office/officeart/2008/layout/LinedList"/>
    <dgm:cxn modelId="{A2954B07-AD77-467F-9E21-91BE9297005F}" type="presParOf" srcId="{C915FA66-036C-40B2-A837-58780A100258}" destId="{C1F49B47-638A-4651-B5AF-C5C87E926E29}" srcOrd="0" destOrd="0" presId="urn:microsoft.com/office/officeart/2008/layout/LinedList"/>
    <dgm:cxn modelId="{665A6336-F24C-4AC3-9279-FD6BFF156F24}" type="presParOf" srcId="{C915FA66-036C-40B2-A837-58780A100258}" destId="{4B125320-3224-4D03-B47C-1022E2750585}" srcOrd="1" destOrd="0" presId="urn:microsoft.com/office/officeart/2008/layout/LinedList"/>
    <dgm:cxn modelId="{558BAFD0-B542-44EE-82D5-A7CDC162FBEE}" type="presParOf" srcId="{4B125320-3224-4D03-B47C-1022E2750585}" destId="{3CEF91E4-6E74-48D8-9CC7-329852D16A5D}" srcOrd="0" destOrd="0" presId="urn:microsoft.com/office/officeart/2008/layout/LinedList"/>
    <dgm:cxn modelId="{61A3768B-EF53-49BE-A139-D10272A8DDB0}" type="presParOf" srcId="{4B125320-3224-4D03-B47C-1022E2750585}" destId="{B9BEF4A1-E421-441A-9951-5163F8C194FC}" srcOrd="1" destOrd="0" presId="urn:microsoft.com/office/officeart/2008/layout/LinedList"/>
    <dgm:cxn modelId="{E57431D8-8090-4F28-9AE1-5684E1029AFE}" type="presParOf" srcId="{4B125320-3224-4D03-B47C-1022E2750585}" destId="{B9170184-D227-4979-BA6D-586F5F4035D1}" srcOrd="2" destOrd="0" presId="urn:microsoft.com/office/officeart/2008/layout/LinedList"/>
    <dgm:cxn modelId="{B811CF80-8F6F-4F3B-86ED-DE733927AF2F}" type="presParOf" srcId="{C915FA66-036C-40B2-A837-58780A100258}" destId="{C9EBFC41-5B24-48D4-8623-B8D6C591DF0A}" srcOrd="2" destOrd="0" presId="urn:microsoft.com/office/officeart/2008/layout/LinedList"/>
    <dgm:cxn modelId="{B0FFC2F6-3465-4831-ABF1-B4397D4871AA}" type="presParOf" srcId="{C915FA66-036C-40B2-A837-58780A100258}" destId="{E93C59B8-EBD0-467E-8406-C7C970F2F347}" srcOrd="3" destOrd="0" presId="urn:microsoft.com/office/officeart/2008/layout/LinedList"/>
    <dgm:cxn modelId="{D8F70958-C743-4D2D-A1E4-6352BA9837BA}" type="presParOf" srcId="{C915FA66-036C-40B2-A837-58780A100258}" destId="{83D8E796-59D1-4BA9-A4A8-3DC2A544B79B}" srcOrd="4" destOrd="0" presId="urn:microsoft.com/office/officeart/2008/layout/LinedList"/>
    <dgm:cxn modelId="{5FAABA22-31FE-48F7-AF44-AACC2C8AA1B8}" type="presParOf" srcId="{83D8E796-59D1-4BA9-A4A8-3DC2A544B79B}" destId="{A167FF0C-2E5C-499F-9883-005549C1D24F}" srcOrd="0" destOrd="0" presId="urn:microsoft.com/office/officeart/2008/layout/LinedList"/>
    <dgm:cxn modelId="{9EBF4271-0BC3-47F8-B167-151489AA3DFA}" type="presParOf" srcId="{83D8E796-59D1-4BA9-A4A8-3DC2A544B79B}" destId="{E1382166-A665-4365-AB23-AA5A8C73DF81}" srcOrd="1" destOrd="0" presId="urn:microsoft.com/office/officeart/2008/layout/LinedList"/>
    <dgm:cxn modelId="{68D0FFC8-45A9-4290-9EF1-2A57E97B6B73}" type="presParOf" srcId="{83D8E796-59D1-4BA9-A4A8-3DC2A544B79B}" destId="{FA4E1050-7820-4D4B-A9C0-19C57B08DA4C}" srcOrd="2" destOrd="0" presId="urn:microsoft.com/office/officeart/2008/layout/LinedList"/>
    <dgm:cxn modelId="{F82C7D0E-A2D5-4FBE-9675-C886A784F07F}" type="presParOf" srcId="{C915FA66-036C-40B2-A837-58780A100258}" destId="{FCA52D17-C3D5-4E55-BAA9-7574BA102402}" srcOrd="5" destOrd="0" presId="urn:microsoft.com/office/officeart/2008/layout/LinedList"/>
    <dgm:cxn modelId="{C74CBB5D-7288-4434-AC88-426DD303F333}" type="presParOf" srcId="{C915FA66-036C-40B2-A837-58780A100258}" destId="{9EEC8DA6-EEDE-40DA-9131-41CD345243F8}" srcOrd="6" destOrd="0" presId="urn:microsoft.com/office/officeart/2008/layout/LinedList"/>
    <dgm:cxn modelId="{3EAFDAC6-9637-46A4-9C90-D2B7B0793782}" type="presParOf" srcId="{C915FA66-036C-40B2-A837-58780A100258}" destId="{82129E31-8417-4049-B8D5-4CD441768E4B}" srcOrd="7" destOrd="0" presId="urn:microsoft.com/office/officeart/2008/layout/LinedList"/>
    <dgm:cxn modelId="{6EDB12AD-E887-4BB5-AAE9-2ADE0696D087}" type="presParOf" srcId="{82129E31-8417-4049-B8D5-4CD441768E4B}" destId="{E806BE2E-B3C6-429E-9520-8DC3C9B7B811}" srcOrd="0" destOrd="0" presId="urn:microsoft.com/office/officeart/2008/layout/LinedList"/>
    <dgm:cxn modelId="{02F2F09D-AEB4-4337-83C3-1B64FDC39043}" type="presParOf" srcId="{82129E31-8417-4049-B8D5-4CD441768E4B}" destId="{CF518072-D8D6-4580-96FC-9DCEA9EB7800}" srcOrd="1" destOrd="0" presId="urn:microsoft.com/office/officeart/2008/layout/LinedList"/>
    <dgm:cxn modelId="{20E1AA42-1797-40E5-9496-221AB688163C}" type="presParOf" srcId="{82129E31-8417-4049-B8D5-4CD441768E4B}" destId="{383144EA-EDBF-4507-9FF4-E42C9152786C}" srcOrd="2" destOrd="0" presId="urn:microsoft.com/office/officeart/2008/layout/LinedList"/>
    <dgm:cxn modelId="{24C0E945-B721-4FB7-AF89-1592DD1DF745}" type="presParOf" srcId="{C915FA66-036C-40B2-A837-58780A100258}" destId="{FDF18597-FB57-4496-8528-BA51782CBA93}" srcOrd="8" destOrd="0" presId="urn:microsoft.com/office/officeart/2008/layout/LinedList"/>
    <dgm:cxn modelId="{4653D223-4236-4755-A121-E129E1839E2F}" type="presParOf" srcId="{C915FA66-036C-40B2-A837-58780A100258}" destId="{F9A971BE-6981-461F-8852-F2D6814D7E8E}" srcOrd="9" destOrd="0" presId="urn:microsoft.com/office/officeart/2008/layout/LinedList"/>
    <dgm:cxn modelId="{0EAFD48F-46FE-4461-9DA0-5C64A19E429E}" type="presParOf" srcId="{C915FA66-036C-40B2-A837-58780A100258}" destId="{B9BBF2A0-6FA7-492A-9DAD-F22A9AC6A52A}" srcOrd="10" destOrd="0" presId="urn:microsoft.com/office/officeart/2008/layout/LinedList"/>
    <dgm:cxn modelId="{B7C88597-C32F-4089-ADDC-8DAEF81C54DD}" type="presParOf" srcId="{B9BBF2A0-6FA7-492A-9DAD-F22A9AC6A52A}" destId="{7555A67A-DDB1-417C-A982-B534E1C0DD2D}" srcOrd="0" destOrd="0" presId="urn:microsoft.com/office/officeart/2008/layout/LinedList"/>
    <dgm:cxn modelId="{84F94626-6E11-4CE5-9118-27E925C7BD83}" type="presParOf" srcId="{B9BBF2A0-6FA7-492A-9DAD-F22A9AC6A52A}" destId="{60F6E086-FC43-41B3-A0F2-BEFEF3AC55BA}" srcOrd="1" destOrd="0" presId="urn:microsoft.com/office/officeart/2008/layout/LinedList"/>
    <dgm:cxn modelId="{9A092B96-9F32-4B6A-80DF-54E83EF6550A}" type="presParOf" srcId="{B9BBF2A0-6FA7-492A-9DAD-F22A9AC6A52A}" destId="{3E5A2B41-C148-4251-90C4-E9EBB857A531}" srcOrd="2" destOrd="0" presId="urn:microsoft.com/office/officeart/2008/layout/LinedList"/>
    <dgm:cxn modelId="{E7E67D5A-B35A-4214-AA3C-CE9957010B9F}" type="presParOf" srcId="{C915FA66-036C-40B2-A837-58780A100258}" destId="{0510E081-DB24-496F-9B66-EA43E44E8609}" srcOrd="11" destOrd="0" presId="urn:microsoft.com/office/officeart/2008/layout/LinedList"/>
    <dgm:cxn modelId="{4AB5892D-9A66-4E60-A88D-91F14E40AB5C}" type="presParOf" srcId="{C915FA66-036C-40B2-A837-58780A100258}" destId="{F78D9684-6F70-46CC-BF03-90609B612EE6}" srcOrd="12" destOrd="0" presId="urn:microsoft.com/office/officeart/2008/layout/LinedList"/>
    <dgm:cxn modelId="{8D42CD4B-B6DF-40B6-8A25-7B4D5644D3B5}" type="presParOf" srcId="{C915FA66-036C-40B2-A837-58780A100258}" destId="{3E0F1745-C4AC-456A-A5D6-71DF930E646F}" srcOrd="13" destOrd="0" presId="urn:microsoft.com/office/officeart/2008/layout/LinedList"/>
    <dgm:cxn modelId="{A17516EF-E500-453D-8A55-2BE9DCABA698}" type="presParOf" srcId="{3E0F1745-C4AC-456A-A5D6-71DF930E646F}" destId="{1809A635-53ED-4733-87ED-ABD01A583451}" srcOrd="0" destOrd="0" presId="urn:microsoft.com/office/officeart/2008/layout/LinedList"/>
    <dgm:cxn modelId="{63BF5B55-78F5-4B54-A0E0-D407C93DE05C}" type="presParOf" srcId="{3E0F1745-C4AC-456A-A5D6-71DF930E646F}" destId="{F606B30A-2570-4EAA-B251-17552564B7EE}" srcOrd="1" destOrd="0" presId="urn:microsoft.com/office/officeart/2008/layout/LinedList"/>
    <dgm:cxn modelId="{5EFD948F-212C-4CE0-BFD5-247F9345085B}" type="presParOf" srcId="{3E0F1745-C4AC-456A-A5D6-71DF930E646F}" destId="{41F61FC7-05E8-4F4B-924C-EC675D30DB8B}" srcOrd="2" destOrd="0" presId="urn:microsoft.com/office/officeart/2008/layout/LinedList"/>
    <dgm:cxn modelId="{A8C05ADA-EA97-479E-B0C9-69592FF4C60F}" type="presParOf" srcId="{C915FA66-036C-40B2-A837-58780A100258}" destId="{8B9E9674-DF86-469B-93E5-988DE7B54BD9}" srcOrd="14" destOrd="0" presId="urn:microsoft.com/office/officeart/2008/layout/LinedList"/>
    <dgm:cxn modelId="{9B4D01AB-7208-49CF-8600-D7E6DEEF985B}" type="presParOf" srcId="{C915FA66-036C-40B2-A837-58780A100258}" destId="{AFBBA3B5-8755-4D3E-83F8-AA6D76DD6D58}" srcOrd="15" destOrd="0" presId="urn:microsoft.com/office/officeart/2008/layout/LinedList"/>
    <dgm:cxn modelId="{D528D6F2-275A-42A3-9833-289EA2528B48}" type="presParOf" srcId="{C915FA66-036C-40B2-A837-58780A100258}" destId="{DCE226E1-DF73-458A-97C9-0FD54024FC8F}" srcOrd="16" destOrd="0" presId="urn:microsoft.com/office/officeart/2008/layout/LinedList"/>
    <dgm:cxn modelId="{4BE59587-AEB4-4A71-A8DF-AF81C720DF74}" type="presParOf" srcId="{DCE226E1-DF73-458A-97C9-0FD54024FC8F}" destId="{F1F5909F-518B-4C1B-A420-FEC842252DFE}" srcOrd="0" destOrd="0" presId="urn:microsoft.com/office/officeart/2008/layout/LinedList"/>
    <dgm:cxn modelId="{3C5AE7B9-1509-49D8-9537-C11E7DC69F23}" type="presParOf" srcId="{DCE226E1-DF73-458A-97C9-0FD54024FC8F}" destId="{84D4EC99-1A4C-4503-95C4-C571C6180473}" srcOrd="1" destOrd="0" presId="urn:microsoft.com/office/officeart/2008/layout/LinedList"/>
    <dgm:cxn modelId="{DC4D60C3-6965-442C-8CAA-37F2D8AEF2A0}" type="presParOf" srcId="{DCE226E1-DF73-458A-97C9-0FD54024FC8F}" destId="{EA217008-4BB4-4A38-96EA-B3D0FF88FFA9}" srcOrd="2" destOrd="0" presId="urn:microsoft.com/office/officeart/2008/layout/LinedList"/>
    <dgm:cxn modelId="{747F1D52-3F89-45E2-A49C-87F924896B4A}" type="presParOf" srcId="{C915FA66-036C-40B2-A837-58780A100258}" destId="{7213A097-BBD4-44E4-B4BD-0652083D9774}" srcOrd="17" destOrd="0" presId="urn:microsoft.com/office/officeart/2008/layout/LinedList"/>
    <dgm:cxn modelId="{1B9C2F23-8C19-49FF-BD32-7B1E67B2AB1C}" type="presParOf" srcId="{C915FA66-036C-40B2-A837-58780A100258}" destId="{F98B41C5-F8F4-4ECC-A035-00F40FE91059}" srcOrd="18" destOrd="0" presId="urn:microsoft.com/office/officeart/2008/layout/LinedList"/>
    <dgm:cxn modelId="{D3CBA3D5-08FC-4573-9138-2BDB3D919A0B}" type="presParOf" srcId="{C915FA66-036C-40B2-A837-58780A100258}" destId="{7B24C5B8-DC6D-4142-A6A4-0866F1C3AE33}" srcOrd="19" destOrd="0" presId="urn:microsoft.com/office/officeart/2008/layout/LinedList"/>
    <dgm:cxn modelId="{946DE5AF-4E35-4C54-B607-799AA10DD0EF}" type="presParOf" srcId="{7B24C5B8-DC6D-4142-A6A4-0866F1C3AE33}" destId="{EBBC2956-8F38-4ADC-9FF3-8FA71226E1C0}" srcOrd="0" destOrd="0" presId="urn:microsoft.com/office/officeart/2008/layout/LinedList"/>
    <dgm:cxn modelId="{C68024FE-1114-494C-A976-D37A26FC7505}" type="presParOf" srcId="{7B24C5B8-DC6D-4142-A6A4-0866F1C3AE33}" destId="{181228A1-9AC2-4E32-A09E-C61DBF7F9641}" srcOrd="1" destOrd="0" presId="urn:microsoft.com/office/officeart/2008/layout/LinedList"/>
    <dgm:cxn modelId="{588E36E0-FD25-47A1-A12D-F9762AB051F0}" type="presParOf" srcId="{7B24C5B8-DC6D-4142-A6A4-0866F1C3AE33}" destId="{453A1262-E4CA-4982-AB72-7B0AE71ED8CC}" srcOrd="2" destOrd="0" presId="urn:microsoft.com/office/officeart/2008/layout/LinedList"/>
    <dgm:cxn modelId="{883E20C0-8BF5-4A31-826C-69EBC0FE7367}" type="presParOf" srcId="{C915FA66-036C-40B2-A837-58780A100258}" destId="{76D02C57-4816-4A64-8A0B-3ADF58EA576B}" srcOrd="20" destOrd="0" presId="urn:microsoft.com/office/officeart/2008/layout/LinedList"/>
    <dgm:cxn modelId="{6A702BA3-5F63-4C95-BB96-7A9D7188C44D}" type="presParOf" srcId="{C915FA66-036C-40B2-A837-58780A100258}" destId="{6D1C5860-C034-4A80-96DC-5E8B595B6F35}"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550ECB-5B4B-424B-8A6F-AB4E5251A23E}"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9E9B86D0-2924-4F5D-BC7F-1B2B1D516EAD}">
      <dgm:prSet custT="1"/>
      <dgm:spPr/>
      <dgm:t>
        <a:bodyPr/>
        <a:lstStyle/>
        <a:p>
          <a:r>
            <a:rPr lang="en-US" sz="2000" b="1" dirty="0">
              <a:solidFill>
                <a:srgbClr val="003C58"/>
              </a:solidFill>
              <a:effectLst>
                <a:reflection blurRad="6350" stA="55000" endA="300" endPos="45500" dir="5400000" sy="-100000" algn="bl" rotWithShape="0"/>
              </a:effectLst>
            </a:rPr>
            <a:t>Good Hygiene Practices</a:t>
          </a:r>
        </a:p>
      </dgm:t>
    </dgm:pt>
    <dgm:pt modelId="{A351271B-DFD0-44C5-B963-9042CB3B361D}" type="parTrans" cxnId="{36988A0F-D640-4969-9296-F2093AC4501E}">
      <dgm:prSet/>
      <dgm:spPr/>
      <dgm:t>
        <a:bodyPr/>
        <a:lstStyle/>
        <a:p>
          <a:endParaRPr lang="en-US"/>
        </a:p>
      </dgm:t>
    </dgm:pt>
    <dgm:pt modelId="{D908E7DD-27D8-43EE-8462-56688742B32A}" type="sibTrans" cxnId="{36988A0F-D640-4969-9296-F2093AC4501E}">
      <dgm:prSet/>
      <dgm:spPr/>
      <dgm:t>
        <a:bodyPr/>
        <a:lstStyle/>
        <a:p>
          <a:endParaRPr lang="en-US"/>
        </a:p>
      </dgm:t>
    </dgm:pt>
    <dgm:pt modelId="{B4371A2D-E72F-4752-9222-E9A3D2257449}">
      <dgm:prSet/>
      <dgm:spPr>
        <a:solidFill>
          <a:srgbClr val="003C58"/>
        </a:solidFill>
      </dgm:spPr>
      <dgm:t>
        <a:bodyPr/>
        <a:lstStyle/>
        <a:p>
          <a:r>
            <a:rPr lang="en-US" b="0" dirty="0"/>
            <a:t>Bathrooms and hand-washing facilities must be readily accessible to employees at all times.</a:t>
          </a:r>
        </a:p>
      </dgm:t>
    </dgm:pt>
    <dgm:pt modelId="{E254F4EB-7C3E-42DC-83C5-563A328ED193}" type="parTrans" cxnId="{3D42FDA7-6DA9-4752-9614-DEC647BBAEDA}">
      <dgm:prSet/>
      <dgm:spPr/>
      <dgm:t>
        <a:bodyPr/>
        <a:lstStyle/>
        <a:p>
          <a:endParaRPr lang="en-US"/>
        </a:p>
      </dgm:t>
    </dgm:pt>
    <dgm:pt modelId="{E488063B-BA52-4461-A19F-A2905BDFD03C}" type="sibTrans" cxnId="{3D42FDA7-6DA9-4752-9614-DEC647BBAEDA}">
      <dgm:prSet/>
      <dgm:spPr/>
      <dgm:t>
        <a:bodyPr/>
        <a:lstStyle/>
        <a:p>
          <a:endParaRPr lang="en-US"/>
        </a:p>
      </dgm:t>
    </dgm:pt>
    <dgm:pt modelId="{860713DA-32A0-4FC0-ADC0-E80C47CB4372}">
      <dgm:prSet/>
      <dgm:spPr/>
      <dgm:t>
        <a:bodyPr/>
        <a:lstStyle/>
        <a:p>
          <a:r>
            <a:rPr lang="en-US" dirty="0"/>
            <a:t>Allow extra time for employees to wash hands, including providing additional breaks for hand-washing.</a:t>
          </a:r>
        </a:p>
      </dgm:t>
    </dgm:pt>
    <dgm:pt modelId="{B64BB806-8B1E-4960-95F9-F76B4D688C76}" type="parTrans" cxnId="{8F4EC4AB-A4C7-43C5-A946-C60BF55A6E66}">
      <dgm:prSet/>
      <dgm:spPr/>
      <dgm:t>
        <a:bodyPr/>
        <a:lstStyle/>
        <a:p>
          <a:endParaRPr lang="en-US"/>
        </a:p>
      </dgm:t>
    </dgm:pt>
    <dgm:pt modelId="{D6D3A808-0D4D-45CD-ADEC-83D8C4B1D6BC}" type="sibTrans" cxnId="{8F4EC4AB-A4C7-43C5-A946-C60BF55A6E66}">
      <dgm:prSet/>
      <dgm:spPr/>
      <dgm:t>
        <a:bodyPr/>
        <a:lstStyle/>
        <a:p>
          <a:endParaRPr lang="en-US"/>
        </a:p>
      </dgm:t>
    </dgm:pt>
    <dgm:pt modelId="{B86C4D91-4FC8-4244-8EC8-675E806B71AD}">
      <dgm:prSet/>
      <dgm:spPr/>
      <dgm:t>
        <a:bodyPr/>
        <a:lstStyle/>
        <a:p>
          <a:r>
            <a:rPr lang="en-US" dirty="0"/>
            <a:t>Cashiers and baggers should wash hands every 30 minutes.</a:t>
          </a:r>
        </a:p>
      </dgm:t>
    </dgm:pt>
    <dgm:pt modelId="{C207A288-5BF5-4FF5-B682-20268CFC22F5}" type="parTrans" cxnId="{67F70C31-6F43-4802-A2B7-A18275D056AC}">
      <dgm:prSet/>
      <dgm:spPr/>
      <dgm:t>
        <a:bodyPr/>
        <a:lstStyle/>
        <a:p>
          <a:endParaRPr lang="en-US"/>
        </a:p>
      </dgm:t>
    </dgm:pt>
    <dgm:pt modelId="{B442BAF6-ED87-43BC-9286-F90D22ED8E9D}" type="sibTrans" cxnId="{67F70C31-6F43-4802-A2B7-A18275D056AC}">
      <dgm:prSet/>
      <dgm:spPr/>
      <dgm:t>
        <a:bodyPr/>
        <a:lstStyle/>
        <a:p>
          <a:endParaRPr lang="en-US"/>
        </a:p>
      </dgm:t>
    </dgm:pt>
    <dgm:pt modelId="{29BBF4CF-F35B-4DF8-BDE1-32F7EE57BC01}">
      <dgm:prSet/>
      <dgm:spPr/>
      <dgm:t>
        <a:bodyPr/>
        <a:lstStyle/>
        <a:p>
          <a:r>
            <a:rPr lang="en-US"/>
            <a:t>If limited access to hand-washing, employees can use disposable gloves to prevent contact with potentially contaminated surfaces.</a:t>
          </a:r>
        </a:p>
      </dgm:t>
    </dgm:pt>
    <dgm:pt modelId="{1D7139A3-44F9-4CE5-BCB1-663C1764473F}" type="parTrans" cxnId="{98AEB25E-ACCF-4D67-89C6-BCEEC936BE59}">
      <dgm:prSet/>
      <dgm:spPr/>
      <dgm:t>
        <a:bodyPr/>
        <a:lstStyle/>
        <a:p>
          <a:endParaRPr lang="en-US"/>
        </a:p>
      </dgm:t>
    </dgm:pt>
    <dgm:pt modelId="{91183813-F3FC-4214-92EA-C7FBD9C9CB19}" type="sibTrans" cxnId="{98AEB25E-ACCF-4D67-89C6-BCEEC936BE59}">
      <dgm:prSet/>
      <dgm:spPr/>
      <dgm:t>
        <a:bodyPr/>
        <a:lstStyle/>
        <a:p>
          <a:endParaRPr lang="en-US"/>
        </a:p>
      </dgm:t>
    </dgm:pt>
    <dgm:pt modelId="{59ECE636-E34B-454C-8814-440E41F65E0C}">
      <dgm:prSet/>
      <dgm:spPr/>
      <dgm:t>
        <a:bodyPr/>
        <a:lstStyle/>
        <a:p>
          <a:r>
            <a:rPr lang="en-US"/>
            <a:t>Encourage employees to change gloves frequently and remove them before touching their face, smoking, eating, or using the restroom.</a:t>
          </a:r>
        </a:p>
      </dgm:t>
    </dgm:pt>
    <dgm:pt modelId="{F29BE171-B906-44A1-8FD9-A939476A5465}" type="parTrans" cxnId="{363129C2-ECC3-4900-8CA7-E4600B2FAB26}">
      <dgm:prSet/>
      <dgm:spPr/>
      <dgm:t>
        <a:bodyPr/>
        <a:lstStyle/>
        <a:p>
          <a:endParaRPr lang="en-US"/>
        </a:p>
      </dgm:t>
    </dgm:pt>
    <dgm:pt modelId="{E32D60AE-9EBD-4E29-9005-4B170ACAD7B0}" type="sibTrans" cxnId="{363129C2-ECC3-4900-8CA7-E4600B2FAB26}">
      <dgm:prSet/>
      <dgm:spPr/>
      <dgm:t>
        <a:bodyPr/>
        <a:lstStyle/>
        <a:p>
          <a:endParaRPr lang="en-US"/>
        </a:p>
      </dgm:t>
    </dgm:pt>
    <dgm:pt modelId="{074B8810-2F9D-4771-9C9A-6B8A6B99DC6C}">
      <dgm:prSet/>
      <dgm:spPr/>
      <dgm:t>
        <a:bodyPr/>
        <a:lstStyle/>
        <a:p>
          <a:r>
            <a:rPr lang="en-US"/>
            <a:t>Provide adequate supply of gloves and make them readily available.</a:t>
          </a:r>
        </a:p>
      </dgm:t>
    </dgm:pt>
    <dgm:pt modelId="{68717A1A-22E2-4D06-AFF6-5BEF41C8A553}" type="parTrans" cxnId="{23811654-0926-4AD8-A8C2-2522C46F9ADB}">
      <dgm:prSet/>
      <dgm:spPr/>
      <dgm:t>
        <a:bodyPr/>
        <a:lstStyle/>
        <a:p>
          <a:endParaRPr lang="en-US"/>
        </a:p>
      </dgm:t>
    </dgm:pt>
    <dgm:pt modelId="{BF33885B-C942-40EE-8C0E-1B5554C8A975}" type="sibTrans" cxnId="{23811654-0926-4AD8-A8C2-2522C46F9ADB}">
      <dgm:prSet/>
      <dgm:spPr/>
      <dgm:t>
        <a:bodyPr/>
        <a:lstStyle/>
        <a:p>
          <a:endParaRPr lang="en-US"/>
        </a:p>
      </dgm:t>
    </dgm:pt>
    <dgm:pt modelId="{5E22DB9D-0357-49CA-93DD-B6C5AB20E2FA}">
      <dgm:prSet/>
      <dgm:spPr>
        <a:solidFill>
          <a:srgbClr val="003C58"/>
        </a:solidFill>
      </dgm:spPr>
      <dgm:t>
        <a:bodyPr/>
        <a:lstStyle/>
        <a:p>
          <a:r>
            <a:rPr lang="en-US"/>
            <a:t>Provide hand sanitizer at every checkout register and throughout the store.</a:t>
          </a:r>
        </a:p>
      </dgm:t>
    </dgm:pt>
    <dgm:pt modelId="{673BC364-E2C9-450B-8AF4-A3273BC35D98}" type="parTrans" cxnId="{BDF76E16-924C-4CB8-BB73-E99C120B2892}">
      <dgm:prSet/>
      <dgm:spPr/>
      <dgm:t>
        <a:bodyPr/>
        <a:lstStyle/>
        <a:p>
          <a:endParaRPr lang="en-US"/>
        </a:p>
      </dgm:t>
    </dgm:pt>
    <dgm:pt modelId="{FD7766DF-4E9D-40B1-86C7-63088BFD90EB}" type="sibTrans" cxnId="{BDF76E16-924C-4CB8-BB73-E99C120B2892}">
      <dgm:prSet/>
      <dgm:spPr/>
      <dgm:t>
        <a:bodyPr/>
        <a:lstStyle/>
        <a:p>
          <a:endParaRPr lang="en-US"/>
        </a:p>
      </dgm:t>
    </dgm:pt>
    <dgm:pt modelId="{F1AC2C1B-5F97-45A3-AA23-77FC7C335BA3}" type="pres">
      <dgm:prSet presAssocID="{DE550ECB-5B4B-424B-8A6F-AB4E5251A23E}" presName="diagram" presStyleCnt="0">
        <dgm:presLayoutVars>
          <dgm:dir/>
          <dgm:resizeHandles val="exact"/>
        </dgm:presLayoutVars>
      </dgm:prSet>
      <dgm:spPr/>
      <dgm:t>
        <a:bodyPr/>
        <a:lstStyle/>
        <a:p>
          <a:endParaRPr lang="en-US"/>
        </a:p>
      </dgm:t>
    </dgm:pt>
    <dgm:pt modelId="{69EF392C-C2EF-4CB9-81F8-B9ABF672E76C}" type="pres">
      <dgm:prSet presAssocID="{9E9B86D0-2924-4F5D-BC7F-1B2B1D516EAD}" presName="node" presStyleLbl="node1" presStyleIdx="0" presStyleCnt="8" custLinFactNeighborX="-1832" custLinFactNeighborY="-22744">
        <dgm:presLayoutVars>
          <dgm:bulletEnabled val="1"/>
        </dgm:presLayoutVars>
      </dgm:prSet>
      <dgm:spPr/>
      <dgm:t>
        <a:bodyPr/>
        <a:lstStyle/>
        <a:p>
          <a:endParaRPr lang="en-US"/>
        </a:p>
      </dgm:t>
    </dgm:pt>
    <dgm:pt modelId="{C46C1A7B-2038-461F-A4B9-95CACFC05ACD}" type="pres">
      <dgm:prSet presAssocID="{D908E7DD-27D8-43EE-8462-56688742B32A}" presName="sibTrans" presStyleCnt="0"/>
      <dgm:spPr/>
    </dgm:pt>
    <dgm:pt modelId="{33E8BAA2-2D3E-479B-9CB6-165B05B73212}" type="pres">
      <dgm:prSet presAssocID="{B4371A2D-E72F-4752-9222-E9A3D2257449}" presName="node" presStyleLbl="node1" presStyleIdx="1" presStyleCnt="8">
        <dgm:presLayoutVars>
          <dgm:bulletEnabled val="1"/>
        </dgm:presLayoutVars>
      </dgm:prSet>
      <dgm:spPr/>
      <dgm:t>
        <a:bodyPr/>
        <a:lstStyle/>
        <a:p>
          <a:endParaRPr lang="en-US"/>
        </a:p>
      </dgm:t>
    </dgm:pt>
    <dgm:pt modelId="{D832E178-EA5F-46D6-9950-36CD57C64680}" type="pres">
      <dgm:prSet presAssocID="{E488063B-BA52-4461-A19F-A2905BDFD03C}" presName="sibTrans" presStyleCnt="0"/>
      <dgm:spPr/>
    </dgm:pt>
    <dgm:pt modelId="{F73BAEB1-5B62-4101-B171-5B58274370E6}" type="pres">
      <dgm:prSet presAssocID="{860713DA-32A0-4FC0-ADC0-E80C47CB4372}" presName="node" presStyleLbl="node1" presStyleIdx="2" presStyleCnt="8">
        <dgm:presLayoutVars>
          <dgm:bulletEnabled val="1"/>
        </dgm:presLayoutVars>
      </dgm:prSet>
      <dgm:spPr/>
      <dgm:t>
        <a:bodyPr/>
        <a:lstStyle/>
        <a:p>
          <a:endParaRPr lang="en-US"/>
        </a:p>
      </dgm:t>
    </dgm:pt>
    <dgm:pt modelId="{42F5DFFD-09AF-4D5A-AC87-7FFB10C92DEE}" type="pres">
      <dgm:prSet presAssocID="{D6D3A808-0D4D-45CD-ADEC-83D8C4B1D6BC}" presName="sibTrans" presStyleCnt="0"/>
      <dgm:spPr/>
    </dgm:pt>
    <dgm:pt modelId="{AC434D26-D0C7-4EEF-9409-907AD218BAD7}" type="pres">
      <dgm:prSet presAssocID="{B86C4D91-4FC8-4244-8EC8-675E806B71AD}" presName="node" presStyleLbl="node1" presStyleIdx="3" presStyleCnt="8">
        <dgm:presLayoutVars>
          <dgm:bulletEnabled val="1"/>
        </dgm:presLayoutVars>
      </dgm:prSet>
      <dgm:spPr/>
      <dgm:t>
        <a:bodyPr/>
        <a:lstStyle/>
        <a:p>
          <a:endParaRPr lang="en-US"/>
        </a:p>
      </dgm:t>
    </dgm:pt>
    <dgm:pt modelId="{7742EC33-1C13-4071-9701-4D676D809573}" type="pres">
      <dgm:prSet presAssocID="{B442BAF6-ED87-43BC-9286-F90D22ED8E9D}" presName="sibTrans" presStyleCnt="0"/>
      <dgm:spPr/>
    </dgm:pt>
    <dgm:pt modelId="{773E86CD-9407-4A7E-9C6D-342D62D25539}" type="pres">
      <dgm:prSet presAssocID="{29BBF4CF-F35B-4DF8-BDE1-32F7EE57BC01}" presName="node" presStyleLbl="node1" presStyleIdx="4" presStyleCnt="8">
        <dgm:presLayoutVars>
          <dgm:bulletEnabled val="1"/>
        </dgm:presLayoutVars>
      </dgm:prSet>
      <dgm:spPr/>
      <dgm:t>
        <a:bodyPr/>
        <a:lstStyle/>
        <a:p>
          <a:endParaRPr lang="en-US"/>
        </a:p>
      </dgm:t>
    </dgm:pt>
    <dgm:pt modelId="{88AE5D3F-68EB-44F1-9E6E-418AF3E041C1}" type="pres">
      <dgm:prSet presAssocID="{91183813-F3FC-4214-92EA-C7FBD9C9CB19}" presName="sibTrans" presStyleCnt="0"/>
      <dgm:spPr/>
    </dgm:pt>
    <dgm:pt modelId="{51AEAE9F-433C-41FB-BB50-88398ADDECCF}" type="pres">
      <dgm:prSet presAssocID="{59ECE636-E34B-454C-8814-440E41F65E0C}" presName="node" presStyleLbl="node1" presStyleIdx="5" presStyleCnt="8">
        <dgm:presLayoutVars>
          <dgm:bulletEnabled val="1"/>
        </dgm:presLayoutVars>
      </dgm:prSet>
      <dgm:spPr/>
      <dgm:t>
        <a:bodyPr/>
        <a:lstStyle/>
        <a:p>
          <a:endParaRPr lang="en-US"/>
        </a:p>
      </dgm:t>
    </dgm:pt>
    <dgm:pt modelId="{6198A029-4400-4D80-8E0C-21E93DC0CE17}" type="pres">
      <dgm:prSet presAssocID="{E32D60AE-9EBD-4E29-9005-4B170ACAD7B0}" presName="sibTrans" presStyleCnt="0"/>
      <dgm:spPr/>
    </dgm:pt>
    <dgm:pt modelId="{6C80E133-9508-499D-9295-CFD7F7B2DC89}" type="pres">
      <dgm:prSet presAssocID="{074B8810-2F9D-4771-9C9A-6B8A6B99DC6C}" presName="node" presStyleLbl="node1" presStyleIdx="6" presStyleCnt="8">
        <dgm:presLayoutVars>
          <dgm:bulletEnabled val="1"/>
        </dgm:presLayoutVars>
      </dgm:prSet>
      <dgm:spPr/>
      <dgm:t>
        <a:bodyPr/>
        <a:lstStyle/>
        <a:p>
          <a:endParaRPr lang="en-US"/>
        </a:p>
      </dgm:t>
    </dgm:pt>
    <dgm:pt modelId="{C7CDBA72-9E69-45B2-83F7-0E4131015655}" type="pres">
      <dgm:prSet presAssocID="{BF33885B-C942-40EE-8C0E-1B5554C8A975}" presName="sibTrans" presStyleCnt="0"/>
      <dgm:spPr/>
    </dgm:pt>
    <dgm:pt modelId="{96E312CA-93FA-482E-A2DA-16229B360F55}" type="pres">
      <dgm:prSet presAssocID="{5E22DB9D-0357-49CA-93DD-B6C5AB20E2FA}" presName="node" presStyleLbl="node1" presStyleIdx="7" presStyleCnt="8">
        <dgm:presLayoutVars>
          <dgm:bulletEnabled val="1"/>
        </dgm:presLayoutVars>
      </dgm:prSet>
      <dgm:spPr/>
      <dgm:t>
        <a:bodyPr/>
        <a:lstStyle/>
        <a:p>
          <a:endParaRPr lang="en-US"/>
        </a:p>
      </dgm:t>
    </dgm:pt>
  </dgm:ptLst>
  <dgm:cxnLst>
    <dgm:cxn modelId="{36988A0F-D640-4969-9296-F2093AC4501E}" srcId="{DE550ECB-5B4B-424B-8A6F-AB4E5251A23E}" destId="{9E9B86D0-2924-4F5D-BC7F-1B2B1D516EAD}" srcOrd="0" destOrd="0" parTransId="{A351271B-DFD0-44C5-B963-9042CB3B361D}" sibTransId="{D908E7DD-27D8-43EE-8462-56688742B32A}"/>
    <dgm:cxn modelId="{363129C2-ECC3-4900-8CA7-E4600B2FAB26}" srcId="{DE550ECB-5B4B-424B-8A6F-AB4E5251A23E}" destId="{59ECE636-E34B-454C-8814-440E41F65E0C}" srcOrd="5" destOrd="0" parTransId="{F29BE171-B906-44A1-8FD9-A939476A5465}" sibTransId="{E32D60AE-9EBD-4E29-9005-4B170ACAD7B0}"/>
    <dgm:cxn modelId="{7D183296-67D5-4AB6-A1EB-9A8BBB4B2B4B}" type="presOf" srcId="{074B8810-2F9D-4771-9C9A-6B8A6B99DC6C}" destId="{6C80E133-9508-499D-9295-CFD7F7B2DC89}" srcOrd="0" destOrd="0" presId="urn:microsoft.com/office/officeart/2005/8/layout/default"/>
    <dgm:cxn modelId="{BDF76E16-924C-4CB8-BB73-E99C120B2892}" srcId="{DE550ECB-5B4B-424B-8A6F-AB4E5251A23E}" destId="{5E22DB9D-0357-49CA-93DD-B6C5AB20E2FA}" srcOrd="7" destOrd="0" parTransId="{673BC364-E2C9-450B-8AF4-A3273BC35D98}" sibTransId="{FD7766DF-4E9D-40B1-86C7-63088BFD90EB}"/>
    <dgm:cxn modelId="{4ADA7C3F-644C-498A-91A7-FB796251CF74}" type="presOf" srcId="{9E9B86D0-2924-4F5D-BC7F-1B2B1D516EAD}" destId="{69EF392C-C2EF-4CB9-81F8-B9ABF672E76C}" srcOrd="0" destOrd="0" presId="urn:microsoft.com/office/officeart/2005/8/layout/default"/>
    <dgm:cxn modelId="{6E989F2E-D840-4254-88AE-325A2EDA5396}" type="presOf" srcId="{B4371A2D-E72F-4752-9222-E9A3D2257449}" destId="{33E8BAA2-2D3E-479B-9CB6-165B05B73212}" srcOrd="0" destOrd="0" presId="urn:microsoft.com/office/officeart/2005/8/layout/default"/>
    <dgm:cxn modelId="{B4B87028-71B5-47C4-81C5-6364F72FBF72}" type="presOf" srcId="{DE550ECB-5B4B-424B-8A6F-AB4E5251A23E}" destId="{F1AC2C1B-5F97-45A3-AA23-77FC7C335BA3}" srcOrd="0" destOrd="0" presId="urn:microsoft.com/office/officeart/2005/8/layout/default"/>
    <dgm:cxn modelId="{52D90BFF-A854-4C86-9EDA-448CA15346A2}" type="presOf" srcId="{59ECE636-E34B-454C-8814-440E41F65E0C}" destId="{51AEAE9F-433C-41FB-BB50-88398ADDECCF}" srcOrd="0" destOrd="0" presId="urn:microsoft.com/office/officeart/2005/8/layout/default"/>
    <dgm:cxn modelId="{67F70C31-6F43-4802-A2B7-A18275D056AC}" srcId="{DE550ECB-5B4B-424B-8A6F-AB4E5251A23E}" destId="{B86C4D91-4FC8-4244-8EC8-675E806B71AD}" srcOrd="3" destOrd="0" parTransId="{C207A288-5BF5-4FF5-B682-20268CFC22F5}" sibTransId="{B442BAF6-ED87-43BC-9286-F90D22ED8E9D}"/>
    <dgm:cxn modelId="{67BE82D4-C00C-4B81-85F6-FF5EE54B4479}" type="presOf" srcId="{B86C4D91-4FC8-4244-8EC8-675E806B71AD}" destId="{AC434D26-D0C7-4EEF-9409-907AD218BAD7}" srcOrd="0" destOrd="0" presId="urn:microsoft.com/office/officeart/2005/8/layout/default"/>
    <dgm:cxn modelId="{23811654-0926-4AD8-A8C2-2522C46F9ADB}" srcId="{DE550ECB-5B4B-424B-8A6F-AB4E5251A23E}" destId="{074B8810-2F9D-4771-9C9A-6B8A6B99DC6C}" srcOrd="6" destOrd="0" parTransId="{68717A1A-22E2-4D06-AFF6-5BEF41C8A553}" sibTransId="{BF33885B-C942-40EE-8C0E-1B5554C8A975}"/>
    <dgm:cxn modelId="{B6C84E3B-CBDC-4B89-8283-032DF775611B}" type="presOf" srcId="{5E22DB9D-0357-49CA-93DD-B6C5AB20E2FA}" destId="{96E312CA-93FA-482E-A2DA-16229B360F55}" srcOrd="0" destOrd="0" presId="urn:microsoft.com/office/officeart/2005/8/layout/default"/>
    <dgm:cxn modelId="{8F4EC4AB-A4C7-43C5-A946-C60BF55A6E66}" srcId="{DE550ECB-5B4B-424B-8A6F-AB4E5251A23E}" destId="{860713DA-32A0-4FC0-ADC0-E80C47CB4372}" srcOrd="2" destOrd="0" parTransId="{B64BB806-8B1E-4960-95F9-F76B4D688C76}" sibTransId="{D6D3A808-0D4D-45CD-ADEC-83D8C4B1D6BC}"/>
    <dgm:cxn modelId="{77E998B6-83F8-4BA7-BA9E-199CB0AB86DB}" type="presOf" srcId="{29BBF4CF-F35B-4DF8-BDE1-32F7EE57BC01}" destId="{773E86CD-9407-4A7E-9C6D-342D62D25539}" srcOrd="0" destOrd="0" presId="urn:microsoft.com/office/officeart/2005/8/layout/default"/>
    <dgm:cxn modelId="{98AEB25E-ACCF-4D67-89C6-BCEEC936BE59}" srcId="{DE550ECB-5B4B-424B-8A6F-AB4E5251A23E}" destId="{29BBF4CF-F35B-4DF8-BDE1-32F7EE57BC01}" srcOrd="4" destOrd="0" parTransId="{1D7139A3-44F9-4CE5-BCB1-663C1764473F}" sibTransId="{91183813-F3FC-4214-92EA-C7FBD9C9CB19}"/>
    <dgm:cxn modelId="{E723D2E5-8890-4C66-830D-F9281078E6D5}" type="presOf" srcId="{860713DA-32A0-4FC0-ADC0-E80C47CB4372}" destId="{F73BAEB1-5B62-4101-B171-5B58274370E6}" srcOrd="0" destOrd="0" presId="urn:microsoft.com/office/officeart/2005/8/layout/default"/>
    <dgm:cxn modelId="{3D42FDA7-6DA9-4752-9614-DEC647BBAEDA}" srcId="{DE550ECB-5B4B-424B-8A6F-AB4E5251A23E}" destId="{B4371A2D-E72F-4752-9222-E9A3D2257449}" srcOrd="1" destOrd="0" parTransId="{E254F4EB-7C3E-42DC-83C5-563A328ED193}" sibTransId="{E488063B-BA52-4461-A19F-A2905BDFD03C}"/>
    <dgm:cxn modelId="{35082439-2A9A-4E68-81B7-72D332AB4D4B}" type="presParOf" srcId="{F1AC2C1B-5F97-45A3-AA23-77FC7C335BA3}" destId="{69EF392C-C2EF-4CB9-81F8-B9ABF672E76C}" srcOrd="0" destOrd="0" presId="urn:microsoft.com/office/officeart/2005/8/layout/default"/>
    <dgm:cxn modelId="{78BFD5D2-037C-4A0D-87CF-FDE097D55C47}" type="presParOf" srcId="{F1AC2C1B-5F97-45A3-AA23-77FC7C335BA3}" destId="{C46C1A7B-2038-461F-A4B9-95CACFC05ACD}" srcOrd="1" destOrd="0" presId="urn:microsoft.com/office/officeart/2005/8/layout/default"/>
    <dgm:cxn modelId="{874C69AB-5F88-420B-8348-203513CC9E81}" type="presParOf" srcId="{F1AC2C1B-5F97-45A3-AA23-77FC7C335BA3}" destId="{33E8BAA2-2D3E-479B-9CB6-165B05B73212}" srcOrd="2" destOrd="0" presId="urn:microsoft.com/office/officeart/2005/8/layout/default"/>
    <dgm:cxn modelId="{2294357A-D32B-434B-ACED-EA109C5CD6F0}" type="presParOf" srcId="{F1AC2C1B-5F97-45A3-AA23-77FC7C335BA3}" destId="{D832E178-EA5F-46D6-9950-36CD57C64680}" srcOrd="3" destOrd="0" presId="urn:microsoft.com/office/officeart/2005/8/layout/default"/>
    <dgm:cxn modelId="{E0D75E94-5FFF-455A-88A4-1993E74B66FD}" type="presParOf" srcId="{F1AC2C1B-5F97-45A3-AA23-77FC7C335BA3}" destId="{F73BAEB1-5B62-4101-B171-5B58274370E6}" srcOrd="4" destOrd="0" presId="urn:microsoft.com/office/officeart/2005/8/layout/default"/>
    <dgm:cxn modelId="{B8C45B74-9DDE-4083-8CE1-86190AF84177}" type="presParOf" srcId="{F1AC2C1B-5F97-45A3-AA23-77FC7C335BA3}" destId="{42F5DFFD-09AF-4D5A-AC87-7FFB10C92DEE}" srcOrd="5" destOrd="0" presId="urn:microsoft.com/office/officeart/2005/8/layout/default"/>
    <dgm:cxn modelId="{2D865D17-346A-4754-8A81-C2AD54B86A49}" type="presParOf" srcId="{F1AC2C1B-5F97-45A3-AA23-77FC7C335BA3}" destId="{AC434D26-D0C7-4EEF-9409-907AD218BAD7}" srcOrd="6" destOrd="0" presId="urn:microsoft.com/office/officeart/2005/8/layout/default"/>
    <dgm:cxn modelId="{615CEC36-07FF-4B5A-B651-A07EC99589A7}" type="presParOf" srcId="{F1AC2C1B-5F97-45A3-AA23-77FC7C335BA3}" destId="{7742EC33-1C13-4071-9701-4D676D809573}" srcOrd="7" destOrd="0" presId="urn:microsoft.com/office/officeart/2005/8/layout/default"/>
    <dgm:cxn modelId="{BEE85D3C-55F6-429D-BC5D-85F97D01CC93}" type="presParOf" srcId="{F1AC2C1B-5F97-45A3-AA23-77FC7C335BA3}" destId="{773E86CD-9407-4A7E-9C6D-342D62D25539}" srcOrd="8" destOrd="0" presId="urn:microsoft.com/office/officeart/2005/8/layout/default"/>
    <dgm:cxn modelId="{357AB092-4C03-472C-A23F-8260914FA5A8}" type="presParOf" srcId="{F1AC2C1B-5F97-45A3-AA23-77FC7C335BA3}" destId="{88AE5D3F-68EB-44F1-9E6E-418AF3E041C1}" srcOrd="9" destOrd="0" presId="urn:microsoft.com/office/officeart/2005/8/layout/default"/>
    <dgm:cxn modelId="{EFAD5929-EA64-4A2F-BA59-20D5FA957E86}" type="presParOf" srcId="{F1AC2C1B-5F97-45A3-AA23-77FC7C335BA3}" destId="{51AEAE9F-433C-41FB-BB50-88398ADDECCF}" srcOrd="10" destOrd="0" presId="urn:microsoft.com/office/officeart/2005/8/layout/default"/>
    <dgm:cxn modelId="{EDE124A4-4385-4588-ACB7-3D0E179122D4}" type="presParOf" srcId="{F1AC2C1B-5F97-45A3-AA23-77FC7C335BA3}" destId="{6198A029-4400-4D80-8E0C-21E93DC0CE17}" srcOrd="11" destOrd="0" presId="urn:microsoft.com/office/officeart/2005/8/layout/default"/>
    <dgm:cxn modelId="{1143ED76-56AC-411A-843A-4C473265757B}" type="presParOf" srcId="{F1AC2C1B-5F97-45A3-AA23-77FC7C335BA3}" destId="{6C80E133-9508-499D-9295-CFD7F7B2DC89}" srcOrd="12" destOrd="0" presId="urn:microsoft.com/office/officeart/2005/8/layout/default"/>
    <dgm:cxn modelId="{721BB130-0EE0-468C-B297-249AD32022FB}" type="presParOf" srcId="{F1AC2C1B-5F97-45A3-AA23-77FC7C335BA3}" destId="{C7CDBA72-9E69-45B2-83F7-0E4131015655}" srcOrd="13" destOrd="0" presId="urn:microsoft.com/office/officeart/2005/8/layout/default"/>
    <dgm:cxn modelId="{2D455286-4008-4DF7-BEFB-3922AC8D7CF0}" type="presParOf" srcId="{F1AC2C1B-5F97-45A3-AA23-77FC7C335BA3}" destId="{96E312CA-93FA-482E-A2DA-16229B360F55}"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92281-AEBA-4CE5-BFD8-CBFD89A88D8A}">
      <dsp:nvSpPr>
        <dsp:cNvPr id="0" name=""/>
        <dsp:cNvSpPr/>
      </dsp:nvSpPr>
      <dsp:spPr>
        <a:xfrm>
          <a:off x="0" y="40281"/>
          <a:ext cx="3008313" cy="1439099"/>
        </a:xfrm>
        <a:prstGeom prst="roundRect">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E1F0FB"/>
              </a:solidFill>
            </a:rPr>
            <a:t>California employers required to implement Injury and Illness Prevention Program (IIPP) to protect employees from hazards, including infectious diseases</a:t>
          </a:r>
        </a:p>
      </dsp:txBody>
      <dsp:txXfrm>
        <a:off x="70251" y="110532"/>
        <a:ext cx="2867811" cy="1298597"/>
      </dsp:txXfrm>
    </dsp:sp>
    <dsp:sp modelId="{145FAF09-2CEF-4A4B-86A9-74EABED21E2F}">
      <dsp:nvSpPr>
        <dsp:cNvPr id="0" name=""/>
        <dsp:cNvSpPr/>
      </dsp:nvSpPr>
      <dsp:spPr>
        <a:xfrm>
          <a:off x="0" y="1522581"/>
          <a:ext cx="3008313" cy="1439099"/>
        </a:xfrm>
        <a:prstGeom prst="roundRect">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E1F0FB"/>
              </a:solidFill>
            </a:rPr>
            <a:t>This guidance does NOT impose new legal obligations but contains information for grocery employers to update their IIPPs to prevent COVID-19 spread.</a:t>
          </a:r>
        </a:p>
      </dsp:txBody>
      <dsp:txXfrm>
        <a:off x="70251" y="1592832"/>
        <a:ext cx="2867811" cy="12985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30EC7-9406-43BD-85B8-316A2104A60F}">
      <dsp:nvSpPr>
        <dsp:cNvPr id="0" name=""/>
        <dsp:cNvSpPr/>
      </dsp:nvSpPr>
      <dsp:spPr>
        <a:xfrm>
          <a:off x="0" y="569"/>
          <a:ext cx="7543800" cy="1332040"/>
        </a:xfrm>
        <a:prstGeom prst="roundRect">
          <a:avLst>
            <a:gd name="adj" fmla="val 10000"/>
          </a:avLst>
        </a:prstGeom>
        <a:solidFill>
          <a:srgbClr val="003C58"/>
        </a:solidFill>
        <a:ln>
          <a:noFill/>
        </a:ln>
        <a:effectLst/>
      </dsp:spPr>
      <dsp:style>
        <a:lnRef idx="0">
          <a:scrgbClr r="0" g="0" b="0"/>
        </a:lnRef>
        <a:fillRef idx="1">
          <a:scrgbClr r="0" g="0" b="0"/>
        </a:fillRef>
        <a:effectRef idx="0">
          <a:scrgbClr r="0" g="0" b="0"/>
        </a:effectRef>
        <a:fontRef idx="minor"/>
      </dsp:style>
    </dsp:sp>
    <dsp:sp modelId="{2AEEA43D-71DE-46D3-A79C-1890C7B8A8B3}">
      <dsp:nvSpPr>
        <dsp:cNvPr id="0" name=""/>
        <dsp:cNvSpPr/>
      </dsp:nvSpPr>
      <dsp:spPr>
        <a:xfrm>
          <a:off x="402942" y="300278"/>
          <a:ext cx="732622" cy="73262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534D5A-419A-4653-9D16-1087D652137E}">
      <dsp:nvSpPr>
        <dsp:cNvPr id="0" name=""/>
        <dsp:cNvSpPr/>
      </dsp:nvSpPr>
      <dsp:spPr>
        <a:xfrm>
          <a:off x="1538507" y="569"/>
          <a:ext cx="6005292" cy="133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4" tIns="140974" rIns="140974" bIns="140974" numCol="1" spcCol="1270" anchor="ctr" anchorCtr="0">
          <a:noAutofit/>
        </a:bodyPr>
        <a:lstStyle/>
        <a:p>
          <a:pPr lvl="0" algn="l" defTabSz="711200">
            <a:lnSpc>
              <a:spcPct val="100000"/>
            </a:lnSpc>
            <a:spcBef>
              <a:spcPct val="0"/>
            </a:spcBef>
            <a:spcAft>
              <a:spcPct val="35000"/>
            </a:spcAft>
          </a:pPr>
          <a:r>
            <a:rPr lang="en-US" sz="1600" b="1" kern="1200" dirty="0">
              <a:solidFill>
                <a:srgbClr val="E1F0FB"/>
              </a:solidFill>
            </a:rPr>
            <a:t>Health experts do not recommend use of respirators or face masks by the general public to prioritize for health care workers.</a:t>
          </a:r>
          <a:endParaRPr lang="en-US" sz="1600" kern="1200" dirty="0">
            <a:solidFill>
              <a:srgbClr val="E1F0FB"/>
            </a:solidFill>
          </a:endParaRPr>
        </a:p>
      </dsp:txBody>
      <dsp:txXfrm>
        <a:off x="1538507" y="569"/>
        <a:ext cx="6005292" cy="1332040"/>
      </dsp:txXfrm>
    </dsp:sp>
    <dsp:sp modelId="{AF82DDDE-2901-4FD0-8A22-65C03EC24502}">
      <dsp:nvSpPr>
        <dsp:cNvPr id="0" name=""/>
        <dsp:cNvSpPr/>
      </dsp:nvSpPr>
      <dsp:spPr>
        <a:xfrm>
          <a:off x="0" y="1665620"/>
          <a:ext cx="7543800" cy="1332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DB94B-8F93-42A7-85D0-C39915899998}">
      <dsp:nvSpPr>
        <dsp:cNvPr id="0" name=""/>
        <dsp:cNvSpPr/>
      </dsp:nvSpPr>
      <dsp:spPr>
        <a:xfrm>
          <a:off x="402942" y="1965329"/>
          <a:ext cx="732622" cy="73262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E7082A-E1BF-4421-BB31-D08A7C4C1C18}">
      <dsp:nvSpPr>
        <dsp:cNvPr id="0" name=""/>
        <dsp:cNvSpPr/>
      </dsp:nvSpPr>
      <dsp:spPr>
        <a:xfrm>
          <a:off x="1538507" y="1665620"/>
          <a:ext cx="6005292" cy="133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4" tIns="140974" rIns="140974" bIns="140974" numCol="1" spcCol="1270" anchor="ctr" anchorCtr="0">
          <a:noAutofit/>
        </a:bodyPr>
        <a:lstStyle/>
        <a:p>
          <a:pPr lvl="0" algn="l" defTabSz="711200">
            <a:lnSpc>
              <a:spcPct val="100000"/>
            </a:lnSpc>
            <a:spcBef>
              <a:spcPct val="0"/>
            </a:spcBef>
            <a:spcAft>
              <a:spcPct val="35000"/>
            </a:spcAft>
          </a:pPr>
          <a:r>
            <a:rPr lang="en-US" sz="1600" b="1" kern="1200" dirty="0">
              <a:solidFill>
                <a:srgbClr val="003C58"/>
              </a:solidFill>
            </a:rPr>
            <a:t>If controls such as barriers to block or create physical distance between employee and customer not feasible, employers should provide employees face masks in grocery industry with regular close contact with public.</a:t>
          </a:r>
          <a:endParaRPr lang="en-US" sz="1600" kern="1200" dirty="0">
            <a:solidFill>
              <a:srgbClr val="003C58"/>
            </a:solidFill>
          </a:endParaRPr>
        </a:p>
      </dsp:txBody>
      <dsp:txXfrm>
        <a:off x="1538507" y="1665620"/>
        <a:ext cx="6005292" cy="1332040"/>
      </dsp:txXfrm>
    </dsp:sp>
    <dsp:sp modelId="{8E8B38F8-2F22-4EE3-8091-35CCF2EBA37E}">
      <dsp:nvSpPr>
        <dsp:cNvPr id="0" name=""/>
        <dsp:cNvSpPr/>
      </dsp:nvSpPr>
      <dsp:spPr>
        <a:xfrm>
          <a:off x="0" y="3330671"/>
          <a:ext cx="7543800" cy="1332040"/>
        </a:xfrm>
        <a:prstGeom prst="roundRect">
          <a:avLst>
            <a:gd name="adj" fmla="val 10000"/>
          </a:avLst>
        </a:prstGeom>
        <a:solidFill>
          <a:srgbClr val="003C58"/>
        </a:solidFill>
        <a:ln>
          <a:noFill/>
        </a:ln>
        <a:effectLst/>
      </dsp:spPr>
      <dsp:style>
        <a:lnRef idx="0">
          <a:scrgbClr r="0" g="0" b="0"/>
        </a:lnRef>
        <a:fillRef idx="1">
          <a:scrgbClr r="0" g="0" b="0"/>
        </a:fillRef>
        <a:effectRef idx="0">
          <a:scrgbClr r="0" g="0" b="0"/>
        </a:effectRef>
        <a:fontRef idx="minor"/>
      </dsp:style>
    </dsp:sp>
    <dsp:sp modelId="{C0DB0172-E9AB-4AF5-B8CC-648AD68F01FB}">
      <dsp:nvSpPr>
        <dsp:cNvPr id="0" name=""/>
        <dsp:cNvSpPr/>
      </dsp:nvSpPr>
      <dsp:spPr>
        <a:xfrm>
          <a:off x="402942" y="3630380"/>
          <a:ext cx="732622" cy="73262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D5944F-E29E-48D6-94C4-9D5D6ABD9326}">
      <dsp:nvSpPr>
        <dsp:cNvPr id="0" name=""/>
        <dsp:cNvSpPr/>
      </dsp:nvSpPr>
      <dsp:spPr>
        <a:xfrm>
          <a:off x="1538507" y="3330671"/>
          <a:ext cx="6005292" cy="133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4" tIns="140974" rIns="140974" bIns="140974" numCol="1" spcCol="1270" anchor="ctr" anchorCtr="0">
          <a:noAutofit/>
        </a:bodyPr>
        <a:lstStyle/>
        <a:p>
          <a:pPr lvl="0" algn="l" defTabSz="711200">
            <a:lnSpc>
              <a:spcPct val="100000"/>
            </a:lnSpc>
            <a:spcBef>
              <a:spcPct val="0"/>
            </a:spcBef>
            <a:spcAft>
              <a:spcPct val="35000"/>
            </a:spcAft>
          </a:pPr>
          <a:r>
            <a:rPr lang="en-US" sz="1600" b="1" kern="1200" dirty="0">
              <a:solidFill>
                <a:srgbClr val="E1F0FB"/>
              </a:solidFill>
            </a:rPr>
            <a:t>Employers should train and encourage workers to wear the face covering of their choice voluntarily while at work to help prevent community transmission.</a:t>
          </a:r>
          <a:endParaRPr lang="en-US" sz="1600" kern="1200" dirty="0">
            <a:solidFill>
              <a:srgbClr val="E1F0FB"/>
            </a:solidFill>
          </a:endParaRPr>
        </a:p>
      </dsp:txBody>
      <dsp:txXfrm>
        <a:off x="1538507" y="3330671"/>
        <a:ext cx="6005292" cy="1332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FF247-D1BA-4575-8A55-9250B4CB94E6}">
      <dsp:nvSpPr>
        <dsp:cNvPr id="0" name=""/>
        <dsp:cNvSpPr/>
      </dsp:nvSpPr>
      <dsp:spPr>
        <a:xfrm>
          <a:off x="1004" y="617463"/>
          <a:ext cx="3291036" cy="3291036"/>
        </a:xfrm>
        <a:prstGeom prst="ellipse">
          <a:avLst/>
        </a:prstGeom>
        <a:solidFill>
          <a:srgbClr val="003C5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a:solidFill>
                <a:srgbClr val="E1F0FB"/>
              </a:solidFill>
            </a:rPr>
            <a:t>Immediately send employees with acute respiratory illness symptoms home or to medical care as needed. </a:t>
          </a:r>
          <a:endParaRPr lang="en-US" sz="2100" kern="1200" dirty="0">
            <a:solidFill>
              <a:srgbClr val="E1F0FB"/>
            </a:solidFill>
          </a:endParaRPr>
        </a:p>
      </dsp:txBody>
      <dsp:txXfrm>
        <a:off x="482965" y="1099424"/>
        <a:ext cx="2327114" cy="2327114"/>
      </dsp:txXfrm>
    </dsp:sp>
    <dsp:sp modelId="{B25DD19F-5B11-46F7-993A-CF9F60FD0F60}">
      <dsp:nvSpPr>
        <dsp:cNvPr id="0" name=""/>
        <dsp:cNvSpPr/>
      </dsp:nvSpPr>
      <dsp:spPr>
        <a:xfrm rot="5400000">
          <a:off x="3563551" y="1826919"/>
          <a:ext cx="1151862" cy="872124"/>
        </a:xfrm>
        <a:prstGeom prst="triangle">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0E47E28-EF8F-4EE5-BEE3-690C909BC7EF}">
      <dsp:nvSpPr>
        <dsp:cNvPr id="0" name=""/>
        <dsp:cNvSpPr/>
      </dsp:nvSpPr>
      <dsp:spPr>
        <a:xfrm>
          <a:off x="4937559" y="617463"/>
          <a:ext cx="3291036" cy="3291036"/>
        </a:xfrm>
        <a:prstGeom prst="ellipse">
          <a:avLst/>
        </a:prstGeom>
        <a:solidFill>
          <a:srgbClr val="003C5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a:solidFill>
                <a:srgbClr val="E1F0FB"/>
              </a:solidFill>
            </a:rPr>
            <a:t>Establish procedures to notify local health officials upon learning that someone has a COVID-19 infection.</a:t>
          </a:r>
          <a:endParaRPr lang="en-US" sz="2100" kern="1200" dirty="0">
            <a:solidFill>
              <a:srgbClr val="E1F0FB"/>
            </a:solidFill>
          </a:endParaRPr>
        </a:p>
      </dsp:txBody>
      <dsp:txXfrm>
        <a:off x="5419520" y="1099424"/>
        <a:ext cx="2327114" cy="23271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02148-0335-43EF-8488-285C3DDD3F8D}">
      <dsp:nvSpPr>
        <dsp:cNvPr id="0" name=""/>
        <dsp:cNvSpPr/>
      </dsp:nvSpPr>
      <dsp:spPr>
        <a:xfrm>
          <a:off x="0" y="496219"/>
          <a:ext cx="4041775" cy="1474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687" tIns="249936" rIns="313687" bIns="85344"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Works in one of the industries or occupations defined by the Industrial Welfare Commission; or </a:t>
          </a:r>
        </a:p>
        <a:p>
          <a:pPr marL="114300" lvl="1" indent="-114300" algn="l" defTabSz="533400">
            <a:lnSpc>
              <a:spcPct val="100000"/>
            </a:lnSpc>
            <a:spcBef>
              <a:spcPct val="0"/>
            </a:spcBef>
            <a:spcAft>
              <a:spcPct val="15000"/>
            </a:spcAft>
            <a:buChar char="••"/>
          </a:pPr>
          <a:r>
            <a:rPr lang="en-US" sz="1200" kern="1200" dirty="0"/>
            <a:t>Works for a Hiring Entity that operates a food facility; or</a:t>
          </a:r>
        </a:p>
        <a:p>
          <a:pPr marL="114300" lvl="1" indent="-114300" algn="l" defTabSz="533400">
            <a:lnSpc>
              <a:spcPct val="100000"/>
            </a:lnSpc>
            <a:spcBef>
              <a:spcPct val="0"/>
            </a:spcBef>
            <a:spcAft>
              <a:spcPct val="15000"/>
            </a:spcAft>
            <a:buChar char="••"/>
          </a:pPr>
          <a:r>
            <a:rPr lang="en-US" sz="1200" kern="1200"/>
            <a:t>Delivers food from a food facility for or through a Hiring Entity. </a:t>
          </a:r>
        </a:p>
      </dsp:txBody>
      <dsp:txXfrm>
        <a:off x="0" y="496219"/>
        <a:ext cx="4041775" cy="1474200"/>
      </dsp:txXfrm>
    </dsp:sp>
    <dsp:sp modelId="{A6BE84F3-9ECB-4168-B092-344F83C4A039}">
      <dsp:nvSpPr>
        <dsp:cNvPr id="0" name=""/>
        <dsp:cNvSpPr/>
      </dsp:nvSpPr>
      <dsp:spPr>
        <a:xfrm>
          <a:off x="202088" y="113548"/>
          <a:ext cx="2829242" cy="559791"/>
        </a:xfrm>
        <a:prstGeom prst="roundRect">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939" tIns="0" rIns="106939" bIns="0" numCol="1" spcCol="1270" anchor="ctr" anchorCtr="0">
          <a:noAutofit/>
        </a:bodyPr>
        <a:lstStyle/>
        <a:p>
          <a:pPr lvl="0" algn="l" defTabSz="622300">
            <a:lnSpc>
              <a:spcPct val="90000"/>
            </a:lnSpc>
            <a:spcBef>
              <a:spcPct val="0"/>
            </a:spcBef>
            <a:spcAft>
              <a:spcPct val="35000"/>
            </a:spcAft>
          </a:pPr>
          <a:r>
            <a:rPr lang="en-US" sz="1400" kern="1200" dirty="0">
              <a:solidFill>
                <a:srgbClr val="E1F0FB"/>
              </a:solidFill>
            </a:rPr>
            <a:t>Any person who satisfies any of the following criteria:</a:t>
          </a:r>
        </a:p>
      </dsp:txBody>
      <dsp:txXfrm>
        <a:off x="229415" y="140875"/>
        <a:ext cx="2774588" cy="505137"/>
      </dsp:txXfrm>
    </dsp:sp>
    <dsp:sp modelId="{6B345373-E83A-4CFC-A595-28DA663B13E6}">
      <dsp:nvSpPr>
        <dsp:cNvPr id="0" name=""/>
        <dsp:cNvSpPr/>
      </dsp:nvSpPr>
      <dsp:spPr>
        <a:xfrm>
          <a:off x="0" y="2212339"/>
          <a:ext cx="4041775" cy="1625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687" tIns="249936" rIns="313687" bIns="85344" numCol="1" spcCol="1270" anchor="t" anchorCtr="0">
          <a:noAutofit/>
        </a:bodyPr>
        <a:lstStyle/>
        <a:p>
          <a:pPr marL="114300" lvl="1" indent="-114300" algn="l" defTabSz="533400">
            <a:lnSpc>
              <a:spcPct val="100000"/>
            </a:lnSpc>
            <a:spcBef>
              <a:spcPct val="0"/>
            </a:spcBef>
            <a:spcAft>
              <a:spcPct val="15000"/>
            </a:spcAft>
            <a:buChar char="••"/>
          </a:pPr>
          <a:r>
            <a:rPr lang="en-US" sz="1200" kern="1200"/>
            <a:t>Is exempt, as an Essential Critical Infrastructure Worker, from the requirements imposed by Executive Order N-33- 20 or any other statewide stay-at-home order; and</a:t>
          </a:r>
        </a:p>
        <a:p>
          <a:pPr marL="114300" lvl="1" indent="-114300" algn="l" defTabSz="533400">
            <a:lnSpc>
              <a:spcPct val="100000"/>
            </a:lnSpc>
            <a:spcBef>
              <a:spcPct val="0"/>
            </a:spcBef>
            <a:spcAft>
              <a:spcPct val="15000"/>
            </a:spcAft>
            <a:buChar char="••"/>
          </a:pPr>
          <a:r>
            <a:rPr lang="en-US" sz="1200" kern="1200"/>
            <a:t>Leaves the person’s home or other place of residence to perform work for or through the person’s Hiring Entity</a:t>
          </a:r>
        </a:p>
      </dsp:txBody>
      <dsp:txXfrm>
        <a:off x="0" y="2212339"/>
        <a:ext cx="4041775" cy="1625400"/>
      </dsp:txXfrm>
    </dsp:sp>
    <dsp:sp modelId="{2620425A-A2D6-4125-9EB5-973FC0CB2136}">
      <dsp:nvSpPr>
        <dsp:cNvPr id="0" name=""/>
        <dsp:cNvSpPr/>
      </dsp:nvSpPr>
      <dsp:spPr>
        <a:xfrm>
          <a:off x="202088" y="2035219"/>
          <a:ext cx="2829242" cy="354240"/>
        </a:xfrm>
        <a:prstGeom prst="roundRect">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939" tIns="0" rIns="106939" bIns="0" numCol="1" spcCol="1270" anchor="ctr" anchorCtr="0">
          <a:noAutofit/>
        </a:bodyPr>
        <a:lstStyle/>
        <a:p>
          <a:pPr lvl="0" algn="l" defTabSz="533400">
            <a:lnSpc>
              <a:spcPct val="90000"/>
            </a:lnSpc>
            <a:spcBef>
              <a:spcPct val="0"/>
            </a:spcBef>
            <a:spcAft>
              <a:spcPct val="35000"/>
            </a:spcAft>
          </a:pPr>
          <a:r>
            <a:rPr lang="en-US" sz="1200" kern="1200" dirty="0">
              <a:solidFill>
                <a:srgbClr val="E1F0FB"/>
              </a:solidFill>
            </a:rPr>
            <a:t>AND</a:t>
          </a:r>
        </a:p>
      </dsp:txBody>
      <dsp:txXfrm>
        <a:off x="219381" y="2052512"/>
        <a:ext cx="2794656" cy="3196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86B21-B499-451D-8184-B087E5BBD7A2}">
      <dsp:nvSpPr>
        <dsp:cNvPr id="0" name=""/>
        <dsp:cNvSpPr/>
      </dsp:nvSpPr>
      <dsp:spPr>
        <a:xfrm>
          <a:off x="0" y="938421"/>
          <a:ext cx="1921346" cy="1917547"/>
        </a:xfrm>
        <a:prstGeom prst="ellipse">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An employee is entitled to 80 hours of SPSL if the employee satisfies either of the following criteria: </a:t>
          </a:r>
        </a:p>
      </dsp:txBody>
      <dsp:txXfrm>
        <a:off x="281375" y="1219239"/>
        <a:ext cx="1358596" cy="1355911"/>
      </dsp:txXfrm>
    </dsp:sp>
    <dsp:sp modelId="{718ADF8A-47C2-4AF2-8CDD-3207DA9B6A5A}">
      <dsp:nvSpPr>
        <dsp:cNvPr id="0" name=""/>
        <dsp:cNvSpPr/>
      </dsp:nvSpPr>
      <dsp:spPr>
        <a:xfrm>
          <a:off x="-695389" y="228612"/>
          <a:ext cx="3202726" cy="3338808"/>
        </a:xfrm>
        <a:prstGeom prst="blockArc">
          <a:avLst>
            <a:gd name="adj1" fmla="val 17747832"/>
            <a:gd name="adj2" fmla="val 3872736"/>
            <a:gd name="adj3" fmla="val 5580"/>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F441-3923-4D78-A767-E6993BE58A1C}">
      <dsp:nvSpPr>
        <dsp:cNvPr id="0" name=""/>
        <dsp:cNvSpPr/>
      </dsp:nvSpPr>
      <dsp:spPr>
        <a:xfrm>
          <a:off x="1878787" y="655191"/>
          <a:ext cx="719835" cy="8133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BA917324-5367-4A9E-ABE5-399EBFA8110B}">
      <dsp:nvSpPr>
        <dsp:cNvPr id="0" name=""/>
        <dsp:cNvSpPr/>
      </dsp:nvSpPr>
      <dsp:spPr>
        <a:xfrm>
          <a:off x="2477289" y="487933"/>
          <a:ext cx="2085617" cy="1417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10000"/>
            </a:spcAft>
          </a:pPr>
          <a:r>
            <a:rPr lang="en-US" sz="1400" kern="1200" dirty="0">
              <a:solidFill>
                <a:srgbClr val="003C58"/>
              </a:solidFill>
            </a:rPr>
            <a:t>The employer considers the employee to work “full-time”</a:t>
          </a:r>
        </a:p>
        <a:p>
          <a:pPr lvl="0" algn="ctr" defTabSz="622300">
            <a:lnSpc>
              <a:spcPct val="90000"/>
            </a:lnSpc>
            <a:spcBef>
              <a:spcPct val="0"/>
            </a:spcBef>
            <a:spcAft>
              <a:spcPct val="10000"/>
            </a:spcAft>
          </a:pPr>
          <a:endParaRPr lang="en-US" sz="1400" kern="1200" dirty="0">
            <a:solidFill>
              <a:srgbClr val="003C58"/>
            </a:solidFill>
          </a:endParaRPr>
        </a:p>
        <a:p>
          <a:pPr lvl="0" algn="ctr" defTabSz="622300">
            <a:lnSpc>
              <a:spcPct val="90000"/>
            </a:lnSpc>
            <a:spcBef>
              <a:spcPct val="0"/>
            </a:spcBef>
            <a:spcAft>
              <a:spcPct val="10000"/>
            </a:spcAft>
          </a:pPr>
          <a:r>
            <a:rPr lang="en-US" sz="1400" kern="1200" dirty="0">
              <a:solidFill>
                <a:srgbClr val="003C58"/>
              </a:solidFill>
            </a:rPr>
            <a:t>OR</a:t>
          </a:r>
        </a:p>
      </dsp:txBody>
      <dsp:txXfrm>
        <a:off x="2477289" y="487933"/>
        <a:ext cx="2085617" cy="1417071"/>
      </dsp:txXfrm>
    </dsp:sp>
    <dsp:sp modelId="{87C3BCEE-5AAB-4FBA-9BB1-07676BDC0E2D}">
      <dsp:nvSpPr>
        <dsp:cNvPr id="0" name=""/>
        <dsp:cNvSpPr/>
      </dsp:nvSpPr>
      <dsp:spPr>
        <a:xfrm>
          <a:off x="1895402" y="2133600"/>
          <a:ext cx="851171" cy="8513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AE14810-4C06-4A96-945B-64346DFAF817}">
      <dsp:nvSpPr>
        <dsp:cNvPr id="0" name=""/>
        <dsp:cNvSpPr/>
      </dsp:nvSpPr>
      <dsp:spPr>
        <a:xfrm>
          <a:off x="2705894" y="1994211"/>
          <a:ext cx="1972696" cy="125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10000"/>
            </a:spcAft>
          </a:pPr>
          <a:r>
            <a:rPr lang="en-US" sz="1300" kern="1200" dirty="0">
              <a:solidFill>
                <a:srgbClr val="003C58"/>
              </a:solidFill>
            </a:rPr>
            <a:t>The employee worked or was scheduled to work, on average, at least 40 hours per week for the employer in the two weeks preceding the date the employee took SPSL </a:t>
          </a:r>
        </a:p>
      </dsp:txBody>
      <dsp:txXfrm>
        <a:off x="2705894" y="1994211"/>
        <a:ext cx="1972696" cy="12516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12C90-687C-4DF2-9B9F-DD1FB99DE4A0}">
      <dsp:nvSpPr>
        <dsp:cNvPr id="0" name=""/>
        <dsp:cNvSpPr/>
      </dsp:nvSpPr>
      <dsp:spPr>
        <a:xfrm>
          <a:off x="136799" y="143"/>
          <a:ext cx="3489340" cy="635483"/>
        </a:xfrm>
        <a:prstGeom prst="roundRect">
          <a:avLst>
            <a:gd name="adj" fmla="val 10000"/>
          </a:avLst>
        </a:prstGeom>
        <a:solidFill>
          <a:srgbClr val="E1F0F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a:solidFill>
                <a:srgbClr val="003C58"/>
              </a:solidFill>
              <a:effectLst>
                <a:outerShdw blurRad="50800" dist="38100" dir="2700000" algn="tl" rotWithShape="0">
                  <a:prstClr val="black">
                    <a:alpha val="40000"/>
                  </a:prstClr>
                </a:outerShdw>
              </a:effectLst>
            </a:rPr>
            <a:t>Employee is unable to work because the employee is:</a:t>
          </a:r>
        </a:p>
      </dsp:txBody>
      <dsp:txXfrm>
        <a:off x="155412" y="18756"/>
        <a:ext cx="3452114" cy="598257"/>
      </dsp:txXfrm>
    </dsp:sp>
    <dsp:sp modelId="{4B5A995B-0FBB-4A9F-B43C-A6BD451262CB}">
      <dsp:nvSpPr>
        <dsp:cNvPr id="0" name=""/>
        <dsp:cNvSpPr/>
      </dsp:nvSpPr>
      <dsp:spPr>
        <a:xfrm>
          <a:off x="485733" y="635626"/>
          <a:ext cx="348934" cy="663103"/>
        </a:xfrm>
        <a:custGeom>
          <a:avLst/>
          <a:gdLst/>
          <a:ahLst/>
          <a:cxnLst/>
          <a:rect l="0" t="0" r="0" b="0"/>
          <a:pathLst>
            <a:path>
              <a:moveTo>
                <a:pt x="0" y="0"/>
              </a:moveTo>
              <a:lnTo>
                <a:pt x="0" y="663103"/>
              </a:lnTo>
              <a:lnTo>
                <a:pt x="348934" y="6631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065FF-8DA8-4EE0-91F4-5895AA8EEF45}">
      <dsp:nvSpPr>
        <dsp:cNvPr id="0" name=""/>
        <dsp:cNvSpPr/>
      </dsp:nvSpPr>
      <dsp:spPr>
        <a:xfrm>
          <a:off x="834667" y="856660"/>
          <a:ext cx="2199637" cy="8841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Subject to a Federal, State, or local quarantine or isolation order related to COVID-19; </a:t>
          </a:r>
        </a:p>
      </dsp:txBody>
      <dsp:txXfrm>
        <a:off x="860563" y="882556"/>
        <a:ext cx="2147845" cy="832346"/>
      </dsp:txXfrm>
    </dsp:sp>
    <dsp:sp modelId="{FA790863-BC5A-425E-B68B-673782A8F848}">
      <dsp:nvSpPr>
        <dsp:cNvPr id="0" name=""/>
        <dsp:cNvSpPr/>
      </dsp:nvSpPr>
      <dsp:spPr>
        <a:xfrm>
          <a:off x="485733" y="635626"/>
          <a:ext cx="348934" cy="1768276"/>
        </a:xfrm>
        <a:custGeom>
          <a:avLst/>
          <a:gdLst/>
          <a:ahLst/>
          <a:cxnLst/>
          <a:rect l="0" t="0" r="0" b="0"/>
          <a:pathLst>
            <a:path>
              <a:moveTo>
                <a:pt x="0" y="0"/>
              </a:moveTo>
              <a:lnTo>
                <a:pt x="0" y="1768276"/>
              </a:lnTo>
              <a:lnTo>
                <a:pt x="348934" y="17682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6FE96-310C-43D8-8251-F8AFBF0557A2}">
      <dsp:nvSpPr>
        <dsp:cNvPr id="0" name=""/>
        <dsp:cNvSpPr/>
      </dsp:nvSpPr>
      <dsp:spPr>
        <a:xfrm>
          <a:off x="834667" y="1961833"/>
          <a:ext cx="2709240" cy="8841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Advised </a:t>
          </a:r>
          <a:r>
            <a:rPr lang="en-US" sz="1400" kern="1200" dirty="0" smtClean="0"/>
            <a:t>by </a:t>
          </a:r>
          <a:r>
            <a:rPr lang="en-US" sz="1400" kern="1200" dirty="0"/>
            <a:t>health care provider to self-quarantine or self-isolate due to concerns related to COVID-19; or</a:t>
          </a:r>
        </a:p>
      </dsp:txBody>
      <dsp:txXfrm>
        <a:off x="860563" y="1987729"/>
        <a:ext cx="2657448" cy="832346"/>
      </dsp:txXfrm>
    </dsp:sp>
    <dsp:sp modelId="{53B19BAF-A772-41E1-B4ED-05853ED79A1A}">
      <dsp:nvSpPr>
        <dsp:cNvPr id="0" name=""/>
        <dsp:cNvSpPr/>
      </dsp:nvSpPr>
      <dsp:spPr>
        <a:xfrm>
          <a:off x="485733" y="635626"/>
          <a:ext cx="348934" cy="2873449"/>
        </a:xfrm>
        <a:custGeom>
          <a:avLst/>
          <a:gdLst/>
          <a:ahLst/>
          <a:cxnLst/>
          <a:rect l="0" t="0" r="0" b="0"/>
          <a:pathLst>
            <a:path>
              <a:moveTo>
                <a:pt x="0" y="0"/>
              </a:moveTo>
              <a:lnTo>
                <a:pt x="0" y="2873449"/>
              </a:lnTo>
              <a:lnTo>
                <a:pt x="348934" y="287344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65076-A218-4457-8E2C-1BCD3DBD84E6}">
      <dsp:nvSpPr>
        <dsp:cNvPr id="0" name=""/>
        <dsp:cNvSpPr/>
      </dsp:nvSpPr>
      <dsp:spPr>
        <a:xfrm>
          <a:off x="834667" y="3067006"/>
          <a:ext cx="3070308" cy="8841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Prohibited from working </a:t>
          </a:r>
          <a:r>
            <a:rPr lang="en-US" sz="1400" kern="1200" dirty="0" smtClean="0"/>
            <a:t>by </a:t>
          </a:r>
          <a:r>
            <a:rPr lang="en-US" sz="1400" kern="1200" dirty="0"/>
            <a:t>employer due to health concerns related to the potential transmission of COVID-19.</a:t>
          </a:r>
        </a:p>
      </dsp:txBody>
      <dsp:txXfrm>
        <a:off x="860563" y="3092902"/>
        <a:ext cx="3018516" cy="8323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11D60-0E6D-4778-9FBA-DDE4AF514BE5}">
      <dsp:nvSpPr>
        <dsp:cNvPr id="0" name=""/>
        <dsp:cNvSpPr/>
      </dsp:nvSpPr>
      <dsp:spPr>
        <a:xfrm rot="5400000">
          <a:off x="2334991" y="679747"/>
          <a:ext cx="1481061" cy="1426648"/>
        </a:xfrm>
        <a:prstGeom prst="hexagon">
          <a:avLst>
            <a:gd name="adj" fmla="val 25000"/>
            <a:gd name="vf" fmla="val 115470"/>
          </a:avLst>
        </a:prstGeom>
        <a:gradFill rotWithShape="0">
          <a:gsLst>
            <a:gs pos="54000">
              <a:srgbClr val="003C58"/>
            </a:gs>
            <a:gs pos="100000">
              <a:schemeClr val="accent5">
                <a:shade val="94000"/>
                <a:satMod val="135000"/>
              </a:schemeClr>
            </a:gs>
          </a:gsLst>
          <a:path path="circle">
            <a:fillToRect l="100000" t="10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Total hours SPSL an employee is entitled is in addition to any already available paid sick leave. </a:t>
          </a:r>
          <a:endParaRPr lang="en-US" sz="1000" kern="1200" dirty="0"/>
        </a:p>
      </dsp:txBody>
      <dsp:txXfrm rot="-5400000">
        <a:off x="2595604" y="894850"/>
        <a:ext cx="959834" cy="996443"/>
      </dsp:txXfrm>
    </dsp:sp>
    <dsp:sp modelId="{81DAF2D3-DEEF-4163-8B1F-02BB85F21531}">
      <dsp:nvSpPr>
        <dsp:cNvPr id="0" name=""/>
        <dsp:cNvSpPr/>
      </dsp:nvSpPr>
      <dsp:spPr>
        <a:xfrm>
          <a:off x="3521778" y="894931"/>
          <a:ext cx="1581128" cy="850069"/>
        </a:xfrm>
        <a:prstGeom prst="rect">
          <a:avLst/>
        </a:prstGeom>
        <a:noFill/>
        <a:ln>
          <a:noFill/>
        </a:ln>
        <a:effectLst/>
      </dsp:spPr>
      <dsp:style>
        <a:lnRef idx="0">
          <a:scrgbClr r="0" g="0" b="0"/>
        </a:lnRef>
        <a:fillRef idx="0">
          <a:scrgbClr r="0" g="0" b="0"/>
        </a:fillRef>
        <a:effectRef idx="0">
          <a:scrgbClr r="0" g="0" b="0"/>
        </a:effectRef>
        <a:fontRef idx="minor"/>
      </dsp:style>
    </dsp:sp>
    <dsp:sp modelId="{D221DA59-A791-40A0-A5ED-2FBD4C46BC1A}">
      <dsp:nvSpPr>
        <dsp:cNvPr id="0" name=""/>
        <dsp:cNvSpPr/>
      </dsp:nvSpPr>
      <dsp:spPr>
        <a:xfrm rot="5400000">
          <a:off x="961313" y="656515"/>
          <a:ext cx="1416781" cy="1232600"/>
        </a:xfrm>
        <a:prstGeom prst="hexagon">
          <a:avLst>
            <a:gd name="adj" fmla="val 25000"/>
            <a:gd name="vf" fmla="val 115470"/>
          </a:avLst>
        </a:prstGeom>
        <a:gradFill flip="none" rotWithShape="1">
          <a:gsLst>
            <a:gs pos="21000">
              <a:srgbClr val="003C58"/>
            </a:gs>
            <a:gs pos="100000">
              <a:schemeClr val="accent5">
                <a:shade val="94000"/>
                <a:satMod val="135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245483" y="785207"/>
        <a:ext cx="848440" cy="975217"/>
      </dsp:txXfrm>
    </dsp:sp>
    <dsp:sp modelId="{AE0CC89C-AC0D-4710-A501-CE65BA747D0C}">
      <dsp:nvSpPr>
        <dsp:cNvPr id="0" name=""/>
        <dsp:cNvSpPr/>
      </dsp:nvSpPr>
      <dsp:spPr>
        <a:xfrm rot="5400000">
          <a:off x="1367696" y="1862118"/>
          <a:ext cx="1664449" cy="1504240"/>
        </a:xfrm>
        <a:prstGeom prst="hexagon">
          <a:avLst>
            <a:gd name="adj" fmla="val 25000"/>
            <a:gd name="vf" fmla="val 115470"/>
          </a:avLst>
        </a:prstGeom>
        <a:gradFill flip="none" rotWithShape="1">
          <a:gsLst>
            <a:gs pos="54000">
              <a:srgbClr val="003C58"/>
            </a:gs>
            <a:gs pos="100000">
              <a:schemeClr val="accent5">
                <a:shade val="94000"/>
                <a:satMod val="13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Employees may choose amount of SPSL to use, available for immediate use by the employee, upon oral or written request</a:t>
          </a:r>
          <a:endParaRPr lang="en-US" sz="1000" kern="1200" dirty="0"/>
        </a:p>
      </dsp:txBody>
      <dsp:txXfrm rot="-5400000">
        <a:off x="1686441" y="2046071"/>
        <a:ext cx="1026958" cy="1136335"/>
      </dsp:txXfrm>
    </dsp:sp>
    <dsp:sp modelId="{9B8FB907-E936-49F8-A541-65ED43BA6FF9}">
      <dsp:nvSpPr>
        <dsp:cNvPr id="0" name=""/>
        <dsp:cNvSpPr/>
      </dsp:nvSpPr>
      <dsp:spPr>
        <a:xfrm>
          <a:off x="2492" y="2253469"/>
          <a:ext cx="1530124" cy="850069"/>
        </a:xfrm>
        <a:prstGeom prst="rect">
          <a:avLst/>
        </a:prstGeom>
        <a:noFill/>
        <a:ln>
          <a:noFill/>
        </a:ln>
        <a:effectLst/>
      </dsp:spPr>
      <dsp:style>
        <a:lnRef idx="0">
          <a:scrgbClr r="0" g="0" b="0"/>
        </a:lnRef>
        <a:fillRef idx="0">
          <a:scrgbClr r="0" g="0" b="0"/>
        </a:fillRef>
        <a:effectRef idx="0">
          <a:scrgbClr r="0" g="0" b="0"/>
        </a:effectRef>
        <a:fontRef idx="minor"/>
      </dsp:style>
    </dsp:sp>
    <dsp:sp modelId="{FF47026D-E65B-4622-A969-CB5C9F2FD4A2}">
      <dsp:nvSpPr>
        <dsp:cNvPr id="0" name=""/>
        <dsp:cNvSpPr/>
      </dsp:nvSpPr>
      <dsp:spPr>
        <a:xfrm rot="5400000">
          <a:off x="2942510" y="1997088"/>
          <a:ext cx="1416781" cy="1232600"/>
        </a:xfrm>
        <a:prstGeom prst="hexagon">
          <a:avLst>
            <a:gd name="adj" fmla="val 25000"/>
            <a:gd name="vf" fmla="val 115470"/>
          </a:avLst>
        </a:prstGeom>
        <a:gradFill flip="none" rotWithShape="1">
          <a:gsLst>
            <a:gs pos="36000">
              <a:srgbClr val="003C58"/>
            </a:gs>
            <a:gs pos="100000">
              <a:schemeClr val="accent5">
                <a:shade val="94000"/>
                <a:satMod val="135000"/>
              </a:schemeClr>
            </a:gs>
          </a:gsLst>
          <a:path path="circle">
            <a:fillToRect l="100000" b="100000"/>
          </a:path>
          <a:tileRect t="-100000" r="-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226680" y="2125780"/>
        <a:ext cx="848440" cy="975217"/>
      </dsp:txXfrm>
    </dsp:sp>
    <dsp:sp modelId="{7ADA0680-4FE2-4123-ACDB-4003613E7755}">
      <dsp:nvSpPr>
        <dsp:cNvPr id="0" name=""/>
        <dsp:cNvSpPr/>
      </dsp:nvSpPr>
      <dsp:spPr>
        <a:xfrm rot="5400000">
          <a:off x="2079796" y="3243947"/>
          <a:ext cx="1839053" cy="1579047"/>
        </a:xfrm>
        <a:prstGeom prst="hexagon">
          <a:avLst>
            <a:gd name="adj" fmla="val 25000"/>
            <a:gd name="vf" fmla="val 115470"/>
          </a:avLst>
        </a:prstGeom>
        <a:gradFill flip="none" rotWithShape="1">
          <a:gsLst>
            <a:gs pos="58000">
              <a:srgbClr val="003C58"/>
            </a:gs>
            <a:gs pos="100000">
              <a:schemeClr val="accent5">
                <a:shade val="94000"/>
                <a:satMod val="135000"/>
              </a:schemeClr>
            </a:gs>
          </a:gsLst>
          <a:path path="circle">
            <a:fillToRect r="100000" b="100000"/>
          </a:path>
          <a:tileRect l="-100000" t="-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a:t>An employer is not required to provide an employee more than the total number of hours of SPSL to which the employee is entitled</a:t>
          </a:r>
          <a:endParaRPr lang="en-US" sz="1050" kern="1200" dirty="0"/>
        </a:p>
      </dsp:txBody>
      <dsp:txXfrm rot="-5400000">
        <a:off x="2454370" y="3398786"/>
        <a:ext cx="1089905" cy="1269369"/>
      </dsp:txXfrm>
    </dsp:sp>
    <dsp:sp modelId="{015D5C49-2571-4959-BE85-30873706860A}">
      <dsp:nvSpPr>
        <dsp:cNvPr id="0" name=""/>
        <dsp:cNvSpPr/>
      </dsp:nvSpPr>
      <dsp:spPr>
        <a:xfrm>
          <a:off x="3521778" y="3791003"/>
          <a:ext cx="1581128" cy="850069"/>
        </a:xfrm>
        <a:prstGeom prst="rect">
          <a:avLst/>
        </a:prstGeom>
        <a:noFill/>
        <a:ln>
          <a:noFill/>
        </a:ln>
        <a:effectLst/>
      </dsp:spPr>
      <dsp:style>
        <a:lnRef idx="0">
          <a:scrgbClr r="0" g="0" b="0"/>
        </a:lnRef>
        <a:fillRef idx="0">
          <a:scrgbClr r="0" g="0" b="0"/>
        </a:fillRef>
        <a:effectRef idx="0">
          <a:scrgbClr r="0" g="0" b="0"/>
        </a:effectRef>
        <a:fontRef idx="minor"/>
      </dsp:style>
    </dsp:sp>
    <dsp:sp modelId="{9E79042B-5676-4487-92A5-33A1A713595D}">
      <dsp:nvSpPr>
        <dsp:cNvPr id="0" name=""/>
        <dsp:cNvSpPr/>
      </dsp:nvSpPr>
      <dsp:spPr>
        <a:xfrm rot="5400000">
          <a:off x="822313" y="3247313"/>
          <a:ext cx="1416781" cy="1232600"/>
        </a:xfrm>
        <a:prstGeom prst="hexagon">
          <a:avLst>
            <a:gd name="adj" fmla="val 25000"/>
            <a:gd name="vf" fmla="val 115470"/>
          </a:avLst>
        </a:prstGeom>
        <a:gradFill flip="none" rotWithShape="1">
          <a:gsLst>
            <a:gs pos="21000">
              <a:srgbClr val="003C58"/>
            </a:gs>
            <a:gs pos="100000">
              <a:schemeClr val="accent5">
                <a:shade val="94000"/>
                <a:satMod val="135000"/>
              </a:scheme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106483" y="3376005"/>
        <a:ext cx="848440" cy="9752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108FD-5AA5-4732-9A4A-B64FB90BAAE6}">
      <dsp:nvSpPr>
        <dsp:cNvPr id="0" name=""/>
        <dsp:cNvSpPr/>
      </dsp:nvSpPr>
      <dsp:spPr>
        <a:xfrm>
          <a:off x="0" y="1458"/>
          <a:ext cx="40417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93BA8BD-051E-49CC-8058-C157156E64EF}">
      <dsp:nvSpPr>
        <dsp:cNvPr id="0" name=""/>
        <dsp:cNvSpPr/>
      </dsp:nvSpPr>
      <dsp:spPr>
        <a:xfrm>
          <a:off x="0" y="1458"/>
          <a:ext cx="4041775" cy="1078500"/>
        </a:xfrm>
        <a:prstGeom prst="rect">
          <a:avLst/>
        </a:prstGeom>
        <a:solidFill>
          <a:srgbClr val="E1F0FB"/>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rgbClr val="003C58"/>
              </a:solidFill>
            </a:rPr>
            <a:t>An employee who does not satisfy any of the previous criteria is entitled to an amount of SPSL as follows: </a:t>
          </a:r>
        </a:p>
      </dsp:txBody>
      <dsp:txXfrm>
        <a:off x="0" y="1458"/>
        <a:ext cx="4041775" cy="1078500"/>
      </dsp:txXfrm>
    </dsp:sp>
    <dsp:sp modelId="{BF3387E2-F63F-4253-9272-39AFC6E11BAF}">
      <dsp:nvSpPr>
        <dsp:cNvPr id="0" name=""/>
        <dsp:cNvSpPr/>
      </dsp:nvSpPr>
      <dsp:spPr>
        <a:xfrm>
          <a:off x="0" y="1079959"/>
          <a:ext cx="40417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0970F0F-3F60-45CF-A722-F85D01BE0A27}">
      <dsp:nvSpPr>
        <dsp:cNvPr id="0" name=""/>
        <dsp:cNvSpPr/>
      </dsp:nvSpPr>
      <dsp:spPr>
        <a:xfrm>
          <a:off x="0" y="1079959"/>
          <a:ext cx="4041775" cy="107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1. If the employee has a normal weekly schedule, the total number of hours the employee is normally scheduled to work over two weeks; or</a:t>
          </a:r>
        </a:p>
      </dsp:txBody>
      <dsp:txXfrm>
        <a:off x="0" y="1079959"/>
        <a:ext cx="4041775" cy="1078500"/>
      </dsp:txXfrm>
    </dsp:sp>
    <dsp:sp modelId="{FFD97C3A-68DD-4012-B643-994BE639CFD2}">
      <dsp:nvSpPr>
        <dsp:cNvPr id="0" name=""/>
        <dsp:cNvSpPr/>
      </dsp:nvSpPr>
      <dsp:spPr>
        <a:xfrm>
          <a:off x="0" y="2158460"/>
          <a:ext cx="40417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9BD91AD-D9BF-404C-87A9-247D1A5E990E}">
      <dsp:nvSpPr>
        <dsp:cNvPr id="0" name=""/>
        <dsp:cNvSpPr/>
      </dsp:nvSpPr>
      <dsp:spPr>
        <a:xfrm>
          <a:off x="0" y="2158460"/>
          <a:ext cx="4037827" cy="179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2. If the employee works a variable number of hours, fourteen times the average number of hours the employee worked each day in the six months preceding. If the employee has worked for the employer fewer than six months, instead calculate the entire period the employee has worked for the employer. </a:t>
          </a:r>
        </a:p>
      </dsp:txBody>
      <dsp:txXfrm>
        <a:off x="0" y="2158460"/>
        <a:ext cx="4037827" cy="17913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ED237-44EA-497D-AA77-9A545D36A0A9}">
      <dsp:nvSpPr>
        <dsp:cNvPr id="0" name=""/>
        <dsp:cNvSpPr/>
      </dsp:nvSpPr>
      <dsp:spPr>
        <a:xfrm>
          <a:off x="0" y="792159"/>
          <a:ext cx="4038600" cy="1160869"/>
        </a:xfrm>
        <a:prstGeom prst="roundRect">
          <a:avLst/>
        </a:prstGeom>
        <a:solidFill>
          <a:srgbClr val="003C5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E1F0FB"/>
              </a:solidFill>
            </a:rPr>
            <a:t>An employer may not require an employee to use any other paid or unpaid leave, paid time-off, or vacation time before using SPSL, or in lieu of SPSL. </a:t>
          </a:r>
        </a:p>
      </dsp:txBody>
      <dsp:txXfrm>
        <a:off x="56669" y="848828"/>
        <a:ext cx="3925262" cy="1047531"/>
      </dsp:txXfrm>
    </dsp:sp>
    <dsp:sp modelId="{63D0BFE2-1A42-4D9B-B670-738F6F626207}">
      <dsp:nvSpPr>
        <dsp:cNvPr id="0" name=""/>
        <dsp:cNvSpPr/>
      </dsp:nvSpPr>
      <dsp:spPr>
        <a:xfrm>
          <a:off x="0" y="2140228"/>
          <a:ext cx="4038600" cy="1593574"/>
        </a:xfrm>
        <a:prstGeom prst="roundRect">
          <a:avLst/>
        </a:prstGeom>
        <a:solidFill>
          <a:srgbClr val="003C5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E1F0FB"/>
              </a:solidFill>
            </a:rPr>
            <a:t>Employers are not required to provide SPSL if employees are provided with a supplemental benefit, such as paid leave, that would compensate employees in an amount equal to or greater than the amount the employees would be compensated through taking SPSL.</a:t>
          </a:r>
        </a:p>
      </dsp:txBody>
      <dsp:txXfrm>
        <a:off x="77792" y="2218020"/>
        <a:ext cx="3883016" cy="14379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CB47-656C-4DE1-ABD5-7FC861A9F327}">
      <dsp:nvSpPr>
        <dsp:cNvPr id="0" name=""/>
        <dsp:cNvSpPr/>
      </dsp:nvSpPr>
      <dsp:spPr>
        <a:xfrm>
          <a:off x="0" y="0"/>
          <a:ext cx="42672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37165-4E27-46F0-81C9-0E46EF190B37}">
      <dsp:nvSpPr>
        <dsp:cNvPr id="0" name=""/>
        <dsp:cNvSpPr/>
      </dsp:nvSpPr>
      <dsp:spPr>
        <a:xfrm>
          <a:off x="0" y="0"/>
          <a:ext cx="1516047" cy="4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a:effectLst>
                <a:outerShdw blurRad="50800" dist="38100" dir="2700000" algn="tl" rotWithShape="0">
                  <a:prstClr val="black">
                    <a:alpha val="40000"/>
                  </a:prstClr>
                </a:outerShdw>
              </a:effectLst>
            </a:rPr>
            <a:t>Each hour of SPSL shall be compensated at a rate equal to the highest of: </a:t>
          </a:r>
        </a:p>
      </dsp:txBody>
      <dsp:txXfrm>
        <a:off x="0" y="0"/>
        <a:ext cx="1516047" cy="4267200"/>
      </dsp:txXfrm>
    </dsp:sp>
    <dsp:sp modelId="{81723F2D-E259-49D2-B21A-01820A778365}">
      <dsp:nvSpPr>
        <dsp:cNvPr id="0" name=""/>
        <dsp:cNvSpPr/>
      </dsp:nvSpPr>
      <dsp:spPr>
        <a:xfrm>
          <a:off x="1567553" y="56048"/>
          <a:ext cx="2695503" cy="112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a:t>The employee’s regular rate of pay for the employee’s last pay period; </a:t>
          </a:r>
        </a:p>
      </dsp:txBody>
      <dsp:txXfrm>
        <a:off x="1567553" y="56048"/>
        <a:ext cx="2695503" cy="1120973"/>
      </dsp:txXfrm>
    </dsp:sp>
    <dsp:sp modelId="{F6BC4C2B-C454-4372-8399-33B51D5409E0}">
      <dsp:nvSpPr>
        <dsp:cNvPr id="0" name=""/>
        <dsp:cNvSpPr/>
      </dsp:nvSpPr>
      <dsp:spPr>
        <a:xfrm>
          <a:off x="1516047" y="1177022"/>
          <a:ext cx="2747010"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E30966-EE3F-4D0B-86B9-67F96810D812}">
      <dsp:nvSpPr>
        <dsp:cNvPr id="0" name=""/>
        <dsp:cNvSpPr/>
      </dsp:nvSpPr>
      <dsp:spPr>
        <a:xfrm>
          <a:off x="1567553" y="1233070"/>
          <a:ext cx="2695503" cy="721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The State minimum wage; or </a:t>
          </a:r>
        </a:p>
      </dsp:txBody>
      <dsp:txXfrm>
        <a:off x="1567553" y="1233070"/>
        <a:ext cx="2695503" cy="721402"/>
      </dsp:txXfrm>
    </dsp:sp>
    <dsp:sp modelId="{5DF84BD0-D44D-46BF-9146-D55B0B8F078B}">
      <dsp:nvSpPr>
        <dsp:cNvPr id="0" name=""/>
        <dsp:cNvSpPr/>
      </dsp:nvSpPr>
      <dsp:spPr>
        <a:xfrm>
          <a:off x="1516047" y="1954473"/>
          <a:ext cx="2747010"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84CB6-29CB-42E4-B7E2-D8B96237ED97}">
      <dsp:nvSpPr>
        <dsp:cNvPr id="0" name=""/>
        <dsp:cNvSpPr/>
      </dsp:nvSpPr>
      <dsp:spPr>
        <a:xfrm>
          <a:off x="1567553" y="2010521"/>
          <a:ext cx="2695503" cy="102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a:t>The local minimum wage to which the employee is entitled. </a:t>
          </a:r>
        </a:p>
      </dsp:txBody>
      <dsp:txXfrm>
        <a:off x="1567553" y="2010521"/>
        <a:ext cx="2695503" cy="1023549"/>
      </dsp:txXfrm>
    </dsp:sp>
    <dsp:sp modelId="{DF460DC0-4E92-4372-B14D-0043AF1199AF}">
      <dsp:nvSpPr>
        <dsp:cNvPr id="0" name=""/>
        <dsp:cNvSpPr/>
      </dsp:nvSpPr>
      <dsp:spPr>
        <a:xfrm>
          <a:off x="1516047" y="3034071"/>
          <a:ext cx="2747010"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6D3E2-4F10-4523-AA84-8707873E471C}">
      <dsp:nvSpPr>
        <dsp:cNvPr id="0" name=""/>
        <dsp:cNvSpPr/>
      </dsp:nvSpPr>
      <dsp:spPr>
        <a:xfrm>
          <a:off x="1567553" y="3090120"/>
          <a:ext cx="2695503" cy="112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a:t>The pay threshold is $511 per day and $5,110 in the aggregate over the period this Executive Order is in effect. </a:t>
          </a:r>
        </a:p>
      </dsp:txBody>
      <dsp:txXfrm>
        <a:off x="1567553" y="3090120"/>
        <a:ext cx="2695503" cy="1120973"/>
      </dsp:txXfrm>
    </dsp:sp>
    <dsp:sp modelId="{BD250515-E953-4201-A397-0E1FF4024AC0}">
      <dsp:nvSpPr>
        <dsp:cNvPr id="0" name=""/>
        <dsp:cNvSpPr/>
      </dsp:nvSpPr>
      <dsp:spPr>
        <a:xfrm>
          <a:off x="1516047" y="4211093"/>
          <a:ext cx="2747010"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D7193-DD7D-4E6D-AFA6-2E078C4B67C7}">
      <dsp:nvSpPr>
        <dsp:cNvPr id="0" name=""/>
        <dsp:cNvSpPr/>
      </dsp:nvSpPr>
      <dsp:spPr>
        <a:xfrm>
          <a:off x="818049" y="0"/>
          <a:ext cx="2700286" cy="2787133"/>
        </a:xfrm>
        <a:prstGeom prst="rect">
          <a:avLst/>
        </a:prstGeom>
        <a:solidFill>
          <a:srgbClr val="003C5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6B6CAD6-C709-4C19-BCBC-59E2CF488EA3}">
      <dsp:nvSpPr>
        <dsp:cNvPr id="0" name=""/>
        <dsp:cNvSpPr/>
      </dsp:nvSpPr>
      <dsp:spPr>
        <a:xfrm>
          <a:off x="3640387" y="2248180"/>
          <a:ext cx="3225284" cy="199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gradFill flip="none" rotWithShape="1">
                <a:gsLst>
                  <a:gs pos="40000">
                    <a:srgbClr val="003C58"/>
                  </a:gs>
                  <a:gs pos="100000">
                    <a:schemeClr val="accent1"/>
                  </a:gs>
                </a:gsLst>
                <a:path path="circle">
                  <a:fillToRect l="50000" t="50000" r="50000" b="50000"/>
                </a:path>
                <a:tileRect/>
              </a:gradFill>
            </a:rPr>
            <a:t>Employees shall be permitted to wash their hands every 30 minutes and additionally as needed.</a:t>
          </a:r>
          <a:endParaRPr lang="en-US" sz="2300" b="1" kern="1200" dirty="0">
            <a:gradFill flip="none" rotWithShape="1">
              <a:gsLst>
                <a:gs pos="40000">
                  <a:srgbClr val="003C58"/>
                </a:gs>
                <a:gs pos="100000">
                  <a:schemeClr val="accent1"/>
                </a:gs>
              </a:gsLst>
              <a:path path="circle">
                <a:fillToRect l="50000" t="50000" r="50000" b="50000"/>
              </a:path>
              <a:tileRect/>
            </a:gradFill>
          </a:endParaRPr>
        </a:p>
      </dsp:txBody>
      <dsp:txXfrm>
        <a:off x="3640387" y="2248180"/>
        <a:ext cx="3225284" cy="1992201"/>
      </dsp:txXfrm>
    </dsp:sp>
    <dsp:sp modelId="{66BE927E-CD33-42C4-A5D7-1CAB38811F24}">
      <dsp:nvSpPr>
        <dsp:cNvPr id="0" name=""/>
        <dsp:cNvSpPr/>
      </dsp:nvSpPr>
      <dsp:spPr>
        <a:xfrm>
          <a:off x="3355821" y="1963858"/>
          <a:ext cx="774587" cy="774788"/>
        </a:xfrm>
        <a:prstGeom prst="halfFrame">
          <a:avLst>
            <a:gd name="adj1" fmla="val 25770"/>
            <a:gd name="adj2" fmla="val 257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5095C2-1446-41CB-AE41-A3F11735ED22}">
      <dsp:nvSpPr>
        <dsp:cNvPr id="0" name=""/>
        <dsp:cNvSpPr/>
      </dsp:nvSpPr>
      <dsp:spPr>
        <a:xfrm rot="5400000">
          <a:off x="6397985" y="1963958"/>
          <a:ext cx="774788" cy="774587"/>
        </a:xfrm>
        <a:prstGeom prst="halfFrame">
          <a:avLst>
            <a:gd name="adj1" fmla="val 25770"/>
            <a:gd name="adj2" fmla="val 257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1DF012-FC3D-4CE2-B096-863324AC8467}">
      <dsp:nvSpPr>
        <dsp:cNvPr id="0" name=""/>
        <dsp:cNvSpPr/>
      </dsp:nvSpPr>
      <dsp:spPr>
        <a:xfrm rot="16200000">
          <a:off x="3355721" y="3750405"/>
          <a:ext cx="774788" cy="774587"/>
        </a:xfrm>
        <a:prstGeom prst="halfFrame">
          <a:avLst>
            <a:gd name="adj1" fmla="val 25770"/>
            <a:gd name="adj2" fmla="val 257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410E672-85B2-4A8A-8A76-F8CF78CF5FC7}">
      <dsp:nvSpPr>
        <dsp:cNvPr id="0" name=""/>
        <dsp:cNvSpPr/>
      </dsp:nvSpPr>
      <dsp:spPr>
        <a:xfrm rot="10800000">
          <a:off x="6398086" y="3750305"/>
          <a:ext cx="774587" cy="774788"/>
        </a:xfrm>
        <a:prstGeom prst="halfFrame">
          <a:avLst>
            <a:gd name="adj1" fmla="val 25770"/>
            <a:gd name="adj2" fmla="val 257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02330-48D0-4D8E-8603-B7C83B870659}">
      <dsp:nvSpPr>
        <dsp:cNvPr id="0" name=""/>
        <dsp:cNvSpPr/>
      </dsp:nvSpPr>
      <dsp:spPr>
        <a:xfrm>
          <a:off x="493" y="725414"/>
          <a:ext cx="1923429" cy="1154057"/>
        </a:xfrm>
        <a:prstGeom prst="rect">
          <a:avLst/>
        </a:prstGeom>
        <a:solidFill>
          <a:srgbClr val="003C5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n-US" sz="1600" kern="1200" dirty="0"/>
            <a:t>What is COVID-19?</a:t>
          </a:r>
        </a:p>
        <a:p>
          <a:pPr lvl="0" algn="ctr" defTabSz="711200">
            <a:lnSpc>
              <a:spcPct val="90000"/>
            </a:lnSpc>
            <a:spcBef>
              <a:spcPct val="0"/>
            </a:spcBef>
            <a:spcAft>
              <a:spcPct val="35000"/>
            </a:spcAft>
          </a:pPr>
          <a:r>
            <a:rPr lang="en-US" sz="1600" kern="1200" dirty="0"/>
            <a:t>How does it spread?</a:t>
          </a:r>
        </a:p>
      </dsp:txBody>
      <dsp:txXfrm>
        <a:off x="493" y="725414"/>
        <a:ext cx="1923429" cy="1154057"/>
      </dsp:txXfrm>
    </dsp:sp>
    <dsp:sp modelId="{9A304633-84DB-48DE-B9A7-B4B6A4603326}">
      <dsp:nvSpPr>
        <dsp:cNvPr id="0" name=""/>
        <dsp:cNvSpPr/>
      </dsp:nvSpPr>
      <dsp:spPr>
        <a:xfrm>
          <a:off x="2116265" y="725414"/>
          <a:ext cx="1923429" cy="1154057"/>
        </a:xfrm>
        <a:prstGeom prst="rect">
          <a:avLst/>
        </a:prstGeom>
        <a:solidFill>
          <a:srgbClr val="003C5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n-US" sz="1600" kern="1200" dirty="0"/>
            <a:t>Symptoms &amp;</a:t>
          </a:r>
        </a:p>
        <a:p>
          <a:pPr lvl="0" algn="ctr" defTabSz="711200">
            <a:lnSpc>
              <a:spcPct val="90000"/>
            </a:lnSpc>
            <a:spcBef>
              <a:spcPct val="0"/>
            </a:spcBef>
            <a:spcAft>
              <a:spcPts val="0"/>
            </a:spcAft>
          </a:pPr>
          <a:r>
            <a:rPr lang="en-US" sz="1600" kern="1200" dirty="0"/>
            <a:t>When to seek medical help</a:t>
          </a:r>
        </a:p>
      </dsp:txBody>
      <dsp:txXfrm>
        <a:off x="2116265" y="725414"/>
        <a:ext cx="1923429" cy="1154057"/>
      </dsp:txXfrm>
    </dsp:sp>
    <dsp:sp modelId="{ECD363E2-D926-4B69-9121-CCC1D41AE33B}">
      <dsp:nvSpPr>
        <dsp:cNvPr id="0" name=""/>
        <dsp:cNvSpPr/>
      </dsp:nvSpPr>
      <dsp:spPr>
        <a:xfrm>
          <a:off x="493" y="2071815"/>
          <a:ext cx="1923429" cy="1154057"/>
        </a:xfrm>
        <a:prstGeom prst="rect">
          <a:avLst/>
        </a:prstGeom>
        <a:solidFill>
          <a:srgbClr val="003C5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How to prevent spread if you are sick</a:t>
          </a:r>
        </a:p>
      </dsp:txBody>
      <dsp:txXfrm>
        <a:off x="493" y="2071815"/>
        <a:ext cx="1923429" cy="1154057"/>
      </dsp:txXfrm>
    </dsp:sp>
    <dsp:sp modelId="{DC2C53C2-D88B-4340-B295-D39F25A01182}">
      <dsp:nvSpPr>
        <dsp:cNvPr id="0" name=""/>
        <dsp:cNvSpPr/>
      </dsp:nvSpPr>
      <dsp:spPr>
        <a:xfrm>
          <a:off x="2116265" y="2071815"/>
          <a:ext cx="1923429" cy="1154057"/>
        </a:xfrm>
        <a:prstGeom prst="rect">
          <a:avLst/>
        </a:prstGeom>
        <a:solidFill>
          <a:srgbClr val="003C5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How asymptomatic infected persons can spread to others</a:t>
          </a:r>
        </a:p>
      </dsp:txBody>
      <dsp:txXfrm>
        <a:off x="2116265" y="2071815"/>
        <a:ext cx="1923429" cy="11540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CB47-656C-4DE1-ABD5-7FC861A9F327}">
      <dsp:nvSpPr>
        <dsp:cNvPr id="0" name=""/>
        <dsp:cNvSpPr/>
      </dsp:nvSpPr>
      <dsp:spPr>
        <a:xfrm>
          <a:off x="0" y="0"/>
          <a:ext cx="7924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37165-4E27-46F0-81C9-0E46EF190B37}">
      <dsp:nvSpPr>
        <dsp:cNvPr id="0" name=""/>
        <dsp:cNvSpPr/>
      </dsp:nvSpPr>
      <dsp:spPr>
        <a:xfrm>
          <a:off x="0" y="0"/>
          <a:ext cx="2815516" cy="4419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ts val="0"/>
            </a:spcAft>
          </a:pPr>
          <a:r>
            <a:rPr lang="en-US" sz="2400" b="0" kern="1200" dirty="0" smtClean="0">
              <a:solidFill>
                <a:srgbClr val="003C58"/>
              </a:solidFill>
              <a:effectLst>
                <a:outerShdw blurRad="50800" dist="38100" dir="2700000" algn="tl" rotWithShape="0">
                  <a:prstClr val="black">
                    <a:alpha val="40000"/>
                  </a:prstClr>
                </a:outerShdw>
              </a:effectLst>
            </a:rPr>
            <a:t>Certain provisions of the Public Resources Code (PRC) are suspended for </a:t>
          </a:r>
        </a:p>
        <a:p>
          <a:pPr lvl="0" algn="l" defTabSz="1066800">
            <a:lnSpc>
              <a:spcPct val="90000"/>
            </a:lnSpc>
            <a:spcBef>
              <a:spcPct val="0"/>
            </a:spcBef>
            <a:spcAft>
              <a:spcPts val="0"/>
            </a:spcAft>
          </a:pPr>
          <a:r>
            <a:rPr lang="en-US" sz="2400" b="1" u="sng" kern="1200" dirty="0" smtClean="0">
              <a:solidFill>
                <a:srgbClr val="003C58"/>
              </a:solidFill>
              <a:effectLst>
                <a:outerShdw blurRad="50800" dist="38100" dir="2700000" algn="tl" rotWithShape="0">
                  <a:prstClr val="black">
                    <a:alpha val="40000"/>
                  </a:prstClr>
                </a:outerShdw>
              </a:effectLst>
            </a:rPr>
            <a:t>60 days</a:t>
          </a:r>
          <a:r>
            <a:rPr lang="en-US" sz="2400" b="1" kern="1200" dirty="0" smtClean="0">
              <a:solidFill>
                <a:srgbClr val="003C58"/>
              </a:solidFill>
              <a:effectLst>
                <a:outerShdw blurRad="50800" dist="38100" dir="2700000" algn="tl" rotWithShape="0">
                  <a:prstClr val="black">
                    <a:alpha val="40000"/>
                  </a:prstClr>
                </a:outerShdw>
              </a:effectLst>
            </a:rPr>
            <a:t>.</a:t>
          </a:r>
          <a:endParaRPr lang="en-US" sz="1800" b="1" kern="1200" dirty="0" smtClean="0">
            <a:solidFill>
              <a:srgbClr val="003C58"/>
            </a:solidFill>
            <a:effectLst>
              <a:outerShdw blurRad="50800" dist="38100" dir="2700000" algn="tl" rotWithShape="0">
                <a:prstClr val="black">
                  <a:alpha val="40000"/>
                </a:prstClr>
              </a:outerShdw>
            </a:effectLst>
          </a:endParaRPr>
        </a:p>
        <a:p>
          <a:pPr lvl="0" algn="l" defTabSz="1066800">
            <a:lnSpc>
              <a:spcPct val="90000"/>
            </a:lnSpc>
            <a:spcBef>
              <a:spcPct val="0"/>
            </a:spcBef>
            <a:spcAft>
              <a:spcPct val="35000"/>
            </a:spcAft>
          </a:pPr>
          <a:endParaRPr lang="en-US" sz="1600" b="1" kern="1200" dirty="0">
            <a:effectLst>
              <a:outerShdw blurRad="50800" dist="38100" dir="2700000" algn="tl" rotWithShape="0">
                <a:prstClr val="black">
                  <a:alpha val="40000"/>
                </a:prstClr>
              </a:outerShdw>
            </a:effectLst>
          </a:endParaRPr>
        </a:p>
      </dsp:txBody>
      <dsp:txXfrm>
        <a:off x="0" y="0"/>
        <a:ext cx="2815516" cy="4419599"/>
      </dsp:txXfrm>
    </dsp:sp>
    <dsp:sp modelId="{81723F2D-E259-49D2-B21A-01820A778365}">
      <dsp:nvSpPr>
        <dsp:cNvPr id="0" name=""/>
        <dsp:cNvSpPr/>
      </dsp:nvSpPr>
      <dsp:spPr>
        <a:xfrm>
          <a:off x="2911171" y="79630"/>
          <a:ext cx="5005935" cy="1727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Where recycling locations have not yet been established, dealers within convenience zones are not required to meet recycling standards set forth by the Department nor pay $100 per day in lieu fees until a recycling location is established.</a:t>
          </a:r>
          <a:endParaRPr lang="en-US" sz="1800" kern="1200" dirty="0"/>
        </a:p>
      </dsp:txBody>
      <dsp:txXfrm>
        <a:off x="2911171" y="79630"/>
        <a:ext cx="5005935" cy="1727057"/>
      </dsp:txXfrm>
    </dsp:sp>
    <dsp:sp modelId="{F6BC4C2B-C454-4372-8399-33B51D5409E0}">
      <dsp:nvSpPr>
        <dsp:cNvPr id="0" name=""/>
        <dsp:cNvSpPr/>
      </dsp:nvSpPr>
      <dsp:spPr>
        <a:xfrm>
          <a:off x="2815516" y="1806687"/>
          <a:ext cx="5101589"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84CB6-29CB-42E4-B7E2-D8B96237ED97}">
      <dsp:nvSpPr>
        <dsp:cNvPr id="0" name=""/>
        <dsp:cNvSpPr/>
      </dsp:nvSpPr>
      <dsp:spPr>
        <a:xfrm>
          <a:off x="2911171" y="1886318"/>
          <a:ext cx="5005935" cy="92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Retail establishments to provide single-use carryout bags without charge to customers at point of sale.</a:t>
          </a:r>
          <a:endParaRPr lang="en-US" sz="1800" kern="1200" dirty="0"/>
        </a:p>
      </dsp:txBody>
      <dsp:txXfrm>
        <a:off x="2911171" y="1886318"/>
        <a:ext cx="5005935" cy="929144"/>
      </dsp:txXfrm>
    </dsp:sp>
    <dsp:sp modelId="{DF460DC0-4E92-4372-B14D-0043AF1199AF}">
      <dsp:nvSpPr>
        <dsp:cNvPr id="0" name=""/>
        <dsp:cNvSpPr/>
      </dsp:nvSpPr>
      <dsp:spPr>
        <a:xfrm>
          <a:off x="2815516" y="2815462"/>
          <a:ext cx="5101589"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6D3E2-4F10-4523-AA84-8707873E471C}">
      <dsp:nvSpPr>
        <dsp:cNvPr id="0" name=""/>
        <dsp:cNvSpPr/>
      </dsp:nvSpPr>
      <dsp:spPr>
        <a:xfrm>
          <a:off x="2911171" y="2895093"/>
          <a:ext cx="5005935" cy="1444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Order does not apply to retail establishments in local jurisdictions with ordinances governing single-use carryout bags in effect before Jan. 1, 2015. </a:t>
          </a:r>
          <a:endParaRPr lang="en-US" sz="1800" kern="1200" dirty="0"/>
        </a:p>
      </dsp:txBody>
      <dsp:txXfrm>
        <a:off x="2911171" y="2895093"/>
        <a:ext cx="5005935" cy="1444719"/>
      </dsp:txXfrm>
    </dsp:sp>
    <dsp:sp modelId="{BD250515-E953-4201-A397-0E1FF4024AC0}">
      <dsp:nvSpPr>
        <dsp:cNvPr id="0" name=""/>
        <dsp:cNvSpPr/>
      </dsp:nvSpPr>
      <dsp:spPr>
        <a:xfrm>
          <a:off x="2815516" y="4339812"/>
          <a:ext cx="5101589"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263A6-C8E3-4F22-A9D7-2B50D1417C75}">
      <dsp:nvSpPr>
        <dsp:cNvPr id="0" name=""/>
        <dsp:cNvSpPr/>
      </dsp:nvSpPr>
      <dsp:spPr>
        <a:xfrm>
          <a:off x="0" y="2456"/>
          <a:ext cx="37338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DCD40CD-2E59-4A0A-9ED9-FC2A1F7205F2}">
      <dsp:nvSpPr>
        <dsp:cNvPr id="0" name=""/>
        <dsp:cNvSpPr/>
      </dsp:nvSpPr>
      <dsp:spPr>
        <a:xfrm>
          <a:off x="0" y="2456"/>
          <a:ext cx="3733800" cy="8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n-US" sz="1900" kern="1200" dirty="0"/>
            <a:t>Always when around other persons</a:t>
          </a:r>
        </a:p>
      </dsp:txBody>
      <dsp:txXfrm>
        <a:off x="0" y="2456"/>
        <a:ext cx="3733800" cy="882364"/>
      </dsp:txXfrm>
    </dsp:sp>
    <dsp:sp modelId="{8184F5EB-7560-471F-98CD-1EDA0C45C0B5}">
      <dsp:nvSpPr>
        <dsp:cNvPr id="0" name=""/>
        <dsp:cNvSpPr/>
      </dsp:nvSpPr>
      <dsp:spPr>
        <a:xfrm>
          <a:off x="0" y="884820"/>
          <a:ext cx="37338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51E77C2-B07E-4499-BEB4-9817C1B9DCAB}">
      <dsp:nvSpPr>
        <dsp:cNvPr id="0" name=""/>
        <dsp:cNvSpPr/>
      </dsp:nvSpPr>
      <dsp:spPr>
        <a:xfrm>
          <a:off x="0" y="884820"/>
          <a:ext cx="3726510" cy="1453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n-US" sz="1900" kern="1200" dirty="0"/>
            <a:t>Helps protect persons around cloth face cover user when combined with physical distancing and frequent hand-washing</a:t>
          </a:r>
        </a:p>
      </dsp:txBody>
      <dsp:txXfrm>
        <a:off x="0" y="884820"/>
        <a:ext cx="3726510" cy="1453271"/>
      </dsp:txXfrm>
    </dsp:sp>
    <dsp:sp modelId="{FA7AA563-6122-41CC-AF12-F74B44E20B0A}">
      <dsp:nvSpPr>
        <dsp:cNvPr id="0" name=""/>
        <dsp:cNvSpPr/>
      </dsp:nvSpPr>
      <dsp:spPr>
        <a:xfrm>
          <a:off x="0" y="2338092"/>
          <a:ext cx="37338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CE2230C-198E-478F-A3FE-48F63A3AC54B}">
      <dsp:nvSpPr>
        <dsp:cNvPr id="0" name=""/>
        <dsp:cNvSpPr/>
      </dsp:nvSpPr>
      <dsp:spPr>
        <a:xfrm>
          <a:off x="0" y="2338092"/>
          <a:ext cx="3726510" cy="1088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n-US" sz="1900" kern="1200" dirty="0"/>
            <a:t>Not protective equipment and do not protect cloth face cover wearer from COVID-19</a:t>
          </a:r>
        </a:p>
      </dsp:txBody>
      <dsp:txXfrm>
        <a:off x="0" y="2338092"/>
        <a:ext cx="3726510" cy="1088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6FE87-D3BE-45E3-A9C8-24875FAE7A63}">
      <dsp:nvSpPr>
        <dsp:cNvPr id="0" name=""/>
        <dsp:cNvSpPr/>
      </dsp:nvSpPr>
      <dsp:spPr>
        <a:xfrm>
          <a:off x="1418" y="635277"/>
          <a:ext cx="1128501" cy="942690"/>
        </a:xfrm>
        <a:prstGeom prst="roundRect">
          <a:avLst>
            <a:gd name="adj" fmla="val 10000"/>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CC8DCB-DC35-4B43-91F2-084F913D584E}">
      <dsp:nvSpPr>
        <dsp:cNvPr id="0" name=""/>
        <dsp:cNvSpPr/>
      </dsp:nvSpPr>
      <dsp:spPr>
        <a:xfrm>
          <a:off x="96048" y="725176"/>
          <a:ext cx="1128501" cy="94269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Do not touch or use</a:t>
          </a:r>
        </a:p>
      </dsp:txBody>
      <dsp:txXfrm>
        <a:off x="123658" y="752786"/>
        <a:ext cx="1073281" cy="887470"/>
      </dsp:txXfrm>
    </dsp:sp>
    <dsp:sp modelId="{698D549A-3D38-4A8A-A81B-9DCA94331FB1}">
      <dsp:nvSpPr>
        <dsp:cNvPr id="0" name=""/>
        <dsp:cNvSpPr/>
      </dsp:nvSpPr>
      <dsp:spPr>
        <a:xfrm>
          <a:off x="1319180" y="635277"/>
          <a:ext cx="1432769" cy="1375854"/>
        </a:xfrm>
        <a:prstGeom prst="roundRect">
          <a:avLst>
            <a:gd name="adj" fmla="val 10000"/>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B8337-B481-4253-9585-E772D6341B36}">
      <dsp:nvSpPr>
        <dsp:cNvPr id="0" name=""/>
        <dsp:cNvSpPr/>
      </dsp:nvSpPr>
      <dsp:spPr>
        <a:xfrm>
          <a:off x="1413810" y="725176"/>
          <a:ext cx="1432769" cy="137585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Ask customers to leave own bags in shopping cart</a:t>
          </a:r>
        </a:p>
      </dsp:txBody>
      <dsp:txXfrm>
        <a:off x="1454107" y="765473"/>
        <a:ext cx="1352175" cy="1295260"/>
      </dsp:txXfrm>
    </dsp:sp>
    <dsp:sp modelId="{EBCB9D91-D644-4031-94C4-D843FAEE8777}">
      <dsp:nvSpPr>
        <dsp:cNvPr id="0" name=""/>
        <dsp:cNvSpPr/>
      </dsp:nvSpPr>
      <dsp:spPr>
        <a:xfrm>
          <a:off x="2941211" y="635277"/>
          <a:ext cx="1231528" cy="1611345"/>
        </a:xfrm>
        <a:prstGeom prst="roundRect">
          <a:avLst>
            <a:gd name="adj" fmla="val 10000"/>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56C05-F2F2-4609-9A81-BE6357F2C216}">
      <dsp:nvSpPr>
        <dsp:cNvPr id="0" name=""/>
        <dsp:cNvSpPr/>
      </dsp:nvSpPr>
      <dsp:spPr>
        <a:xfrm>
          <a:off x="3035841" y="725176"/>
          <a:ext cx="1231528" cy="161134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Ask customers to bag their own groceries</a:t>
          </a:r>
        </a:p>
      </dsp:txBody>
      <dsp:txXfrm>
        <a:off x="3071911" y="761246"/>
        <a:ext cx="1159388" cy="1539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4C9A8-958F-46AE-A483-0F4937C06D8D}">
      <dsp:nvSpPr>
        <dsp:cNvPr id="0" name=""/>
        <dsp:cNvSpPr/>
      </dsp:nvSpPr>
      <dsp:spPr>
        <a:xfrm>
          <a:off x="0" y="0"/>
          <a:ext cx="8077200" cy="722768"/>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13D4BB3-386B-44A2-A94C-D1358FE1E5A7}">
      <dsp:nvSpPr>
        <dsp:cNvPr id="0" name=""/>
        <dsp:cNvSpPr/>
      </dsp:nvSpPr>
      <dsp:spPr>
        <a:xfrm>
          <a:off x="218637" y="166016"/>
          <a:ext cx="397522" cy="39752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EF5D7F-6C76-4024-814B-A71F65FB71C0}">
      <dsp:nvSpPr>
        <dsp:cNvPr id="0" name=""/>
        <dsp:cNvSpPr/>
      </dsp:nvSpPr>
      <dsp:spPr>
        <a:xfrm>
          <a:off x="834798" y="3393"/>
          <a:ext cx="72424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lvl="0" algn="l" defTabSz="844550">
            <a:lnSpc>
              <a:spcPct val="100000"/>
            </a:lnSpc>
            <a:spcBef>
              <a:spcPct val="0"/>
            </a:spcBef>
            <a:spcAft>
              <a:spcPct val="35000"/>
            </a:spcAft>
          </a:pPr>
          <a:r>
            <a:rPr lang="en-US" sz="1900" kern="1200" dirty="0"/>
            <a:t>Methods to avoid touching eyes, nose and mouth</a:t>
          </a:r>
        </a:p>
      </dsp:txBody>
      <dsp:txXfrm>
        <a:off x="834798" y="3393"/>
        <a:ext cx="7242401" cy="722768"/>
      </dsp:txXfrm>
    </dsp:sp>
    <dsp:sp modelId="{0DE050FF-C498-4BA9-98BC-1939E44B3931}">
      <dsp:nvSpPr>
        <dsp:cNvPr id="0" name=""/>
        <dsp:cNvSpPr/>
      </dsp:nvSpPr>
      <dsp:spPr>
        <a:xfrm>
          <a:off x="0" y="906854"/>
          <a:ext cx="8077200" cy="722768"/>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183303F-8620-488F-860D-0A574D42D65A}">
      <dsp:nvSpPr>
        <dsp:cNvPr id="0" name=""/>
        <dsp:cNvSpPr/>
      </dsp:nvSpPr>
      <dsp:spPr>
        <a:xfrm>
          <a:off x="218637" y="1069477"/>
          <a:ext cx="397522" cy="39752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6ADD2F-3BC0-4DEC-ACD7-28556A881FAC}">
      <dsp:nvSpPr>
        <dsp:cNvPr id="0" name=""/>
        <dsp:cNvSpPr/>
      </dsp:nvSpPr>
      <dsp:spPr>
        <a:xfrm>
          <a:off x="834798" y="906854"/>
          <a:ext cx="72424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lvl="0" algn="l" defTabSz="844550">
            <a:lnSpc>
              <a:spcPct val="100000"/>
            </a:lnSpc>
            <a:spcBef>
              <a:spcPct val="0"/>
            </a:spcBef>
            <a:spcAft>
              <a:spcPct val="35000"/>
            </a:spcAft>
          </a:pPr>
          <a:r>
            <a:rPr lang="en-US" sz="1900" kern="1200" dirty="0"/>
            <a:t>Coughing and sneezing etiquette (tissue or sleeve)</a:t>
          </a:r>
        </a:p>
      </dsp:txBody>
      <dsp:txXfrm>
        <a:off x="834798" y="906854"/>
        <a:ext cx="7242401" cy="722768"/>
      </dsp:txXfrm>
    </dsp:sp>
    <dsp:sp modelId="{BEA367F5-0CC1-40D6-8FC0-57425BFC9E99}">
      <dsp:nvSpPr>
        <dsp:cNvPr id="0" name=""/>
        <dsp:cNvSpPr/>
      </dsp:nvSpPr>
      <dsp:spPr>
        <a:xfrm>
          <a:off x="0" y="1810315"/>
          <a:ext cx="8077200" cy="722768"/>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66B6597-F424-470B-8EA5-AD9E3A5FBB16}">
      <dsp:nvSpPr>
        <dsp:cNvPr id="0" name=""/>
        <dsp:cNvSpPr/>
      </dsp:nvSpPr>
      <dsp:spPr>
        <a:xfrm>
          <a:off x="218637" y="1972938"/>
          <a:ext cx="397522" cy="39752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BECF4B-D35F-47DF-84C9-3A99251F425F}">
      <dsp:nvSpPr>
        <dsp:cNvPr id="0" name=""/>
        <dsp:cNvSpPr/>
      </dsp:nvSpPr>
      <dsp:spPr>
        <a:xfrm>
          <a:off x="834798" y="1810315"/>
          <a:ext cx="72424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lvl="0" algn="l" defTabSz="844550">
            <a:lnSpc>
              <a:spcPct val="100000"/>
            </a:lnSpc>
            <a:spcBef>
              <a:spcPct val="0"/>
            </a:spcBef>
            <a:spcAft>
              <a:spcPct val="35000"/>
            </a:spcAft>
          </a:pPr>
          <a:r>
            <a:rPr lang="en-US" sz="1900" kern="1200"/>
            <a:t>No handling recycling without PPE</a:t>
          </a:r>
        </a:p>
      </dsp:txBody>
      <dsp:txXfrm>
        <a:off x="834798" y="1810315"/>
        <a:ext cx="7242401" cy="722768"/>
      </dsp:txXfrm>
    </dsp:sp>
    <dsp:sp modelId="{CEA20C9B-697A-4CB4-90B7-FD2960F7E48F}">
      <dsp:nvSpPr>
        <dsp:cNvPr id="0" name=""/>
        <dsp:cNvSpPr/>
      </dsp:nvSpPr>
      <dsp:spPr>
        <a:xfrm>
          <a:off x="0" y="2713776"/>
          <a:ext cx="8077200" cy="722768"/>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242913C-03EC-4229-8DE5-C8650462CBD9}">
      <dsp:nvSpPr>
        <dsp:cNvPr id="0" name=""/>
        <dsp:cNvSpPr/>
      </dsp:nvSpPr>
      <dsp:spPr>
        <a:xfrm>
          <a:off x="218637" y="2876399"/>
          <a:ext cx="397522" cy="39752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A6170AC-1882-4603-9013-72CC621BE60B}">
      <dsp:nvSpPr>
        <dsp:cNvPr id="0" name=""/>
        <dsp:cNvSpPr/>
      </dsp:nvSpPr>
      <dsp:spPr>
        <a:xfrm>
          <a:off x="834798" y="2713776"/>
          <a:ext cx="72424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lvl="0" algn="l" defTabSz="844550">
            <a:lnSpc>
              <a:spcPct val="100000"/>
            </a:lnSpc>
            <a:spcBef>
              <a:spcPct val="0"/>
            </a:spcBef>
            <a:spcAft>
              <a:spcPct val="35000"/>
            </a:spcAft>
          </a:pPr>
          <a:r>
            <a:rPr lang="en-US" sz="1900" kern="1200"/>
            <a:t>How to wear/remove PPE safely without self-contamination</a:t>
          </a:r>
        </a:p>
      </dsp:txBody>
      <dsp:txXfrm>
        <a:off x="834798" y="2713776"/>
        <a:ext cx="7242401" cy="722768"/>
      </dsp:txXfrm>
    </dsp:sp>
    <dsp:sp modelId="{D8995AF8-AE87-4609-9B13-C11DCD09B2AB}">
      <dsp:nvSpPr>
        <dsp:cNvPr id="0" name=""/>
        <dsp:cNvSpPr/>
      </dsp:nvSpPr>
      <dsp:spPr>
        <a:xfrm>
          <a:off x="0" y="3617237"/>
          <a:ext cx="8077200" cy="722768"/>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4FBA50F-0392-452A-8E8A-6175B2D343A2}">
      <dsp:nvSpPr>
        <dsp:cNvPr id="0" name=""/>
        <dsp:cNvSpPr/>
      </dsp:nvSpPr>
      <dsp:spPr>
        <a:xfrm>
          <a:off x="218637" y="3779860"/>
          <a:ext cx="397522" cy="39752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FA47B7A-BECC-4B5F-BC11-B9CC17033FE5}">
      <dsp:nvSpPr>
        <dsp:cNvPr id="0" name=""/>
        <dsp:cNvSpPr/>
      </dsp:nvSpPr>
      <dsp:spPr>
        <a:xfrm>
          <a:off x="834798" y="3617237"/>
          <a:ext cx="72424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lvl="0" algn="l" defTabSz="844550">
            <a:lnSpc>
              <a:spcPct val="100000"/>
            </a:lnSpc>
            <a:spcBef>
              <a:spcPct val="0"/>
            </a:spcBef>
            <a:spcAft>
              <a:spcPct val="35000"/>
            </a:spcAft>
          </a:pPr>
          <a:r>
            <a:rPr lang="en-US" sz="1900" kern="1200"/>
            <a:t>Limit close contact</a:t>
          </a:r>
        </a:p>
      </dsp:txBody>
      <dsp:txXfrm>
        <a:off x="834798" y="3617237"/>
        <a:ext cx="7242401" cy="7227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E0262-E2DB-417D-994A-0B36083AC98C}">
      <dsp:nvSpPr>
        <dsp:cNvPr id="0" name=""/>
        <dsp:cNvSpPr/>
      </dsp:nvSpPr>
      <dsp:spPr>
        <a:xfrm>
          <a:off x="0" y="3097427"/>
          <a:ext cx="7924800" cy="1016644"/>
        </a:xfrm>
        <a:prstGeom prst="rect">
          <a:avLst/>
        </a:prstGeom>
        <a:solidFill>
          <a:srgbClr val="E1F0F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solidFill>
                <a:srgbClr val="003C58"/>
              </a:solidFill>
              <a:effectLst>
                <a:outerShdw blurRad="50800" dist="38100" dir="2700000" algn="tl" rotWithShape="0">
                  <a:prstClr val="black">
                    <a:alpha val="40000"/>
                  </a:prstClr>
                </a:outerShdw>
              </a:effectLst>
            </a:rPr>
            <a:t>Safe use of cleaners and disinfectants</a:t>
          </a:r>
        </a:p>
      </dsp:txBody>
      <dsp:txXfrm>
        <a:off x="0" y="3097427"/>
        <a:ext cx="7924800" cy="548988"/>
      </dsp:txXfrm>
    </dsp:sp>
    <dsp:sp modelId="{66DC29B4-4C0D-43FC-AD5F-82069189213D}">
      <dsp:nvSpPr>
        <dsp:cNvPr id="0" name=""/>
        <dsp:cNvSpPr/>
      </dsp:nvSpPr>
      <dsp:spPr>
        <a:xfrm>
          <a:off x="3869" y="3626082"/>
          <a:ext cx="2639020" cy="46765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a:t>Hazards of cleaners/disinfectants at worksite</a:t>
          </a:r>
        </a:p>
      </dsp:txBody>
      <dsp:txXfrm>
        <a:off x="3869" y="3626082"/>
        <a:ext cx="2639020" cy="467656"/>
      </dsp:txXfrm>
    </dsp:sp>
    <dsp:sp modelId="{F7F814B4-44FF-4400-B9F8-DD086BDF5956}">
      <dsp:nvSpPr>
        <dsp:cNvPr id="0" name=""/>
        <dsp:cNvSpPr/>
      </dsp:nvSpPr>
      <dsp:spPr>
        <a:xfrm>
          <a:off x="2642889" y="3626082"/>
          <a:ext cx="2639020" cy="467656"/>
        </a:xfrm>
        <a:prstGeom prst="rect">
          <a:avLst/>
        </a:prstGeom>
        <a:solidFill>
          <a:schemeClr val="accent5">
            <a:tint val="40000"/>
            <a:alpha val="90000"/>
            <a:hueOff val="1622542"/>
            <a:satOff val="-11507"/>
            <a:lumOff val="-654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a:t>Wearing PPE (i.e. disposable gloves)</a:t>
          </a:r>
        </a:p>
      </dsp:txBody>
      <dsp:txXfrm>
        <a:off x="2642889" y="3626082"/>
        <a:ext cx="2639020" cy="467656"/>
      </dsp:txXfrm>
    </dsp:sp>
    <dsp:sp modelId="{9BB98A44-3602-4FC5-B062-47BEDA498824}">
      <dsp:nvSpPr>
        <dsp:cNvPr id="0" name=""/>
        <dsp:cNvSpPr/>
      </dsp:nvSpPr>
      <dsp:spPr>
        <a:xfrm>
          <a:off x="5281910" y="3626082"/>
          <a:ext cx="2639020" cy="467656"/>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a:t>Used in manner safe for employees</a:t>
          </a:r>
        </a:p>
      </dsp:txBody>
      <dsp:txXfrm>
        <a:off x="5281910" y="3626082"/>
        <a:ext cx="2639020" cy="467656"/>
      </dsp:txXfrm>
    </dsp:sp>
    <dsp:sp modelId="{00E0AB87-DB1E-4CEA-A1B6-84696ABE30F5}">
      <dsp:nvSpPr>
        <dsp:cNvPr id="0" name=""/>
        <dsp:cNvSpPr/>
      </dsp:nvSpPr>
      <dsp:spPr>
        <a:xfrm rot="10800000">
          <a:off x="0" y="1549077"/>
          <a:ext cx="7924800" cy="1563599"/>
        </a:xfrm>
        <a:prstGeom prst="upArrowCallout">
          <a:avLst/>
        </a:prstGeom>
        <a:gradFill rotWithShape="0">
          <a:gsLst>
            <a:gs pos="99000">
              <a:srgbClr val="E1F0FB"/>
            </a:gs>
            <a:gs pos="42000">
              <a:srgbClr val="003C58"/>
            </a:gs>
          </a:gsLst>
          <a:path path="rect">
            <a:fillToRect l="100000" b="10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effectLst>
                <a:glow rad="63500">
                  <a:schemeClr val="accent4">
                    <a:satMod val="175000"/>
                    <a:alpha val="40000"/>
                  </a:schemeClr>
                </a:glow>
                <a:outerShdw blurRad="50800" dist="38100" dir="2700000" algn="tl" rotWithShape="0">
                  <a:prstClr val="black">
                    <a:alpha val="40000"/>
                  </a:prstClr>
                </a:outerShdw>
              </a:effectLst>
            </a:rPr>
            <a:t>Employees should NOT come to work with frequent cough, fever, or difficulty breathing or if they or someone they live with has been diagnosed with COVID-19</a:t>
          </a:r>
        </a:p>
      </dsp:txBody>
      <dsp:txXfrm rot="10800000">
        <a:off x="0" y="1549077"/>
        <a:ext cx="7924800" cy="1015980"/>
      </dsp:txXfrm>
    </dsp:sp>
    <dsp:sp modelId="{E146A021-9FFD-4EE7-B32F-55E01EC72A78}">
      <dsp:nvSpPr>
        <dsp:cNvPr id="0" name=""/>
        <dsp:cNvSpPr/>
      </dsp:nvSpPr>
      <dsp:spPr>
        <a:xfrm rot="10800000">
          <a:off x="0" y="727"/>
          <a:ext cx="7924800" cy="1563599"/>
        </a:xfrm>
        <a:prstGeom prst="upArrowCallout">
          <a:avLst/>
        </a:prstGeom>
        <a:solidFill>
          <a:srgbClr val="003C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effectLst>
                <a:glow rad="63500">
                  <a:schemeClr val="accent1">
                    <a:satMod val="175000"/>
                    <a:alpha val="40000"/>
                  </a:schemeClr>
                </a:glow>
              </a:effectLst>
            </a:rPr>
            <a:t>Maintaining more than 6 ft. separation from others</a:t>
          </a:r>
        </a:p>
      </dsp:txBody>
      <dsp:txXfrm rot="10800000">
        <a:off x="0" y="727"/>
        <a:ext cx="7924800" cy="1015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2AA0-D1B7-4166-AE0F-99FAE890A585}">
      <dsp:nvSpPr>
        <dsp:cNvPr id="0" name=""/>
        <dsp:cNvSpPr/>
      </dsp:nvSpPr>
      <dsp:spPr>
        <a:xfrm>
          <a:off x="2753677" y="152406"/>
          <a:ext cx="6314122" cy="2515683"/>
        </a:xfrm>
        <a:prstGeom prst="rightArrow">
          <a:avLst>
            <a:gd name="adj1" fmla="val 75000"/>
            <a:gd name="adj2" fmla="val 50000"/>
          </a:avLst>
        </a:prstGeom>
        <a:solidFill>
          <a:srgbClr val="E1F0F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55625">
            <a:lnSpc>
              <a:spcPct val="90000"/>
            </a:lnSpc>
            <a:spcBef>
              <a:spcPct val="0"/>
            </a:spcBef>
            <a:spcAft>
              <a:spcPts val="600"/>
            </a:spcAft>
            <a:buChar char="••"/>
          </a:pPr>
          <a:r>
            <a:rPr lang="en-US" sz="1250" kern="1200" dirty="0" smtClean="0"/>
            <a:t>Procedures </a:t>
          </a:r>
          <a:r>
            <a:rPr lang="en-US" sz="1250" kern="1200" dirty="0"/>
            <a:t>to routinely clean/disinfect commonly touched surfaces/objects</a:t>
          </a:r>
        </a:p>
        <a:p>
          <a:pPr marL="114300" lvl="1" indent="-114300" algn="l" defTabSz="555625">
            <a:lnSpc>
              <a:spcPct val="90000"/>
            </a:lnSpc>
            <a:spcBef>
              <a:spcPct val="0"/>
            </a:spcBef>
            <a:spcAft>
              <a:spcPts val="600"/>
            </a:spcAft>
            <a:buChar char="••"/>
          </a:pPr>
          <a:r>
            <a:rPr lang="en-US" sz="1250" kern="1200" dirty="0" smtClean="0"/>
            <a:t>EPA-approved products safe </a:t>
          </a:r>
          <a:r>
            <a:rPr lang="en-US" sz="1250" kern="1200" dirty="0"/>
            <a:t>for food establishments</a:t>
          </a:r>
        </a:p>
        <a:p>
          <a:pPr marL="114300" lvl="1" indent="-114300" algn="l" defTabSz="555625">
            <a:lnSpc>
              <a:spcPct val="90000"/>
            </a:lnSpc>
            <a:spcBef>
              <a:spcPct val="0"/>
            </a:spcBef>
            <a:spcAft>
              <a:spcPts val="600"/>
            </a:spcAft>
            <a:buChar char="••"/>
          </a:pPr>
          <a:r>
            <a:rPr lang="en-US" sz="1250" kern="1200" dirty="0" smtClean="0"/>
            <a:t>EPA-registered </a:t>
          </a:r>
          <a:r>
            <a:rPr lang="en-US" sz="1250" kern="1200" dirty="0"/>
            <a:t>disposable wipes to </a:t>
          </a:r>
          <a:r>
            <a:rPr lang="en-US" sz="1250" kern="1200" dirty="0" smtClean="0"/>
            <a:t>customers for shopping </a:t>
          </a:r>
          <a:r>
            <a:rPr lang="en-US" sz="1250" kern="1200" dirty="0"/>
            <a:t>carts</a:t>
          </a:r>
        </a:p>
        <a:p>
          <a:pPr marL="114300" lvl="1" indent="-114300" algn="l" defTabSz="555625">
            <a:lnSpc>
              <a:spcPct val="90000"/>
            </a:lnSpc>
            <a:spcBef>
              <a:spcPct val="0"/>
            </a:spcBef>
            <a:spcAft>
              <a:spcPts val="600"/>
            </a:spcAft>
            <a:buChar char="••"/>
          </a:pPr>
          <a:r>
            <a:rPr lang="en-US" sz="1250" kern="1200" dirty="0" smtClean="0"/>
            <a:t>Manufacturer’s </a:t>
          </a:r>
          <a:r>
            <a:rPr lang="en-US" sz="1250" kern="1200" dirty="0"/>
            <a:t>instructions for all cleaning and disinfection products</a:t>
          </a:r>
        </a:p>
        <a:p>
          <a:pPr marL="114300" lvl="1" indent="-114300" algn="l" defTabSz="555625">
            <a:lnSpc>
              <a:spcPct val="90000"/>
            </a:lnSpc>
            <a:spcBef>
              <a:spcPct val="0"/>
            </a:spcBef>
            <a:spcAft>
              <a:spcPts val="600"/>
            </a:spcAft>
            <a:buChar char="••"/>
          </a:pPr>
          <a:r>
            <a:rPr lang="en-US" sz="1250" kern="1200" dirty="0" smtClean="0"/>
            <a:t>Close </a:t>
          </a:r>
          <a:r>
            <a:rPr lang="en-US" sz="1250" kern="1200" dirty="0"/>
            <a:t>access to an area where a person confirmed or presumed to have COVID-19 has </a:t>
          </a:r>
          <a:r>
            <a:rPr lang="en-US" sz="1250" kern="1200" dirty="0" smtClean="0"/>
            <a:t>been, deep cleaning procedures</a:t>
          </a:r>
          <a:endParaRPr lang="en-US" sz="1250" kern="1200" dirty="0"/>
        </a:p>
        <a:p>
          <a:pPr marL="114300" lvl="1" indent="-114300" algn="l" defTabSz="555625">
            <a:lnSpc>
              <a:spcPct val="90000"/>
            </a:lnSpc>
            <a:spcBef>
              <a:spcPct val="0"/>
            </a:spcBef>
            <a:spcAft>
              <a:spcPts val="600"/>
            </a:spcAft>
            <a:buChar char="••"/>
          </a:pPr>
          <a:r>
            <a:rPr lang="en-US" sz="1250" kern="1200" dirty="0" smtClean="0"/>
            <a:t>Frequent cleaning/disinfection of recycling </a:t>
          </a:r>
          <a:r>
            <a:rPr lang="en-US" sz="1250" kern="1200" dirty="0"/>
            <a:t>collection </a:t>
          </a:r>
          <a:r>
            <a:rPr lang="en-US" sz="1250" kern="1200" dirty="0" smtClean="0"/>
            <a:t>and processing points</a:t>
          </a:r>
          <a:endParaRPr lang="en-US" sz="1250" kern="1200" dirty="0"/>
        </a:p>
      </dsp:txBody>
      <dsp:txXfrm>
        <a:off x="2753677" y="466866"/>
        <a:ext cx="5370741" cy="1886763"/>
      </dsp:txXfrm>
    </dsp:sp>
    <dsp:sp modelId="{9482C612-72B5-4416-BBA8-85C5DEC98B44}">
      <dsp:nvSpPr>
        <dsp:cNvPr id="0" name=""/>
        <dsp:cNvSpPr/>
      </dsp:nvSpPr>
      <dsp:spPr>
        <a:xfrm>
          <a:off x="0" y="283041"/>
          <a:ext cx="2750758" cy="2153110"/>
        </a:xfrm>
        <a:prstGeom prst="roundRect">
          <a:avLst/>
        </a:prstGeom>
        <a:solidFill>
          <a:srgbClr val="003C58"/>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sp3d/>
        </a:bodyPr>
        <a:lstStyle/>
        <a:p>
          <a:pPr lvl="0" algn="ctr" defTabSz="1333500">
            <a:lnSpc>
              <a:spcPct val="90000"/>
            </a:lnSpc>
            <a:spcBef>
              <a:spcPct val="0"/>
            </a:spcBef>
            <a:spcAft>
              <a:spcPct val="35000"/>
            </a:spcAft>
          </a:pPr>
          <a:r>
            <a:rPr lang="en-US" sz="3000" b="1" kern="1200" dirty="0">
              <a:effectLst>
                <a:innerShdw blurRad="63500" dist="50800" dir="13500000">
                  <a:prstClr val="black">
                    <a:alpha val="50000"/>
                  </a:prstClr>
                </a:innerShdw>
              </a:effectLst>
            </a:rPr>
            <a:t>Increase Cleaning &amp; Disinfection</a:t>
          </a:r>
        </a:p>
      </dsp:txBody>
      <dsp:txXfrm>
        <a:off x="105106" y="388147"/>
        <a:ext cx="2540546" cy="1942898"/>
      </dsp:txXfrm>
    </dsp:sp>
    <dsp:sp modelId="{828B72C3-D191-48FF-BF05-3AA9515DBD51}">
      <dsp:nvSpPr>
        <dsp:cNvPr id="0" name=""/>
        <dsp:cNvSpPr/>
      </dsp:nvSpPr>
      <dsp:spPr>
        <a:xfrm>
          <a:off x="2895598" y="2667007"/>
          <a:ext cx="6151259" cy="2460413"/>
        </a:xfrm>
        <a:prstGeom prst="rightArrow">
          <a:avLst>
            <a:gd name="adj1" fmla="val 75000"/>
            <a:gd name="adj2" fmla="val 50000"/>
          </a:avLst>
        </a:prstGeom>
        <a:solidFill>
          <a:srgbClr val="E1F0F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55625">
            <a:lnSpc>
              <a:spcPct val="90000"/>
            </a:lnSpc>
            <a:spcBef>
              <a:spcPct val="0"/>
            </a:spcBef>
            <a:spcAft>
              <a:spcPts val="600"/>
            </a:spcAft>
            <a:buChar char="••"/>
          </a:pPr>
          <a:r>
            <a:rPr lang="en-US" sz="1250" kern="1200" dirty="0"/>
            <a:t>Stagger break and lunch </a:t>
          </a:r>
          <a:r>
            <a:rPr lang="en-US" sz="1250" kern="1200" dirty="0" smtClean="0"/>
            <a:t>times</a:t>
          </a:r>
          <a:endParaRPr lang="en-US" sz="1250" kern="1200" dirty="0"/>
        </a:p>
        <a:p>
          <a:pPr marL="114300" lvl="1" indent="-114300" algn="l" defTabSz="555625">
            <a:lnSpc>
              <a:spcPct val="90000"/>
            </a:lnSpc>
            <a:spcBef>
              <a:spcPct val="0"/>
            </a:spcBef>
            <a:spcAft>
              <a:spcPts val="600"/>
            </a:spcAft>
            <a:buChar char="••"/>
          </a:pPr>
          <a:r>
            <a:rPr lang="en-US" sz="1250" kern="1200" dirty="0" smtClean="0"/>
            <a:t>Limit crew size by staggering or increasing number of work shifts</a:t>
          </a:r>
          <a:endParaRPr lang="en-US" sz="1250" kern="1200" dirty="0"/>
        </a:p>
        <a:p>
          <a:pPr marL="114300" lvl="1" indent="-114300" algn="l" defTabSz="555625">
            <a:lnSpc>
              <a:spcPct val="90000"/>
            </a:lnSpc>
            <a:spcBef>
              <a:spcPct val="0"/>
            </a:spcBef>
            <a:spcAft>
              <a:spcPts val="600"/>
            </a:spcAft>
            <a:buChar char="••"/>
          </a:pPr>
          <a:r>
            <a:rPr lang="en-US" sz="1250" kern="1200" dirty="0" smtClean="0"/>
            <a:t>Every </a:t>
          </a:r>
          <a:r>
            <a:rPr lang="en-US" sz="1250" kern="1200" dirty="0"/>
            <a:t>other checkout register</a:t>
          </a:r>
        </a:p>
        <a:p>
          <a:pPr marL="114300" lvl="1" indent="-114300" algn="l" defTabSz="555625">
            <a:lnSpc>
              <a:spcPct val="90000"/>
            </a:lnSpc>
            <a:spcBef>
              <a:spcPct val="0"/>
            </a:spcBef>
            <a:spcAft>
              <a:spcPts val="600"/>
            </a:spcAft>
            <a:buChar char="••"/>
          </a:pPr>
          <a:r>
            <a:rPr lang="en-US" sz="1250" kern="1200" dirty="0" smtClean="0"/>
            <a:t>6-feet markings </a:t>
          </a:r>
          <a:r>
            <a:rPr lang="en-US" sz="1250" kern="1200" dirty="0"/>
            <a:t>in checkout or other lines</a:t>
          </a:r>
        </a:p>
        <a:p>
          <a:pPr marL="114300" lvl="1" indent="-114300" algn="l" defTabSz="555625">
            <a:lnSpc>
              <a:spcPct val="90000"/>
            </a:lnSpc>
            <a:spcBef>
              <a:spcPct val="0"/>
            </a:spcBef>
            <a:spcAft>
              <a:spcPts val="600"/>
            </a:spcAft>
            <a:buChar char="••"/>
          </a:pPr>
          <a:r>
            <a:rPr lang="en-US" sz="1250" kern="1200" dirty="0"/>
            <a:t>Limit number of </a:t>
          </a:r>
          <a:r>
            <a:rPr lang="en-US" sz="1250" kern="1200" dirty="0" smtClean="0"/>
            <a:t>gathered employees</a:t>
          </a:r>
          <a:endParaRPr lang="en-US" sz="1250" kern="1200" dirty="0"/>
        </a:p>
        <a:p>
          <a:pPr marL="114300" lvl="1" indent="-114300" algn="l" defTabSz="555625">
            <a:lnSpc>
              <a:spcPct val="90000"/>
            </a:lnSpc>
            <a:spcBef>
              <a:spcPct val="0"/>
            </a:spcBef>
            <a:spcAft>
              <a:spcPts val="600"/>
            </a:spcAft>
            <a:buChar char="••"/>
          </a:pPr>
          <a:r>
            <a:rPr lang="en-US" sz="1250" kern="1200" dirty="0" smtClean="0"/>
            <a:t>Job interviews and orientations over phone/video conference</a:t>
          </a:r>
          <a:endParaRPr lang="en-US" sz="1250" kern="1200" dirty="0"/>
        </a:p>
        <a:p>
          <a:pPr marL="114300" lvl="1" indent="-114300" algn="l" defTabSz="555625">
            <a:lnSpc>
              <a:spcPct val="90000"/>
            </a:lnSpc>
            <a:spcBef>
              <a:spcPct val="0"/>
            </a:spcBef>
            <a:spcAft>
              <a:spcPts val="600"/>
            </a:spcAft>
            <a:buChar char="••"/>
          </a:pPr>
          <a:r>
            <a:rPr lang="en-US" sz="1250" kern="1200" dirty="0" smtClean="0"/>
            <a:t>Post </a:t>
          </a:r>
          <a:r>
            <a:rPr lang="en-US" sz="1250" kern="1200" dirty="0"/>
            <a:t>signs at all entrances with infection control </a:t>
          </a:r>
          <a:r>
            <a:rPr lang="en-US" sz="1250" kern="1200" dirty="0" smtClean="0"/>
            <a:t>information</a:t>
          </a:r>
          <a:endParaRPr lang="en-US" sz="1250" kern="1200" dirty="0"/>
        </a:p>
        <a:p>
          <a:pPr marL="114300" lvl="1" indent="-114300" algn="l" defTabSz="555625">
            <a:lnSpc>
              <a:spcPct val="90000"/>
            </a:lnSpc>
            <a:spcBef>
              <a:spcPct val="0"/>
            </a:spcBef>
            <a:spcAft>
              <a:spcPts val="600"/>
            </a:spcAft>
            <a:buChar char="••"/>
          </a:pPr>
          <a:r>
            <a:rPr lang="en-US" sz="1250" kern="1200" dirty="0" smtClean="0"/>
            <a:t>Employees </a:t>
          </a:r>
          <a:r>
            <a:rPr lang="en-US" sz="1250" kern="1200" dirty="0"/>
            <a:t>to practice physical distancing </a:t>
          </a:r>
          <a:r>
            <a:rPr lang="en-US" sz="1250" kern="1200" dirty="0" smtClean="0"/>
            <a:t>outside of work</a:t>
          </a:r>
          <a:endParaRPr lang="en-US" sz="1250" kern="1200" dirty="0"/>
        </a:p>
      </dsp:txBody>
      <dsp:txXfrm>
        <a:off x="2895598" y="2974559"/>
        <a:ext cx="5228604" cy="1845309"/>
      </dsp:txXfrm>
    </dsp:sp>
    <dsp:sp modelId="{A23DEECB-B6AF-4BB1-9A01-ED905C7F756E}">
      <dsp:nvSpPr>
        <dsp:cNvPr id="0" name=""/>
        <dsp:cNvSpPr/>
      </dsp:nvSpPr>
      <dsp:spPr>
        <a:xfrm>
          <a:off x="0" y="2675786"/>
          <a:ext cx="2845450" cy="2459776"/>
        </a:xfrm>
        <a:prstGeom prst="roundRect">
          <a:avLst/>
        </a:prstGeom>
        <a:solidFill>
          <a:srgbClr val="003C58"/>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sp3d/>
        </a:bodyPr>
        <a:lstStyle/>
        <a:p>
          <a:pPr lvl="0" algn="ctr" defTabSz="1333500">
            <a:lnSpc>
              <a:spcPct val="90000"/>
            </a:lnSpc>
            <a:spcBef>
              <a:spcPct val="0"/>
            </a:spcBef>
            <a:spcAft>
              <a:spcPct val="35000"/>
            </a:spcAft>
          </a:pPr>
          <a:r>
            <a:rPr lang="en-US" sz="3000" b="1" kern="1200" dirty="0">
              <a:effectLst>
                <a:innerShdw blurRad="63500" dist="50800" dir="16200000">
                  <a:prstClr val="black">
                    <a:alpha val="50000"/>
                  </a:prstClr>
                </a:innerShdw>
              </a:effectLst>
            </a:rPr>
            <a:t>Procedures to Increase Physical Distancing</a:t>
          </a:r>
        </a:p>
      </dsp:txBody>
      <dsp:txXfrm>
        <a:off x="120076" y="2795862"/>
        <a:ext cx="2605298" cy="2219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7F984-98D8-4521-A9DE-3A381652ED9F}">
      <dsp:nvSpPr>
        <dsp:cNvPr id="0" name=""/>
        <dsp:cNvSpPr/>
      </dsp:nvSpPr>
      <dsp:spPr>
        <a:xfrm>
          <a:off x="0" y="0"/>
          <a:ext cx="44196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3F47B27-DB26-4ED1-954D-9713145C8395}">
      <dsp:nvSpPr>
        <dsp:cNvPr id="0" name=""/>
        <dsp:cNvSpPr/>
      </dsp:nvSpPr>
      <dsp:spPr>
        <a:xfrm>
          <a:off x="0" y="0"/>
          <a:ext cx="1153266"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003C58"/>
              </a:solidFill>
              <a:effectLst>
                <a:outerShdw blurRad="50800" dist="38100" dir="2700000" algn="tl" rotWithShape="0">
                  <a:prstClr val="black">
                    <a:alpha val="40000"/>
                  </a:prstClr>
                </a:outerShdw>
              </a:effectLst>
            </a:rPr>
            <a:t>If Workers Might be Sick with COVID-19</a:t>
          </a:r>
        </a:p>
      </dsp:txBody>
      <dsp:txXfrm>
        <a:off x="0" y="0"/>
        <a:ext cx="1153266" cy="4525963"/>
      </dsp:txXfrm>
    </dsp:sp>
    <dsp:sp modelId="{B9BEF4A1-E421-441A-9951-5163F8C194FC}">
      <dsp:nvSpPr>
        <dsp:cNvPr id="0" name=""/>
        <dsp:cNvSpPr/>
      </dsp:nvSpPr>
      <dsp:spPr>
        <a:xfrm>
          <a:off x="1214446" y="30552"/>
          <a:ext cx="3201728"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Encourage sick workers to stay home.</a:t>
          </a:r>
        </a:p>
      </dsp:txBody>
      <dsp:txXfrm>
        <a:off x="1214446" y="30552"/>
        <a:ext cx="3201728" cy="611049"/>
      </dsp:txXfrm>
    </dsp:sp>
    <dsp:sp modelId="{C9EBFC41-5B24-48D4-8623-B8D6C591DF0A}">
      <dsp:nvSpPr>
        <dsp:cNvPr id="0" name=""/>
        <dsp:cNvSpPr/>
      </dsp:nvSpPr>
      <dsp:spPr>
        <a:xfrm>
          <a:off x="1153266" y="641601"/>
          <a:ext cx="3262907" cy="0"/>
        </a:xfrm>
        <a:prstGeom prst="line">
          <a:avLst/>
        </a:prstGeom>
        <a:no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E1382166-A665-4365-AB23-AA5A8C73DF81}">
      <dsp:nvSpPr>
        <dsp:cNvPr id="0" name=""/>
        <dsp:cNvSpPr/>
      </dsp:nvSpPr>
      <dsp:spPr>
        <a:xfrm>
          <a:off x="1214446" y="672154"/>
          <a:ext cx="3201728"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Implement work policies that do not penalize workers for missing work due to COVID-19 diagnosis or suspect diagnosis.</a:t>
          </a:r>
        </a:p>
      </dsp:txBody>
      <dsp:txXfrm>
        <a:off x="1214446" y="672154"/>
        <a:ext cx="3201728" cy="611049"/>
      </dsp:txXfrm>
    </dsp:sp>
    <dsp:sp modelId="{FCA52D17-C3D5-4E55-BAA9-7574BA102402}">
      <dsp:nvSpPr>
        <dsp:cNvPr id="0" name=""/>
        <dsp:cNvSpPr/>
      </dsp:nvSpPr>
      <dsp:spPr>
        <a:xfrm>
          <a:off x="1153266" y="1283203"/>
          <a:ext cx="3262907" cy="0"/>
        </a:xfrm>
        <a:prstGeom prst="line">
          <a:avLst/>
        </a:prstGeom>
        <a:no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CF518072-D8D6-4580-96FC-9DCEA9EB7800}">
      <dsp:nvSpPr>
        <dsp:cNvPr id="0" name=""/>
        <dsp:cNvSpPr/>
      </dsp:nvSpPr>
      <dsp:spPr>
        <a:xfrm>
          <a:off x="1214446" y="1313755"/>
          <a:ext cx="3201728"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Paid time off, increased sick leave, suspending “no-fault” absentee policies, and job protection for those staying at home.</a:t>
          </a:r>
        </a:p>
      </dsp:txBody>
      <dsp:txXfrm>
        <a:off x="1214446" y="1313755"/>
        <a:ext cx="3201728" cy="611049"/>
      </dsp:txXfrm>
    </dsp:sp>
    <dsp:sp modelId="{FDF18597-FB57-4496-8528-BA51782CBA93}">
      <dsp:nvSpPr>
        <dsp:cNvPr id="0" name=""/>
        <dsp:cNvSpPr/>
      </dsp:nvSpPr>
      <dsp:spPr>
        <a:xfrm>
          <a:off x="1153266" y="1924804"/>
          <a:ext cx="3262907" cy="0"/>
        </a:xfrm>
        <a:prstGeom prst="line">
          <a:avLst/>
        </a:prstGeom>
        <a:no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60F6E086-FC43-41B3-A0F2-BEFEF3AC55BA}">
      <dsp:nvSpPr>
        <dsp:cNvPr id="0" name=""/>
        <dsp:cNvSpPr/>
      </dsp:nvSpPr>
      <dsp:spPr>
        <a:xfrm>
          <a:off x="1214446" y="1955357"/>
          <a:ext cx="3201728"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Implement health-screening programs to ensure that employees showing up to work are healthy (check for elevated temperatures).</a:t>
          </a:r>
        </a:p>
      </dsp:txBody>
      <dsp:txXfrm>
        <a:off x="1214446" y="1955357"/>
        <a:ext cx="3201728" cy="611049"/>
      </dsp:txXfrm>
    </dsp:sp>
    <dsp:sp modelId="{0510E081-DB24-496F-9B66-EA43E44E8609}">
      <dsp:nvSpPr>
        <dsp:cNvPr id="0" name=""/>
        <dsp:cNvSpPr/>
      </dsp:nvSpPr>
      <dsp:spPr>
        <a:xfrm>
          <a:off x="1153266" y="2566406"/>
          <a:ext cx="3262907" cy="0"/>
        </a:xfrm>
        <a:prstGeom prst="line">
          <a:avLst/>
        </a:prstGeom>
        <a:no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606B30A-2570-4EAA-B251-17552564B7EE}">
      <dsp:nvSpPr>
        <dsp:cNvPr id="0" name=""/>
        <dsp:cNvSpPr/>
      </dsp:nvSpPr>
      <dsp:spPr>
        <a:xfrm>
          <a:off x="1214446" y="2596959"/>
          <a:ext cx="3201728"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Train employees on self-screening before they come to work.</a:t>
          </a:r>
        </a:p>
      </dsp:txBody>
      <dsp:txXfrm>
        <a:off x="1214446" y="2596959"/>
        <a:ext cx="3201728" cy="611049"/>
      </dsp:txXfrm>
    </dsp:sp>
    <dsp:sp modelId="{8B9E9674-DF86-469B-93E5-988DE7B54BD9}">
      <dsp:nvSpPr>
        <dsp:cNvPr id="0" name=""/>
        <dsp:cNvSpPr/>
      </dsp:nvSpPr>
      <dsp:spPr>
        <a:xfrm>
          <a:off x="1153266" y="3208008"/>
          <a:ext cx="3262907" cy="0"/>
        </a:xfrm>
        <a:prstGeom prst="line">
          <a:avLst/>
        </a:prstGeom>
        <a:no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84D4EC99-1A4C-4503-95C4-C571C6180473}">
      <dsp:nvSpPr>
        <dsp:cNvPr id="0" name=""/>
        <dsp:cNvSpPr/>
      </dsp:nvSpPr>
      <dsp:spPr>
        <a:xfrm>
          <a:off x="1214446" y="3238560"/>
          <a:ext cx="3201728"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Provide employees performing screening with PPE.</a:t>
          </a:r>
        </a:p>
      </dsp:txBody>
      <dsp:txXfrm>
        <a:off x="1214446" y="3238560"/>
        <a:ext cx="3201728" cy="611049"/>
      </dsp:txXfrm>
    </dsp:sp>
    <dsp:sp modelId="{7213A097-BBD4-44E4-B4BD-0652083D9774}">
      <dsp:nvSpPr>
        <dsp:cNvPr id="0" name=""/>
        <dsp:cNvSpPr/>
      </dsp:nvSpPr>
      <dsp:spPr>
        <a:xfrm>
          <a:off x="1153266" y="3849609"/>
          <a:ext cx="3262907" cy="0"/>
        </a:xfrm>
        <a:prstGeom prst="line">
          <a:avLst/>
        </a:prstGeom>
        <a:no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181228A1-9AC2-4E32-A09E-C61DBF7F9641}">
      <dsp:nvSpPr>
        <dsp:cNvPr id="0" name=""/>
        <dsp:cNvSpPr/>
      </dsp:nvSpPr>
      <dsp:spPr>
        <a:xfrm>
          <a:off x="1214446" y="3880162"/>
          <a:ext cx="3201728"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t>Use touchless thermometers if possible and disinfect contact-thermometers between employees.</a:t>
          </a:r>
        </a:p>
      </dsp:txBody>
      <dsp:txXfrm>
        <a:off x="1214446" y="3880162"/>
        <a:ext cx="3201728" cy="611049"/>
      </dsp:txXfrm>
    </dsp:sp>
    <dsp:sp modelId="{76D02C57-4816-4A64-8A0B-3ADF58EA576B}">
      <dsp:nvSpPr>
        <dsp:cNvPr id="0" name=""/>
        <dsp:cNvSpPr/>
      </dsp:nvSpPr>
      <dsp:spPr>
        <a:xfrm>
          <a:off x="1153266" y="4491211"/>
          <a:ext cx="3262907" cy="0"/>
        </a:xfrm>
        <a:prstGeom prst="line">
          <a:avLst/>
        </a:prstGeom>
        <a:no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F392C-C2EF-4CB9-81F8-B9ABF672E76C}">
      <dsp:nvSpPr>
        <dsp:cNvPr id="0" name=""/>
        <dsp:cNvSpPr/>
      </dsp:nvSpPr>
      <dsp:spPr>
        <a:xfrm>
          <a:off x="169619" y="0"/>
          <a:ext cx="1731391" cy="103883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3C58"/>
              </a:solidFill>
              <a:effectLst>
                <a:reflection blurRad="6350" stA="55000" endA="300" endPos="45500" dir="5400000" sy="-100000" algn="bl" rotWithShape="0"/>
              </a:effectLst>
            </a:rPr>
            <a:t>Good Hygiene Practices</a:t>
          </a:r>
        </a:p>
      </dsp:txBody>
      <dsp:txXfrm>
        <a:off x="169619" y="0"/>
        <a:ext cx="1731391" cy="1038835"/>
      </dsp:txXfrm>
    </dsp:sp>
    <dsp:sp modelId="{33E8BAA2-2D3E-479B-9CB6-165B05B73212}">
      <dsp:nvSpPr>
        <dsp:cNvPr id="0" name=""/>
        <dsp:cNvSpPr/>
      </dsp:nvSpPr>
      <dsp:spPr>
        <a:xfrm>
          <a:off x="2105869" y="1802"/>
          <a:ext cx="1731391" cy="1038835"/>
        </a:xfrm>
        <a:prstGeom prst="rect">
          <a:avLst/>
        </a:prstGeom>
        <a:solidFill>
          <a:srgbClr val="003C5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a:t>Bathrooms and hand-washing facilities must be readily accessible to employees at all times.</a:t>
          </a:r>
        </a:p>
      </dsp:txBody>
      <dsp:txXfrm>
        <a:off x="2105869" y="1802"/>
        <a:ext cx="1731391" cy="1038835"/>
      </dsp:txXfrm>
    </dsp:sp>
    <dsp:sp modelId="{F73BAEB1-5B62-4101-B171-5B58274370E6}">
      <dsp:nvSpPr>
        <dsp:cNvPr id="0" name=""/>
        <dsp:cNvSpPr/>
      </dsp:nvSpPr>
      <dsp:spPr>
        <a:xfrm>
          <a:off x="201338" y="1213776"/>
          <a:ext cx="1731391" cy="1038835"/>
        </a:xfrm>
        <a:prstGeom prst="rect">
          <a:avLst/>
        </a:prstGeom>
        <a:gradFill rotWithShape="0">
          <a:gsLst>
            <a:gs pos="0">
              <a:schemeClr val="accent5">
                <a:hueOff val="930579"/>
                <a:satOff val="3199"/>
                <a:lumOff val="-15350"/>
                <a:alphaOff val="0"/>
                <a:shade val="51000"/>
                <a:satMod val="130000"/>
              </a:schemeClr>
            </a:gs>
            <a:gs pos="80000">
              <a:schemeClr val="accent5">
                <a:hueOff val="930579"/>
                <a:satOff val="3199"/>
                <a:lumOff val="-15350"/>
                <a:alphaOff val="0"/>
                <a:shade val="93000"/>
                <a:satMod val="130000"/>
              </a:schemeClr>
            </a:gs>
            <a:gs pos="100000">
              <a:schemeClr val="accent5">
                <a:hueOff val="930579"/>
                <a:satOff val="3199"/>
                <a:lumOff val="-153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Allow extra time for employees to wash hands, including providing additional breaks for hand-washing.</a:t>
          </a:r>
        </a:p>
      </dsp:txBody>
      <dsp:txXfrm>
        <a:off x="201338" y="1213776"/>
        <a:ext cx="1731391" cy="1038835"/>
      </dsp:txXfrm>
    </dsp:sp>
    <dsp:sp modelId="{AC434D26-D0C7-4EEF-9409-907AD218BAD7}">
      <dsp:nvSpPr>
        <dsp:cNvPr id="0" name=""/>
        <dsp:cNvSpPr/>
      </dsp:nvSpPr>
      <dsp:spPr>
        <a:xfrm>
          <a:off x="2105869" y="1213776"/>
          <a:ext cx="1731391" cy="1038835"/>
        </a:xfrm>
        <a:prstGeom prst="rect">
          <a:avLst/>
        </a:prstGeom>
        <a:gradFill rotWithShape="0">
          <a:gsLst>
            <a:gs pos="0">
              <a:schemeClr val="accent5">
                <a:hueOff val="1395868"/>
                <a:satOff val="4798"/>
                <a:lumOff val="-23025"/>
                <a:alphaOff val="0"/>
                <a:shade val="51000"/>
                <a:satMod val="130000"/>
              </a:schemeClr>
            </a:gs>
            <a:gs pos="80000">
              <a:schemeClr val="accent5">
                <a:hueOff val="1395868"/>
                <a:satOff val="4798"/>
                <a:lumOff val="-23025"/>
                <a:alphaOff val="0"/>
                <a:shade val="93000"/>
                <a:satMod val="130000"/>
              </a:schemeClr>
            </a:gs>
            <a:gs pos="100000">
              <a:schemeClr val="accent5">
                <a:hueOff val="1395868"/>
                <a:satOff val="4798"/>
                <a:lumOff val="-230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Cashiers and baggers should wash hands every 30 minutes.</a:t>
          </a:r>
        </a:p>
      </dsp:txBody>
      <dsp:txXfrm>
        <a:off x="2105869" y="1213776"/>
        <a:ext cx="1731391" cy="1038835"/>
      </dsp:txXfrm>
    </dsp:sp>
    <dsp:sp modelId="{773E86CD-9407-4A7E-9C6D-342D62D25539}">
      <dsp:nvSpPr>
        <dsp:cNvPr id="0" name=""/>
        <dsp:cNvSpPr/>
      </dsp:nvSpPr>
      <dsp:spPr>
        <a:xfrm>
          <a:off x="201338" y="2425751"/>
          <a:ext cx="1731391" cy="1038835"/>
        </a:xfrm>
        <a:prstGeom prst="rect">
          <a:avLst/>
        </a:prstGeom>
        <a:gradFill rotWithShape="0">
          <a:gsLst>
            <a:gs pos="0">
              <a:schemeClr val="accent5">
                <a:hueOff val="1861158"/>
                <a:satOff val="6398"/>
                <a:lumOff val="-30701"/>
                <a:alphaOff val="0"/>
                <a:shade val="51000"/>
                <a:satMod val="130000"/>
              </a:schemeClr>
            </a:gs>
            <a:gs pos="80000">
              <a:schemeClr val="accent5">
                <a:hueOff val="1861158"/>
                <a:satOff val="6398"/>
                <a:lumOff val="-30701"/>
                <a:alphaOff val="0"/>
                <a:shade val="93000"/>
                <a:satMod val="130000"/>
              </a:schemeClr>
            </a:gs>
            <a:gs pos="100000">
              <a:schemeClr val="accent5">
                <a:hueOff val="1861158"/>
                <a:satOff val="6398"/>
                <a:lumOff val="-307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If limited access to hand-washing, employees can use disposable gloves to prevent contact with potentially contaminated surfaces.</a:t>
          </a:r>
        </a:p>
      </dsp:txBody>
      <dsp:txXfrm>
        <a:off x="201338" y="2425751"/>
        <a:ext cx="1731391" cy="1038835"/>
      </dsp:txXfrm>
    </dsp:sp>
    <dsp:sp modelId="{51AEAE9F-433C-41FB-BB50-88398ADDECCF}">
      <dsp:nvSpPr>
        <dsp:cNvPr id="0" name=""/>
        <dsp:cNvSpPr/>
      </dsp:nvSpPr>
      <dsp:spPr>
        <a:xfrm>
          <a:off x="2105869" y="2425751"/>
          <a:ext cx="1731391" cy="1038835"/>
        </a:xfrm>
        <a:prstGeom prst="rect">
          <a:avLst/>
        </a:prstGeom>
        <a:gradFill rotWithShape="0">
          <a:gsLst>
            <a:gs pos="0">
              <a:schemeClr val="accent5">
                <a:hueOff val="2326447"/>
                <a:satOff val="7997"/>
                <a:lumOff val="-38376"/>
                <a:alphaOff val="0"/>
                <a:shade val="51000"/>
                <a:satMod val="130000"/>
              </a:schemeClr>
            </a:gs>
            <a:gs pos="80000">
              <a:schemeClr val="accent5">
                <a:hueOff val="2326447"/>
                <a:satOff val="7997"/>
                <a:lumOff val="-38376"/>
                <a:alphaOff val="0"/>
                <a:shade val="93000"/>
                <a:satMod val="130000"/>
              </a:schemeClr>
            </a:gs>
            <a:gs pos="100000">
              <a:schemeClr val="accent5">
                <a:hueOff val="2326447"/>
                <a:satOff val="7997"/>
                <a:lumOff val="-383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Encourage employees to change gloves frequently and remove them before touching their face, smoking, eating, or using the restroom.</a:t>
          </a:r>
        </a:p>
      </dsp:txBody>
      <dsp:txXfrm>
        <a:off x="2105869" y="2425751"/>
        <a:ext cx="1731391" cy="1038835"/>
      </dsp:txXfrm>
    </dsp:sp>
    <dsp:sp modelId="{6C80E133-9508-499D-9295-CFD7F7B2DC89}">
      <dsp:nvSpPr>
        <dsp:cNvPr id="0" name=""/>
        <dsp:cNvSpPr/>
      </dsp:nvSpPr>
      <dsp:spPr>
        <a:xfrm>
          <a:off x="201338" y="3637725"/>
          <a:ext cx="1731391" cy="1038835"/>
        </a:xfrm>
        <a:prstGeom prst="rect">
          <a:avLst/>
        </a:prstGeom>
        <a:gradFill rotWithShape="0">
          <a:gsLst>
            <a:gs pos="0">
              <a:schemeClr val="accent5">
                <a:hueOff val="2791737"/>
                <a:satOff val="9597"/>
                <a:lumOff val="-46051"/>
                <a:alphaOff val="0"/>
                <a:shade val="51000"/>
                <a:satMod val="130000"/>
              </a:schemeClr>
            </a:gs>
            <a:gs pos="80000">
              <a:schemeClr val="accent5">
                <a:hueOff val="2791737"/>
                <a:satOff val="9597"/>
                <a:lumOff val="-46051"/>
                <a:alphaOff val="0"/>
                <a:shade val="93000"/>
                <a:satMod val="130000"/>
              </a:schemeClr>
            </a:gs>
            <a:gs pos="100000">
              <a:schemeClr val="accent5">
                <a:hueOff val="2791737"/>
                <a:satOff val="9597"/>
                <a:lumOff val="-460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Provide adequate supply of gloves and make them readily available.</a:t>
          </a:r>
        </a:p>
      </dsp:txBody>
      <dsp:txXfrm>
        <a:off x="201338" y="3637725"/>
        <a:ext cx="1731391" cy="1038835"/>
      </dsp:txXfrm>
    </dsp:sp>
    <dsp:sp modelId="{96E312CA-93FA-482E-A2DA-16229B360F55}">
      <dsp:nvSpPr>
        <dsp:cNvPr id="0" name=""/>
        <dsp:cNvSpPr/>
      </dsp:nvSpPr>
      <dsp:spPr>
        <a:xfrm>
          <a:off x="2105869" y="3637725"/>
          <a:ext cx="1731391" cy="1038835"/>
        </a:xfrm>
        <a:prstGeom prst="rect">
          <a:avLst/>
        </a:prstGeom>
        <a:solidFill>
          <a:srgbClr val="003C5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Provide hand sanitizer at every checkout register and throughout the store.</a:t>
          </a:r>
        </a:p>
      </dsp:txBody>
      <dsp:txXfrm>
        <a:off x="2105869" y="3637725"/>
        <a:ext cx="1731391" cy="10388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defRPr>
            </a:lvl1pPr>
          </a:lstStyle>
          <a:p>
            <a:pPr>
              <a:defRPr/>
            </a:pPr>
            <a:endParaRPr lang="en-US"/>
          </a:p>
        </p:txBody>
      </p:sp>
      <p:sp>
        <p:nvSpPr>
          <p:cNvPr id="522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defRPr>
            </a:lvl1pPr>
          </a:lstStyle>
          <a:p>
            <a:pPr>
              <a:defRPr/>
            </a:pPr>
            <a:endParaRPr lang="en-US"/>
          </a:p>
        </p:txBody>
      </p:sp>
      <p:sp>
        <p:nvSpPr>
          <p:cNvPr id="52228" name="Rectangle 4"/>
          <p:cNvSpPr>
            <a:spLocks noGrp="1" noChangeArrowheads="1"/>
          </p:cNvSpPr>
          <p:nvPr>
            <p:ph type="ftr" sz="quarter" idx="2"/>
          </p:nvPr>
        </p:nvSpPr>
        <p:spPr bwMode="auto">
          <a:xfrm>
            <a:off x="0"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defRPr>
            </a:lvl1pPr>
          </a:lstStyle>
          <a:p>
            <a:pPr>
              <a:defRPr/>
            </a:pPr>
            <a:endParaRPr lang="en-US"/>
          </a:p>
        </p:txBody>
      </p:sp>
      <p:sp>
        <p:nvSpPr>
          <p:cNvPr id="52229" name="Rectangle 5"/>
          <p:cNvSpPr>
            <a:spLocks noGrp="1" noChangeArrowheads="1"/>
          </p:cNvSpPr>
          <p:nvPr>
            <p:ph type="sldNum" sz="quarter" idx="3"/>
          </p:nvPr>
        </p:nvSpPr>
        <p:spPr bwMode="auto">
          <a:xfrm>
            <a:off x="3884613"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425C15-9FD1-4E40-B106-3F490C49745C}" type="slidenum">
              <a:rPr lang="en-US" altLang="en-US"/>
              <a:pPr/>
              <a:t>‹#›</a:t>
            </a:fld>
            <a:endParaRPr lang="en-US" altLang="en-US"/>
          </a:p>
        </p:txBody>
      </p:sp>
    </p:spTree>
    <p:extLst>
      <p:ext uri="{BB962C8B-B14F-4D97-AF65-F5344CB8AC3E}">
        <p14:creationId xmlns:p14="http://schemas.microsoft.com/office/powerpoint/2010/main" val="1032301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186CB960-5023-44EC-90F6-2C256CAAD7B7}" type="datetimeFigureOut">
              <a:rPr lang="en-US" smtClean="0"/>
              <a:t>4/24/2020</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71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0"/>
            <a:ext cx="2971800" cy="466725"/>
          </a:xfrm>
          <a:prstGeom prst="rect">
            <a:avLst/>
          </a:prstGeom>
        </p:spPr>
        <p:txBody>
          <a:bodyPr vert="horz" lIns="91440" tIns="45720" rIns="91440" bIns="45720" rtlCol="0" anchor="b"/>
          <a:lstStyle>
            <a:lvl1pPr algn="r">
              <a:defRPr sz="1200"/>
            </a:lvl1pPr>
          </a:lstStyle>
          <a:p>
            <a:fld id="{D87A3C66-8D86-4819-B6D2-0147D0376DE5}" type="slidenum">
              <a:rPr lang="en-US" smtClean="0"/>
              <a:t>‹#›</a:t>
            </a:fld>
            <a:endParaRPr lang="en-US"/>
          </a:p>
        </p:txBody>
      </p:sp>
    </p:spTree>
    <p:extLst>
      <p:ext uri="{BB962C8B-B14F-4D97-AF65-F5344CB8AC3E}">
        <p14:creationId xmlns:p14="http://schemas.microsoft.com/office/powerpoint/2010/main" val="335612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236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18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93083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1814686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108911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171235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56920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238451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766002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32895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027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22568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07885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137248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6418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70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13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678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00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15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33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userDrawn="1"/>
        </p:nvSpPr>
        <p:spPr bwMode="auto">
          <a:xfrm>
            <a:off x="3962400" y="6172200"/>
            <a:ext cx="4495800" cy="0"/>
          </a:xfrm>
          <a:prstGeom prst="line">
            <a:avLst/>
          </a:prstGeom>
          <a:noFill/>
          <a:ln w="38100">
            <a:solidFill>
              <a:srgbClr val="B5BE1C"/>
            </a:solidFill>
            <a:round/>
            <a:headEnd type="oval" w="med" len="med"/>
            <a:tailEnd type="oval" w="med" len="med"/>
          </a:ln>
          <a:effectLst/>
        </p:spPr>
        <p:txBody>
          <a:bodyPr/>
          <a:lstStyle/>
          <a:p>
            <a:pPr>
              <a:defRPr/>
            </a:pPr>
            <a:endParaRPr lang="en-US" dirty="0">
              <a:latin typeface="Arial" charset="0"/>
            </a:endParaRPr>
          </a:p>
        </p:txBody>
      </p:sp>
      <p:sp>
        <p:nvSpPr>
          <p:cNvPr id="1032" name="Line 8"/>
          <p:cNvSpPr>
            <a:spLocks noChangeShapeType="1"/>
          </p:cNvSpPr>
          <p:nvPr userDrawn="1"/>
        </p:nvSpPr>
        <p:spPr bwMode="auto">
          <a:xfrm>
            <a:off x="685800" y="609600"/>
            <a:ext cx="4495800" cy="0"/>
          </a:xfrm>
          <a:prstGeom prst="line">
            <a:avLst/>
          </a:prstGeom>
          <a:noFill/>
          <a:ln w="38100">
            <a:solidFill>
              <a:srgbClr val="B5BE1C"/>
            </a:solidFill>
            <a:round/>
            <a:headEnd type="oval" w="med" len="med"/>
            <a:tailEnd type="oval" w="med" len="med"/>
          </a:ln>
          <a:effectLst/>
        </p:spPr>
        <p:txBody>
          <a:bodyPr/>
          <a:lstStyle/>
          <a:p>
            <a:pPr>
              <a:defRPr/>
            </a:pPr>
            <a:endParaRPr lang="en-US" dirty="0">
              <a:latin typeface="Arial" charset="0"/>
            </a:endParaRP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262577"/>
            <a:ext cx="1066800" cy="880423"/>
          </a:xfrm>
          <a:prstGeom prst="rect">
            <a:avLst/>
          </a:prstGeom>
        </p:spPr>
      </p:pic>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24800" y="5867400"/>
            <a:ext cx="1066800" cy="8804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1A9E7-81C4-4526-91A4-3046FB48BAA4}" type="slidenum">
              <a:rPr lang="en-US" smtClean="0"/>
              <a:t>‹#›</a:t>
            </a:fld>
            <a:endParaRPr lang="en-US"/>
          </a:p>
        </p:txBody>
      </p:sp>
    </p:spTree>
    <p:extLst>
      <p:ext uri="{BB962C8B-B14F-4D97-AF65-F5344CB8AC3E}">
        <p14:creationId xmlns:p14="http://schemas.microsoft.com/office/powerpoint/2010/main" val="200513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5.jpe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9.jpe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5.jpe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15.jpe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9.xml"/><Relationship Id="rId7" Type="http://schemas.openxmlformats.org/officeDocument/2006/relationships/image" Target="../media/image21.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9.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0">
              <a:srgbClr val="003C58"/>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6000" b="1" dirty="0"/>
              <a:t>COVID-19 Update</a:t>
            </a:r>
          </a:p>
        </p:txBody>
      </p:sp>
      <p:sp>
        <p:nvSpPr>
          <p:cNvPr id="3" name="Subtitle 2"/>
          <p:cNvSpPr>
            <a:spLocks noGrp="1"/>
          </p:cNvSpPr>
          <p:nvPr>
            <p:ph type="subTitle" idx="1"/>
          </p:nvPr>
        </p:nvSpPr>
        <p:spPr>
          <a:xfrm>
            <a:off x="304800" y="3124200"/>
            <a:ext cx="8610600" cy="2038350"/>
          </a:xfrm>
        </p:spPr>
        <p:txBody>
          <a:bodyPr/>
          <a:lstStyle/>
          <a:p>
            <a:r>
              <a:rPr lang="en-US" sz="3600" dirty="0"/>
              <a:t>Cal-OSHA Guidance for Grocers</a:t>
            </a:r>
          </a:p>
          <a:p>
            <a:r>
              <a:rPr lang="en-US" sz="3600" dirty="0"/>
              <a:t>Supplemental Sick Pay Executive Order</a:t>
            </a:r>
          </a:p>
          <a:p>
            <a:r>
              <a:rPr lang="en-US" sz="3600" dirty="0" smtClean="0"/>
              <a:t>Recycling </a:t>
            </a:r>
            <a:r>
              <a:rPr lang="en-US" sz="3600" dirty="0"/>
              <a:t>Executive Order</a:t>
            </a:r>
          </a:p>
        </p:txBody>
      </p:sp>
      <p:sp>
        <p:nvSpPr>
          <p:cNvPr id="4" name="Footer Placeholder 4"/>
          <p:cNvSpPr txBox="1">
            <a:spLocks/>
          </p:cNvSpPr>
          <p:nvPr/>
        </p:nvSpPr>
        <p:spPr>
          <a:xfrm>
            <a:off x="1053226" y="6245225"/>
            <a:ext cx="150658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050" dirty="0"/>
              <a:t>Louie A. Brown, Jr.</a:t>
            </a:r>
          </a:p>
          <a:p>
            <a:r>
              <a:rPr lang="en-US" sz="1050" dirty="0"/>
              <a:t>Ann M. </a:t>
            </a:r>
            <a:r>
              <a:rPr lang="en-US" sz="1050" dirty="0" err="1"/>
              <a:t>Grottveit</a:t>
            </a:r>
            <a:r>
              <a:rPr lang="en-US" sz="1050" dirty="0"/>
              <a:t> </a:t>
            </a:r>
          </a:p>
          <a:p>
            <a:r>
              <a:rPr lang="en-US" sz="1050" dirty="0"/>
              <a:t>April 24, 2020</a:t>
            </a:r>
          </a:p>
        </p:txBody>
      </p:sp>
      <p:pic>
        <p:nvPicPr>
          <p:cNvPr id="5" name="Picture 4" descr="A picture containing drawing&#10;&#10;Description automatically generated">
            <a:extLst>
              <a:ext uri="{FF2B5EF4-FFF2-40B4-BE49-F238E27FC236}">
                <a16:creationId xmlns:a16="http://schemas.microsoft.com/office/drawing/2014/main" id="{909F09A5-61B4-4467-9C82-8DECFB296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980798"/>
            <a:ext cx="987323" cy="8013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FB3FDBD5-1E4A-46DF-82AB-A01BB73D4468}"/>
              </a:ext>
            </a:extLst>
          </p:cNvPr>
          <p:cNvGraphicFramePr>
            <a:graphicFrameLocks noGrp="1"/>
          </p:cNvGraphicFramePr>
          <p:nvPr>
            <p:ph idx="1"/>
            <p:extLst>
              <p:ext uri="{D42A27DB-BD31-4B8C-83A1-F6EECF244321}">
                <p14:modId xmlns:p14="http://schemas.microsoft.com/office/powerpoint/2010/main" val="3713044547"/>
              </p:ext>
            </p:extLst>
          </p:nvPr>
        </p:nvGraphicFramePr>
        <p:xfrm>
          <a:off x="609600" y="1600200"/>
          <a:ext cx="7924800" cy="411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itle 1">
            <a:extLst>
              <a:ext uri="{FF2B5EF4-FFF2-40B4-BE49-F238E27FC236}">
                <a16:creationId xmlns:a16="http://schemas.microsoft.com/office/drawing/2014/main" id="{4ABF8CC3-0780-4399-A516-B53A581C9B48}"/>
              </a:ext>
            </a:extLst>
          </p:cNvPr>
          <p:cNvSpPr>
            <a:spLocks noGrp="1"/>
          </p:cNvSpPr>
          <p:nvPr>
            <p:ph type="title"/>
          </p:nvPr>
        </p:nvSpPr>
        <p:spPr>
          <a:xfrm>
            <a:off x="4876800" y="76200"/>
            <a:ext cx="4419600" cy="853281"/>
          </a:xfrm>
        </p:spPr>
        <p:txBody>
          <a:bodyPr>
            <a:normAutofit fontScale="90000"/>
          </a:bodyPr>
          <a:lstStyle/>
          <a:p>
            <a:r>
              <a:rPr lang="en-US" b="1" dirty="0">
                <a:solidFill>
                  <a:srgbClr val="003C58"/>
                </a:solidFill>
                <a:effectLst>
                  <a:outerShdw blurRad="50800" dist="38100" dir="2700000" algn="tl" rotWithShape="0">
                    <a:prstClr val="black">
                      <a:alpha val="40000"/>
                    </a:prstClr>
                  </a:outerShdw>
                </a:effectLst>
              </a:rPr>
              <a:t>Employee Training</a:t>
            </a:r>
            <a:endParaRPr lang="en-US" dirty="0">
              <a:solidFill>
                <a:srgbClr val="003C58"/>
              </a:solidFill>
              <a:effectLst>
                <a:outerShdw blurRad="50800" dist="38100" dir="2700000" algn="tl" rotWithShape="0">
                  <a:prstClr val="black">
                    <a:alpha val="40000"/>
                  </a:prstClr>
                </a:outerShdw>
              </a:effectLst>
            </a:endParaRPr>
          </a:p>
        </p:txBody>
      </p:sp>
      <p:pic>
        <p:nvPicPr>
          <p:cNvPr id="18" name="Picture 17" descr="A picture containing drawing&#10;&#10;Description automatically generated">
            <a:extLst>
              <a:ext uri="{FF2B5EF4-FFF2-40B4-BE49-F238E27FC236}">
                <a16:creationId xmlns:a16="http://schemas.microsoft.com/office/drawing/2014/main" id="{56128173-40B6-44BA-AAC3-2295BF0377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248399"/>
            <a:ext cx="657629" cy="533775"/>
          </a:xfrm>
          <a:prstGeom prst="rect">
            <a:avLst/>
          </a:prstGeom>
        </p:spPr>
      </p:pic>
      <p:sp>
        <p:nvSpPr>
          <p:cNvPr id="9" name="TextBox 8">
            <a:extLst>
              <a:ext uri="{FF2B5EF4-FFF2-40B4-BE49-F238E27FC236}">
                <a16:creationId xmlns:a16="http://schemas.microsoft.com/office/drawing/2014/main" id="{1FBD6516-B783-45D6-99A2-D10441817C59}"/>
              </a:ext>
            </a:extLst>
          </p:cNvPr>
          <p:cNvSpPr txBox="1"/>
          <p:nvPr/>
        </p:nvSpPr>
        <p:spPr>
          <a:xfrm>
            <a:off x="4381500" y="6488668"/>
            <a:ext cx="495300" cy="369332"/>
          </a:xfrm>
          <a:prstGeom prst="rect">
            <a:avLst/>
          </a:prstGeom>
          <a:noFill/>
        </p:spPr>
        <p:txBody>
          <a:bodyPr wrap="square" rtlCol="0">
            <a:spAutoFit/>
          </a:bodyPr>
          <a:lstStyle/>
          <a:p>
            <a:fld id="{DB88517E-93EB-4FB6-9ED5-9276999A9370}" type="slidenum">
              <a:rPr lang="en-US" smtClean="0"/>
              <a:t>10</a:t>
            </a:fld>
            <a:endParaRPr lang="en-US" dirty="0"/>
          </a:p>
        </p:txBody>
      </p:sp>
    </p:spTree>
    <p:extLst>
      <p:ext uri="{BB962C8B-B14F-4D97-AF65-F5344CB8AC3E}">
        <p14:creationId xmlns:p14="http://schemas.microsoft.com/office/powerpoint/2010/main" val="90021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670642139"/>
              </p:ext>
            </p:extLst>
          </p:nvPr>
        </p:nvGraphicFramePr>
        <p:xfrm>
          <a:off x="0" y="990600"/>
          <a:ext cx="90678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A picture containing drawing&#10;&#10;Description automatically generated">
            <a:extLst>
              <a:ext uri="{FF2B5EF4-FFF2-40B4-BE49-F238E27FC236}">
                <a16:creationId xmlns:a16="http://schemas.microsoft.com/office/drawing/2014/main" id="{909F09A5-61B4-4467-9C82-8DECFB296A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76200"/>
            <a:ext cx="762000" cy="618490"/>
          </a:xfrm>
          <a:prstGeom prst="rect">
            <a:avLst/>
          </a:prstGeom>
        </p:spPr>
      </p:pic>
      <p:sp>
        <p:nvSpPr>
          <p:cNvPr id="4" name="TextBox 3">
            <a:extLst>
              <a:ext uri="{FF2B5EF4-FFF2-40B4-BE49-F238E27FC236}">
                <a16:creationId xmlns:a16="http://schemas.microsoft.com/office/drawing/2014/main" id="{DB722C33-5FCB-4A45-86FB-78318BBBCBF3}"/>
              </a:ext>
            </a:extLst>
          </p:cNvPr>
          <p:cNvSpPr txBox="1"/>
          <p:nvPr/>
        </p:nvSpPr>
        <p:spPr>
          <a:xfrm>
            <a:off x="4381500" y="6467214"/>
            <a:ext cx="495300" cy="369332"/>
          </a:xfrm>
          <a:prstGeom prst="rect">
            <a:avLst/>
          </a:prstGeom>
          <a:noFill/>
        </p:spPr>
        <p:txBody>
          <a:bodyPr wrap="square" rtlCol="0">
            <a:spAutoFit/>
          </a:bodyPr>
          <a:lstStyle/>
          <a:p>
            <a:fld id="{DB88517E-93EB-4FB6-9ED5-9276999A9370}" type="slidenum">
              <a:rPr lang="en-US" smtClean="0"/>
              <a:t>11</a:t>
            </a:fld>
            <a:endParaRPr lang="en-US" dirty="0"/>
          </a:p>
        </p:txBody>
      </p:sp>
    </p:spTree>
    <p:extLst>
      <p:ext uri="{BB962C8B-B14F-4D97-AF65-F5344CB8AC3E}">
        <p14:creationId xmlns:p14="http://schemas.microsoft.com/office/powerpoint/2010/main" val="71518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ontent Placeholder 6">
            <a:extLst>
              <a:ext uri="{FF2B5EF4-FFF2-40B4-BE49-F238E27FC236}">
                <a16:creationId xmlns:a16="http://schemas.microsoft.com/office/drawing/2014/main" id="{17FAFBC5-A931-4050-BEC8-3E183199C182}"/>
              </a:ext>
            </a:extLst>
          </p:cNvPr>
          <p:cNvGraphicFramePr>
            <a:graphicFrameLocks noGrp="1"/>
          </p:cNvGraphicFramePr>
          <p:nvPr>
            <p:ph sz="half" idx="2"/>
            <p:extLst>
              <p:ext uri="{D42A27DB-BD31-4B8C-83A1-F6EECF244321}">
                <p14:modId xmlns:p14="http://schemas.microsoft.com/office/powerpoint/2010/main" val="2761570275"/>
              </p:ext>
            </p:extLst>
          </p:nvPr>
        </p:nvGraphicFramePr>
        <p:xfrm>
          <a:off x="4495800" y="1269682"/>
          <a:ext cx="441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2" name="Content Placeholder 5">
            <a:extLst>
              <a:ext uri="{FF2B5EF4-FFF2-40B4-BE49-F238E27FC236}">
                <a16:creationId xmlns:a16="http://schemas.microsoft.com/office/drawing/2014/main" id="{B2DD4265-ECDA-4495-A2D5-70E082E91998}"/>
              </a:ext>
            </a:extLst>
          </p:cNvPr>
          <p:cNvGraphicFramePr>
            <a:graphicFrameLocks noGrp="1"/>
          </p:cNvGraphicFramePr>
          <p:nvPr>
            <p:ph sz="half" idx="1"/>
            <p:extLst>
              <p:ext uri="{D42A27DB-BD31-4B8C-83A1-F6EECF244321}">
                <p14:modId xmlns:p14="http://schemas.microsoft.com/office/powerpoint/2010/main" val="3771736714"/>
              </p:ext>
            </p:extLst>
          </p:nvPr>
        </p:nvGraphicFramePr>
        <p:xfrm>
          <a:off x="457200" y="1269682"/>
          <a:ext cx="4038600" cy="4678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4" name="Picture 43" descr="A picture containing drawing&#10;&#10;Description automatically generated">
            <a:extLst>
              <a:ext uri="{FF2B5EF4-FFF2-40B4-BE49-F238E27FC236}">
                <a16:creationId xmlns:a16="http://schemas.microsoft.com/office/drawing/2014/main" id="{40FA88F0-4955-4268-BCBA-296035B93F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6151881"/>
            <a:ext cx="762000" cy="618490"/>
          </a:xfrm>
          <a:prstGeom prst="rect">
            <a:avLst/>
          </a:prstGeom>
        </p:spPr>
      </p:pic>
      <p:sp>
        <p:nvSpPr>
          <p:cNvPr id="45" name="TextBox 44">
            <a:extLst>
              <a:ext uri="{FF2B5EF4-FFF2-40B4-BE49-F238E27FC236}">
                <a16:creationId xmlns:a16="http://schemas.microsoft.com/office/drawing/2014/main" id="{26FB610B-CF75-4BF8-8A5E-CBC8B3CBB54E}"/>
              </a:ext>
            </a:extLst>
          </p:cNvPr>
          <p:cNvSpPr txBox="1"/>
          <p:nvPr/>
        </p:nvSpPr>
        <p:spPr>
          <a:xfrm>
            <a:off x="4381500" y="6467214"/>
            <a:ext cx="495300" cy="369332"/>
          </a:xfrm>
          <a:prstGeom prst="rect">
            <a:avLst/>
          </a:prstGeom>
          <a:noFill/>
        </p:spPr>
        <p:txBody>
          <a:bodyPr wrap="square" rtlCol="0">
            <a:spAutoFit/>
          </a:bodyPr>
          <a:lstStyle/>
          <a:p>
            <a:fld id="{DB88517E-93EB-4FB6-9ED5-9276999A9370}" type="slidenum">
              <a:rPr lang="en-US" smtClean="0"/>
              <a:t>12</a:t>
            </a:fld>
            <a:endParaRPr lang="en-US" dirty="0"/>
          </a:p>
        </p:txBody>
      </p:sp>
    </p:spTree>
    <p:extLst>
      <p:ext uri="{BB962C8B-B14F-4D97-AF65-F5344CB8AC3E}">
        <p14:creationId xmlns:p14="http://schemas.microsoft.com/office/powerpoint/2010/main" val="390270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2">
            <a:extLst>
              <a:ext uri="{FF2B5EF4-FFF2-40B4-BE49-F238E27FC236}">
                <a16:creationId xmlns:a16="http://schemas.microsoft.com/office/drawing/2014/main" id="{16F25F3C-2D98-403C-91FE-8243C4FD70A8}"/>
              </a:ext>
            </a:extLst>
          </p:cNvPr>
          <p:cNvGraphicFramePr>
            <a:graphicFrameLocks noGrp="1"/>
          </p:cNvGraphicFramePr>
          <p:nvPr>
            <p:ph sz="half" idx="2"/>
            <p:extLst>
              <p:ext uri="{D42A27DB-BD31-4B8C-83A1-F6EECF244321}">
                <p14:modId xmlns:p14="http://schemas.microsoft.com/office/powerpoint/2010/main" val="167226246"/>
              </p:ext>
            </p:extLst>
          </p:nvPr>
        </p:nvGraphicFramePr>
        <p:xfrm>
          <a:off x="1219200" y="1143000"/>
          <a:ext cx="7543800" cy="4663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descr="A picture containing drawing&#10;&#10;Description automatically generated">
            <a:extLst>
              <a:ext uri="{FF2B5EF4-FFF2-40B4-BE49-F238E27FC236}">
                <a16:creationId xmlns:a16="http://schemas.microsoft.com/office/drawing/2014/main" id="{8F430838-CFF5-4DB2-842C-A5B5BDCE2A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151881"/>
            <a:ext cx="762000" cy="618490"/>
          </a:xfrm>
          <a:prstGeom prst="rect">
            <a:avLst/>
          </a:prstGeom>
        </p:spPr>
      </p:pic>
      <p:sp>
        <p:nvSpPr>
          <p:cNvPr id="18" name="TextBox 17">
            <a:extLst>
              <a:ext uri="{FF2B5EF4-FFF2-40B4-BE49-F238E27FC236}">
                <a16:creationId xmlns:a16="http://schemas.microsoft.com/office/drawing/2014/main" id="{5AE3E11B-D984-4798-A855-3F16F93D57CA}"/>
              </a:ext>
            </a:extLst>
          </p:cNvPr>
          <p:cNvSpPr txBox="1"/>
          <p:nvPr/>
        </p:nvSpPr>
        <p:spPr>
          <a:xfrm>
            <a:off x="4381500" y="6467214"/>
            <a:ext cx="495300" cy="369332"/>
          </a:xfrm>
          <a:prstGeom prst="rect">
            <a:avLst/>
          </a:prstGeom>
          <a:noFill/>
        </p:spPr>
        <p:txBody>
          <a:bodyPr wrap="square" rtlCol="0">
            <a:spAutoFit/>
          </a:bodyPr>
          <a:lstStyle/>
          <a:p>
            <a:fld id="{DB88517E-93EB-4FB6-9ED5-9276999A9370}" type="slidenum">
              <a:rPr lang="en-US" smtClean="0"/>
              <a:t>13</a:t>
            </a:fld>
            <a:endParaRPr lang="en-US" dirty="0"/>
          </a:p>
        </p:txBody>
      </p:sp>
    </p:spTree>
    <p:extLst>
      <p:ext uri="{BB962C8B-B14F-4D97-AF65-F5344CB8AC3E}">
        <p14:creationId xmlns:p14="http://schemas.microsoft.com/office/powerpoint/2010/main" val="170439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326B8F6-5DFE-4098-8806-68E7750915C2}"/>
              </a:ext>
            </a:extLst>
          </p:cNvPr>
          <p:cNvGraphicFramePr>
            <a:graphicFrameLocks noGrp="1"/>
          </p:cNvGraphicFramePr>
          <p:nvPr>
            <p:ph idx="1"/>
            <p:extLst>
              <p:ext uri="{D42A27DB-BD31-4B8C-83A1-F6EECF244321}">
                <p14:modId xmlns:p14="http://schemas.microsoft.com/office/powerpoint/2010/main" val="2450917398"/>
              </p:ext>
            </p:extLst>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drawing&#10;&#10;Description automatically generated">
            <a:extLst>
              <a:ext uri="{FF2B5EF4-FFF2-40B4-BE49-F238E27FC236}">
                <a16:creationId xmlns:a16="http://schemas.microsoft.com/office/drawing/2014/main" id="{6CB735CC-E4EE-415D-82BE-D65C1860E6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1" y="6163685"/>
            <a:ext cx="762000" cy="618490"/>
          </a:xfrm>
          <a:prstGeom prst="rect">
            <a:avLst/>
          </a:prstGeom>
        </p:spPr>
      </p:pic>
      <p:sp>
        <p:nvSpPr>
          <p:cNvPr id="8" name="TextBox 7">
            <a:extLst>
              <a:ext uri="{FF2B5EF4-FFF2-40B4-BE49-F238E27FC236}">
                <a16:creationId xmlns:a16="http://schemas.microsoft.com/office/drawing/2014/main" id="{F1954559-F19A-4E75-BF68-BF6110F08F54}"/>
              </a:ext>
            </a:extLst>
          </p:cNvPr>
          <p:cNvSpPr txBox="1"/>
          <p:nvPr/>
        </p:nvSpPr>
        <p:spPr>
          <a:xfrm>
            <a:off x="4324350" y="6472930"/>
            <a:ext cx="495300" cy="369332"/>
          </a:xfrm>
          <a:prstGeom prst="rect">
            <a:avLst/>
          </a:prstGeom>
          <a:noFill/>
        </p:spPr>
        <p:txBody>
          <a:bodyPr wrap="square" rtlCol="0">
            <a:spAutoFit/>
          </a:bodyPr>
          <a:lstStyle/>
          <a:p>
            <a:fld id="{DB88517E-93EB-4FB6-9ED5-9276999A9370}" type="slidenum">
              <a:rPr lang="en-US" smtClean="0"/>
              <a:t>14</a:t>
            </a:fld>
            <a:endParaRPr lang="en-US" dirty="0"/>
          </a:p>
        </p:txBody>
      </p:sp>
    </p:spTree>
    <p:extLst>
      <p:ext uri="{BB962C8B-B14F-4D97-AF65-F5344CB8AC3E}">
        <p14:creationId xmlns:p14="http://schemas.microsoft.com/office/powerpoint/2010/main" val="89098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40562"/>
            <a:ext cx="6172200" cy="1362075"/>
          </a:xfrm>
          <a:gradFill flip="none" rotWithShape="1">
            <a:gsLst>
              <a:gs pos="50000">
                <a:srgbClr val="003C58"/>
              </a:gs>
              <a:gs pos="94000">
                <a:srgbClr val="E1F0FB"/>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lstStyle/>
          <a:p>
            <a:pPr algn="ctr"/>
            <a:r>
              <a:rPr lang="en-US" dirty="0"/>
              <a:t>Executive order</a:t>
            </a:r>
            <a:br>
              <a:rPr lang="en-US" dirty="0"/>
            </a:br>
            <a:r>
              <a:rPr lang="en-US" dirty="0"/>
              <a:t>n-51-20</a:t>
            </a:r>
          </a:p>
        </p:txBody>
      </p:sp>
      <p:sp>
        <p:nvSpPr>
          <p:cNvPr id="3" name="Text Placeholder 2"/>
          <p:cNvSpPr>
            <a:spLocks noGrp="1"/>
          </p:cNvSpPr>
          <p:nvPr>
            <p:ph type="body" idx="1"/>
          </p:nvPr>
        </p:nvSpPr>
        <p:spPr>
          <a:xfrm>
            <a:off x="533400" y="3429000"/>
            <a:ext cx="8193087" cy="1606806"/>
          </a:xfr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lstStyle/>
          <a:p>
            <a:pPr algn="ctr"/>
            <a:r>
              <a:rPr lang="en-US" i="1" dirty="0">
                <a:gradFill flip="none" rotWithShape="1">
                  <a:gsLst>
                    <a:gs pos="70000">
                      <a:srgbClr val="003C58"/>
                    </a:gs>
                    <a:gs pos="100000">
                      <a:schemeClr val="accent1"/>
                    </a:gs>
                  </a:gsLst>
                  <a:path path="circle">
                    <a:fillToRect l="50000" t="50000" r="50000" b="50000"/>
                  </a:path>
                  <a:tileRect/>
                </a:gradFill>
              </a:rPr>
              <a:t>WHEREAS the food supply sector and the reliability of our food supply are fundamental to the health of all Californians and are only possible during the COVID-19 pandemic because workers in this sector – farm workers, grocery workers, and food delivery workers, among others – continue to work in difficult situations.</a:t>
            </a:r>
          </a:p>
        </p:txBody>
      </p:sp>
      <p:sp>
        <p:nvSpPr>
          <p:cNvPr id="4" name="TextBox 3"/>
          <p:cNvSpPr txBox="1"/>
          <p:nvPr/>
        </p:nvSpPr>
        <p:spPr>
          <a:xfrm>
            <a:off x="3200400" y="2658665"/>
            <a:ext cx="3581400" cy="369332"/>
          </a:xfrm>
          <a:prstGeom prst="rect">
            <a:avLst/>
          </a:prstGeom>
          <a:noFill/>
        </p:spPr>
        <p:txBody>
          <a:bodyPr wrap="square" rtlCol="0">
            <a:spAutoFit/>
          </a:bodyPr>
          <a:lstStyle/>
          <a:p>
            <a:pPr algn="ctr"/>
            <a:r>
              <a:rPr lang="en-US" dirty="0"/>
              <a:t>Issued April 16, 2020</a:t>
            </a:r>
          </a:p>
        </p:txBody>
      </p:sp>
      <p:pic>
        <p:nvPicPr>
          <p:cNvPr id="5" name="Picture 4" descr="A picture containing drawing&#10;&#10;Description automatically generated">
            <a:extLst>
              <a:ext uri="{FF2B5EF4-FFF2-40B4-BE49-F238E27FC236}">
                <a16:creationId xmlns:a16="http://schemas.microsoft.com/office/drawing/2014/main" id="{909F09A5-61B4-4467-9C82-8DECFB296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163685"/>
            <a:ext cx="762000" cy="618490"/>
          </a:xfrm>
          <a:prstGeom prst="rect">
            <a:avLst/>
          </a:prstGeom>
        </p:spPr>
      </p:pic>
      <p:sp>
        <p:nvSpPr>
          <p:cNvPr id="6" name="TextBox 5">
            <a:extLst>
              <a:ext uri="{FF2B5EF4-FFF2-40B4-BE49-F238E27FC236}">
                <a16:creationId xmlns:a16="http://schemas.microsoft.com/office/drawing/2014/main" id="{FFA49A55-D35E-4B48-9C6E-888234EAD6DF}"/>
              </a:ext>
            </a:extLst>
          </p:cNvPr>
          <p:cNvSpPr txBox="1"/>
          <p:nvPr/>
        </p:nvSpPr>
        <p:spPr>
          <a:xfrm>
            <a:off x="4324350" y="6472930"/>
            <a:ext cx="495300" cy="369332"/>
          </a:xfrm>
          <a:prstGeom prst="rect">
            <a:avLst/>
          </a:prstGeom>
          <a:noFill/>
        </p:spPr>
        <p:txBody>
          <a:bodyPr wrap="square" rtlCol="0">
            <a:spAutoFit/>
          </a:bodyPr>
          <a:lstStyle/>
          <a:p>
            <a:fld id="{DB88517E-93EB-4FB6-9ED5-9276999A9370}" type="slidenum">
              <a:rPr lang="en-US" smtClean="0"/>
              <a:t>15</a:t>
            </a:fld>
            <a:endParaRPr lang="en-US" dirty="0"/>
          </a:p>
        </p:txBody>
      </p:sp>
    </p:spTree>
    <p:extLst>
      <p:ext uri="{BB962C8B-B14F-4D97-AF65-F5344CB8AC3E}">
        <p14:creationId xmlns:p14="http://schemas.microsoft.com/office/powerpoint/2010/main" val="3161325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3442551-2D97-4D00-B54E-272F16BE5C25}"/>
              </a:ext>
            </a:extLst>
          </p:cNvPr>
          <p:cNvSpPr>
            <a:spLocks noGrp="1"/>
          </p:cNvSpPr>
          <p:nvPr>
            <p:ph type="body" idx="1"/>
          </p:nvPr>
        </p:nvSpPr>
        <p:spPr>
          <a:xfrm>
            <a:off x="992186" y="1377349"/>
            <a:ext cx="2667000" cy="639762"/>
          </a:xfrm>
        </p:spPr>
        <p:txBody>
          <a:bodyPr anchor="b">
            <a:noAutofit/>
          </a:bodyPr>
          <a:lstStyle/>
          <a:p>
            <a:pPr algn="ctr">
              <a:lnSpc>
                <a:spcPct val="90000"/>
              </a:lnSpc>
            </a:pPr>
            <a:r>
              <a:rPr lang="en-US" sz="2000" dirty="0">
                <a:solidFill>
                  <a:srgbClr val="003C58"/>
                </a:solidFill>
              </a:rPr>
              <a:t>Food Sector Worker (“employee”)</a:t>
            </a:r>
          </a:p>
        </p:txBody>
      </p:sp>
      <p:sp>
        <p:nvSpPr>
          <p:cNvPr id="4" name="Content Placeholder 3">
            <a:extLst>
              <a:ext uri="{FF2B5EF4-FFF2-40B4-BE49-F238E27FC236}">
                <a16:creationId xmlns:a16="http://schemas.microsoft.com/office/drawing/2014/main" id="{C1C8CE3A-C09B-49C2-985B-433A273574EA}"/>
              </a:ext>
            </a:extLst>
          </p:cNvPr>
          <p:cNvSpPr>
            <a:spLocks noGrp="1"/>
          </p:cNvSpPr>
          <p:nvPr>
            <p:ph sz="half" idx="2"/>
          </p:nvPr>
        </p:nvSpPr>
        <p:spPr>
          <a:xfrm>
            <a:off x="4764877" y="2126610"/>
            <a:ext cx="4040188" cy="3354041"/>
          </a:xfrm>
          <a:solidFill>
            <a:srgbClr val="003C58"/>
          </a:solidFill>
        </p:spPr>
        <p:style>
          <a:lnRef idx="0">
            <a:schemeClr val="accent5"/>
          </a:lnRef>
          <a:fillRef idx="3">
            <a:schemeClr val="accent5"/>
          </a:fillRef>
          <a:effectRef idx="3">
            <a:schemeClr val="accent5"/>
          </a:effectRef>
          <a:fontRef idx="minor">
            <a:schemeClr val="lt1"/>
          </a:fontRef>
        </p:style>
        <p:txBody>
          <a:bodyPr anchor="ctr">
            <a:normAutofit/>
          </a:bodyPr>
          <a:lstStyle/>
          <a:p>
            <a:pPr marL="0" indent="0" algn="ctr">
              <a:lnSpc>
                <a:spcPct val="90000"/>
              </a:lnSpc>
              <a:buNone/>
            </a:pPr>
            <a:r>
              <a:rPr lang="en-US" sz="1800" dirty="0">
                <a:solidFill>
                  <a:srgbClr val="E1F0FB"/>
                </a:solidFill>
              </a:rPr>
              <a:t>A private sole proprietorship or any kind of private entity whatsoever—including, but not limited to, any kind of corporation, partnership, limited liability company, limited liability partnership, or any other kind of business enterprise, and specifically including any Delivery Network Company and any Transportation Network Company—that has 500 or more employees in the United States.</a:t>
            </a:r>
          </a:p>
        </p:txBody>
      </p:sp>
      <p:sp>
        <p:nvSpPr>
          <p:cNvPr id="11" name="Text Placeholder 4">
            <a:extLst>
              <a:ext uri="{FF2B5EF4-FFF2-40B4-BE49-F238E27FC236}">
                <a16:creationId xmlns:a16="http://schemas.microsoft.com/office/drawing/2014/main" id="{2945D899-F8E7-481F-B23D-AF29EAC082CF}"/>
              </a:ext>
            </a:extLst>
          </p:cNvPr>
          <p:cNvSpPr>
            <a:spLocks noGrp="1"/>
          </p:cNvSpPr>
          <p:nvPr>
            <p:ph type="body" sz="quarter" idx="3"/>
          </p:nvPr>
        </p:nvSpPr>
        <p:spPr>
          <a:xfrm>
            <a:off x="5640384" y="1377919"/>
            <a:ext cx="2289174" cy="639762"/>
          </a:xfrm>
        </p:spPr>
        <p:txBody>
          <a:bodyPr anchor="ctr">
            <a:noAutofit/>
          </a:bodyPr>
          <a:lstStyle/>
          <a:p>
            <a:pPr algn="ctr"/>
            <a:r>
              <a:rPr lang="en-US" sz="2000" dirty="0">
                <a:solidFill>
                  <a:srgbClr val="003C58"/>
                </a:solidFill>
              </a:rPr>
              <a:t>Hiring Entity (“employer”)</a:t>
            </a:r>
          </a:p>
        </p:txBody>
      </p:sp>
      <p:graphicFrame>
        <p:nvGraphicFramePr>
          <p:cNvPr id="15" name="Content Placeholder 2">
            <a:extLst>
              <a:ext uri="{FF2B5EF4-FFF2-40B4-BE49-F238E27FC236}">
                <a16:creationId xmlns:a16="http://schemas.microsoft.com/office/drawing/2014/main" id="{E66A95C0-C418-4F48-B9DC-D6606CDADA82}"/>
              </a:ext>
            </a:extLst>
          </p:cNvPr>
          <p:cNvGraphicFramePr>
            <a:graphicFrameLocks noGrp="1"/>
          </p:cNvGraphicFramePr>
          <p:nvPr>
            <p:ph sz="quarter" idx="4"/>
            <p:extLst>
              <p:ext uri="{D42A27DB-BD31-4B8C-83A1-F6EECF244321}">
                <p14:modId xmlns:p14="http://schemas.microsoft.com/office/powerpoint/2010/main" val="3245051696"/>
              </p:ext>
            </p:extLst>
          </p:nvPr>
        </p:nvGraphicFramePr>
        <p:xfrm>
          <a:off x="304799" y="1989738"/>
          <a:ext cx="4041775"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800E2B2E-A7E7-48BC-AA36-1AEB3EB34318}"/>
              </a:ext>
            </a:extLst>
          </p:cNvPr>
          <p:cNvSpPr txBox="1">
            <a:spLocks/>
          </p:cNvSpPr>
          <p:nvPr/>
        </p:nvSpPr>
        <p:spPr>
          <a:xfrm>
            <a:off x="5943600" y="104267"/>
            <a:ext cx="3124200" cy="85328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003C58"/>
                </a:solidFill>
                <a:effectLst>
                  <a:outerShdw blurRad="50800" dist="38100" dir="2700000" algn="tl" rotWithShape="0">
                    <a:prstClr val="black">
                      <a:alpha val="40000"/>
                    </a:prstClr>
                  </a:outerShdw>
                </a:effectLst>
              </a:rPr>
              <a:t>Definitions</a:t>
            </a:r>
            <a:endParaRPr lang="en-US" kern="0" dirty="0">
              <a:solidFill>
                <a:srgbClr val="003C58"/>
              </a:solidFill>
              <a:effectLst>
                <a:outerShdw blurRad="50800" dist="38100" dir="2700000" algn="tl" rotWithShape="0">
                  <a:prstClr val="black">
                    <a:alpha val="40000"/>
                  </a:prstClr>
                </a:outerShdw>
              </a:effectLst>
            </a:endParaRPr>
          </a:p>
        </p:txBody>
      </p:sp>
      <p:pic>
        <p:nvPicPr>
          <p:cNvPr id="16" name="Picture 15" descr="A picture containing drawing&#10;&#10;Description automatically generated">
            <a:extLst>
              <a:ext uri="{FF2B5EF4-FFF2-40B4-BE49-F238E27FC236}">
                <a16:creationId xmlns:a16="http://schemas.microsoft.com/office/drawing/2014/main" id="{2835C727-19FD-4E96-82D7-10882E8656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248399"/>
            <a:ext cx="657629" cy="533775"/>
          </a:xfrm>
          <a:prstGeom prst="rect">
            <a:avLst/>
          </a:prstGeom>
        </p:spPr>
      </p:pic>
      <p:sp>
        <p:nvSpPr>
          <p:cNvPr id="17" name="TextBox 16">
            <a:extLst>
              <a:ext uri="{FF2B5EF4-FFF2-40B4-BE49-F238E27FC236}">
                <a16:creationId xmlns:a16="http://schemas.microsoft.com/office/drawing/2014/main" id="{8E86BE1F-DA92-4992-BC24-DDE8742C74AA}"/>
              </a:ext>
            </a:extLst>
          </p:cNvPr>
          <p:cNvSpPr txBox="1"/>
          <p:nvPr/>
        </p:nvSpPr>
        <p:spPr>
          <a:xfrm>
            <a:off x="4324350" y="6472930"/>
            <a:ext cx="495300" cy="369332"/>
          </a:xfrm>
          <a:prstGeom prst="rect">
            <a:avLst/>
          </a:prstGeom>
          <a:noFill/>
        </p:spPr>
        <p:txBody>
          <a:bodyPr wrap="square" rtlCol="0">
            <a:spAutoFit/>
          </a:bodyPr>
          <a:lstStyle/>
          <a:p>
            <a:fld id="{DB88517E-93EB-4FB6-9ED5-9276999A9370}" type="slidenum">
              <a:rPr lang="en-US" smtClean="0"/>
              <a:t>16</a:t>
            </a:fld>
            <a:endParaRPr lang="en-US" dirty="0"/>
          </a:p>
        </p:txBody>
      </p:sp>
    </p:spTree>
    <p:extLst>
      <p:ext uri="{BB962C8B-B14F-4D97-AF65-F5344CB8AC3E}">
        <p14:creationId xmlns:p14="http://schemas.microsoft.com/office/powerpoint/2010/main" val="373922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987EEDE-1CC0-4CEB-8A68-06FC2C006D41}"/>
              </a:ext>
            </a:extLst>
          </p:cNvPr>
          <p:cNvSpPr>
            <a:spLocks noGrp="1"/>
          </p:cNvSpPr>
          <p:nvPr>
            <p:ph type="body" idx="1"/>
          </p:nvPr>
        </p:nvSpPr>
        <p:spPr>
          <a:xfrm>
            <a:off x="4949828" y="1914468"/>
            <a:ext cx="3058466" cy="533400"/>
          </a:xfrm>
          <a:solidFill>
            <a:srgbClr val="003C58"/>
          </a:solidFill>
        </p:spPr>
        <p:style>
          <a:lnRef idx="1">
            <a:schemeClr val="accent5"/>
          </a:lnRef>
          <a:fillRef idx="3">
            <a:schemeClr val="accent5"/>
          </a:fillRef>
          <a:effectRef idx="2">
            <a:schemeClr val="accent5"/>
          </a:effectRef>
          <a:fontRef idx="minor">
            <a:schemeClr val="lt1"/>
          </a:fontRef>
        </p:style>
        <p:txBody>
          <a:bodyPr anchor="ctr"/>
          <a:lstStyle/>
          <a:p>
            <a:pPr algn="ctr"/>
            <a:r>
              <a:rPr lang="en-US" dirty="0">
                <a:solidFill>
                  <a:srgbClr val="E1F0FB"/>
                </a:solidFill>
              </a:rPr>
              <a:t>Duration of Leave</a:t>
            </a:r>
          </a:p>
        </p:txBody>
      </p:sp>
      <p:graphicFrame>
        <p:nvGraphicFramePr>
          <p:cNvPr id="15" name="Content Placeholder 14">
            <a:extLst>
              <a:ext uri="{FF2B5EF4-FFF2-40B4-BE49-F238E27FC236}">
                <a16:creationId xmlns:a16="http://schemas.microsoft.com/office/drawing/2014/main" id="{8FE62F31-AB57-41AB-BE0C-87023560FC2B}"/>
              </a:ext>
            </a:extLst>
          </p:cNvPr>
          <p:cNvGraphicFramePr>
            <a:graphicFrameLocks noGrp="1"/>
          </p:cNvGraphicFramePr>
          <p:nvPr>
            <p:ph sz="half" idx="2"/>
            <p:extLst>
              <p:ext uri="{D42A27DB-BD31-4B8C-83A1-F6EECF244321}">
                <p14:modId xmlns:p14="http://schemas.microsoft.com/office/powerpoint/2010/main" val="1269459891"/>
              </p:ext>
            </p:extLst>
          </p:nvPr>
        </p:nvGraphicFramePr>
        <p:xfrm>
          <a:off x="4369610" y="2181168"/>
          <a:ext cx="4610894"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4">
            <a:extLst>
              <a:ext uri="{FF2B5EF4-FFF2-40B4-BE49-F238E27FC236}">
                <a16:creationId xmlns:a16="http://schemas.microsoft.com/office/drawing/2014/main" id="{99DB3792-8756-48E8-B8AA-C5327D0198D7}"/>
              </a:ext>
            </a:extLst>
          </p:cNvPr>
          <p:cNvSpPr>
            <a:spLocks noGrp="1"/>
          </p:cNvSpPr>
          <p:nvPr>
            <p:ph type="body" sz="quarter" idx="3"/>
          </p:nvPr>
        </p:nvSpPr>
        <p:spPr>
          <a:xfrm>
            <a:off x="531812" y="1430784"/>
            <a:ext cx="3058466" cy="533400"/>
          </a:xfrm>
        </p:spPr>
        <p:txBody>
          <a:bodyPr anchor="ctr"/>
          <a:lstStyle/>
          <a:p>
            <a:pPr algn="ctr"/>
            <a:r>
              <a:rPr lang="en-US" dirty="0">
                <a:solidFill>
                  <a:srgbClr val="003C58"/>
                </a:solidFill>
              </a:rPr>
              <a:t>Qualifying Reasons</a:t>
            </a:r>
          </a:p>
        </p:txBody>
      </p:sp>
      <p:graphicFrame>
        <p:nvGraphicFramePr>
          <p:cNvPr id="8" name="Content Placeholder 7">
            <a:extLst>
              <a:ext uri="{FF2B5EF4-FFF2-40B4-BE49-F238E27FC236}">
                <a16:creationId xmlns:a16="http://schemas.microsoft.com/office/drawing/2014/main" id="{C953215E-14C8-4B85-A14F-31944FEAEA82}"/>
              </a:ext>
            </a:extLst>
          </p:cNvPr>
          <p:cNvGraphicFramePr>
            <a:graphicFrameLocks noGrp="1"/>
          </p:cNvGraphicFramePr>
          <p:nvPr>
            <p:ph sz="quarter" idx="4"/>
            <p:extLst>
              <p:ext uri="{D42A27DB-BD31-4B8C-83A1-F6EECF244321}">
                <p14:modId xmlns:p14="http://schemas.microsoft.com/office/powerpoint/2010/main" val="3829160130"/>
              </p:ext>
            </p:extLst>
          </p:nvPr>
        </p:nvGraphicFramePr>
        <p:xfrm>
          <a:off x="152399" y="1981200"/>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 name="Picture 19" descr="A picture containing drawing&#10;&#10;Description automatically generated">
            <a:extLst>
              <a:ext uri="{FF2B5EF4-FFF2-40B4-BE49-F238E27FC236}">
                <a16:creationId xmlns:a16="http://schemas.microsoft.com/office/drawing/2014/main" id="{AE882516-A256-4384-A7AB-7B078B50782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6151881"/>
            <a:ext cx="762000" cy="618490"/>
          </a:xfrm>
          <a:prstGeom prst="rect">
            <a:avLst/>
          </a:prstGeom>
        </p:spPr>
      </p:pic>
      <p:sp>
        <p:nvSpPr>
          <p:cNvPr id="23" name="Title 1">
            <a:extLst>
              <a:ext uri="{FF2B5EF4-FFF2-40B4-BE49-F238E27FC236}">
                <a16:creationId xmlns:a16="http://schemas.microsoft.com/office/drawing/2014/main" id="{FBDD1FD1-E392-4C74-829B-938BCADFEF72}"/>
              </a:ext>
            </a:extLst>
          </p:cNvPr>
          <p:cNvSpPr txBox="1">
            <a:spLocks/>
          </p:cNvSpPr>
          <p:nvPr/>
        </p:nvSpPr>
        <p:spPr>
          <a:xfrm>
            <a:off x="5856304" y="104267"/>
            <a:ext cx="3124200" cy="1326517"/>
          </a:xfrm>
          <a:prstGeom prst="rect">
            <a:avLst/>
          </a:prstGeom>
        </p:spPr>
        <p:txBody>
          <a:bodyPr>
            <a:normAutofit fontScale="675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003C58"/>
                </a:solidFill>
                <a:effectLst>
                  <a:outerShdw blurRad="50800" dist="38100" dir="2700000" algn="tl" rotWithShape="0">
                    <a:prstClr val="black">
                      <a:alpha val="40000"/>
                    </a:prstClr>
                  </a:outerShdw>
                </a:effectLst>
              </a:rPr>
              <a:t>Supplemental Paid Sick Leave (“SPSL”)</a:t>
            </a:r>
            <a:endParaRPr lang="en-US" kern="0" dirty="0">
              <a:solidFill>
                <a:srgbClr val="003C58"/>
              </a:solidFill>
              <a:effectLst>
                <a:outerShdw blurRad="50800" dist="38100" dir="2700000" algn="tl" rotWithShape="0">
                  <a:prstClr val="black">
                    <a:alpha val="40000"/>
                  </a:prstClr>
                </a:outerShdw>
              </a:effectLst>
            </a:endParaRPr>
          </a:p>
        </p:txBody>
      </p:sp>
      <p:sp>
        <p:nvSpPr>
          <p:cNvPr id="24" name="TextBox 23">
            <a:extLst>
              <a:ext uri="{FF2B5EF4-FFF2-40B4-BE49-F238E27FC236}">
                <a16:creationId xmlns:a16="http://schemas.microsoft.com/office/drawing/2014/main" id="{B9770492-4887-4201-8FD5-BE4E4835ADA1}"/>
              </a:ext>
            </a:extLst>
          </p:cNvPr>
          <p:cNvSpPr txBox="1"/>
          <p:nvPr/>
        </p:nvSpPr>
        <p:spPr>
          <a:xfrm>
            <a:off x="4324350" y="6472930"/>
            <a:ext cx="495300" cy="369332"/>
          </a:xfrm>
          <a:prstGeom prst="rect">
            <a:avLst/>
          </a:prstGeom>
          <a:noFill/>
        </p:spPr>
        <p:txBody>
          <a:bodyPr wrap="square" rtlCol="0">
            <a:spAutoFit/>
          </a:bodyPr>
          <a:lstStyle/>
          <a:p>
            <a:fld id="{DB88517E-93EB-4FB6-9ED5-9276999A9370}" type="slidenum">
              <a:rPr lang="en-US" smtClean="0"/>
              <a:t>17</a:t>
            </a:fld>
            <a:endParaRPr lang="en-US" dirty="0"/>
          </a:p>
        </p:txBody>
      </p:sp>
    </p:spTree>
    <p:extLst>
      <p:ext uri="{BB962C8B-B14F-4D97-AF65-F5344CB8AC3E}">
        <p14:creationId xmlns:p14="http://schemas.microsoft.com/office/powerpoint/2010/main" val="10528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a:extLst>
              <a:ext uri="{FF2B5EF4-FFF2-40B4-BE49-F238E27FC236}">
                <a16:creationId xmlns:a16="http://schemas.microsoft.com/office/drawing/2014/main" id="{2BDC0026-E171-4927-8967-0CABF465C34D}"/>
              </a:ext>
            </a:extLst>
          </p:cNvPr>
          <p:cNvGraphicFramePr>
            <a:graphicFrameLocks noGrp="1"/>
          </p:cNvGraphicFramePr>
          <p:nvPr>
            <p:ph sz="half" idx="2"/>
            <p:extLst>
              <p:ext uri="{D42A27DB-BD31-4B8C-83A1-F6EECF244321}">
                <p14:modId xmlns:p14="http://schemas.microsoft.com/office/powerpoint/2010/main" val="4072575048"/>
              </p:ext>
            </p:extLst>
          </p:nvPr>
        </p:nvGraphicFramePr>
        <p:xfrm>
          <a:off x="4114800" y="1066800"/>
          <a:ext cx="5105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
            <a:extLst>
              <a:ext uri="{FF2B5EF4-FFF2-40B4-BE49-F238E27FC236}">
                <a16:creationId xmlns:a16="http://schemas.microsoft.com/office/drawing/2014/main" id="{78749756-82A5-4B6F-8BF5-1D098356C2E4}"/>
              </a:ext>
            </a:extLst>
          </p:cNvPr>
          <p:cNvSpPr txBox="1">
            <a:spLocks/>
          </p:cNvSpPr>
          <p:nvPr/>
        </p:nvSpPr>
        <p:spPr>
          <a:xfrm>
            <a:off x="5856304" y="104267"/>
            <a:ext cx="3124200" cy="1326517"/>
          </a:xfrm>
          <a:prstGeom prst="rect">
            <a:avLst/>
          </a:prstGeom>
        </p:spPr>
        <p:txBody>
          <a:bodyPr>
            <a:normAutofit fontScale="675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003C58"/>
                </a:solidFill>
                <a:effectLst>
                  <a:outerShdw blurRad="50800" dist="38100" dir="2700000" algn="tl" rotWithShape="0">
                    <a:prstClr val="black">
                      <a:alpha val="40000"/>
                    </a:prstClr>
                  </a:outerShdw>
                </a:effectLst>
              </a:rPr>
              <a:t>Supplemental Paid Sick Leave (“SPSL”)</a:t>
            </a:r>
            <a:endParaRPr lang="en-US" kern="0" dirty="0">
              <a:solidFill>
                <a:srgbClr val="003C58"/>
              </a:solidFill>
              <a:effectLst>
                <a:outerShdw blurRad="50800" dist="38100" dir="2700000" algn="tl" rotWithShape="0">
                  <a:prstClr val="black">
                    <a:alpha val="40000"/>
                  </a:prstClr>
                </a:outerShdw>
              </a:effectLst>
            </a:endParaRPr>
          </a:p>
        </p:txBody>
      </p:sp>
      <p:sp>
        <p:nvSpPr>
          <p:cNvPr id="14" name="Title 4">
            <a:extLst>
              <a:ext uri="{FF2B5EF4-FFF2-40B4-BE49-F238E27FC236}">
                <a16:creationId xmlns:a16="http://schemas.microsoft.com/office/drawing/2014/main" id="{9E2F65B4-22E1-485E-AFFC-9EC940EBA74E}"/>
              </a:ext>
            </a:extLst>
          </p:cNvPr>
          <p:cNvSpPr txBox="1">
            <a:spLocks/>
          </p:cNvSpPr>
          <p:nvPr/>
        </p:nvSpPr>
        <p:spPr>
          <a:xfrm>
            <a:off x="1981200" y="731108"/>
            <a:ext cx="3429000" cy="40159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i="1" u="sng" kern="0">
                <a:solidFill>
                  <a:srgbClr val="003C58"/>
                </a:solidFill>
                <a:effectLst>
                  <a:outerShdw blurRad="50800" dist="38100" dir="2700000" algn="tl" rotWithShape="0">
                    <a:prstClr val="black">
                      <a:alpha val="40000"/>
                    </a:prstClr>
                  </a:outerShdw>
                </a:effectLst>
              </a:rPr>
              <a:t>Duration of Leave (cont’d.)</a:t>
            </a:r>
            <a:endParaRPr lang="en-US" sz="2000" i="1" u="sng" kern="0" dirty="0">
              <a:solidFill>
                <a:srgbClr val="003C58"/>
              </a:solidFill>
              <a:effectLst>
                <a:outerShdw blurRad="50800" dist="38100" dir="2700000" algn="tl" rotWithShape="0">
                  <a:prstClr val="black">
                    <a:alpha val="40000"/>
                  </a:prstClr>
                </a:outerShdw>
              </a:effectLst>
            </a:endParaRPr>
          </a:p>
        </p:txBody>
      </p:sp>
      <p:graphicFrame>
        <p:nvGraphicFramePr>
          <p:cNvPr id="16" name="Content Placeholder 5">
            <a:extLst>
              <a:ext uri="{FF2B5EF4-FFF2-40B4-BE49-F238E27FC236}">
                <a16:creationId xmlns:a16="http://schemas.microsoft.com/office/drawing/2014/main" id="{DA6E4C9A-2DC6-44C5-9B24-6D15F7461E8B}"/>
              </a:ext>
            </a:extLst>
          </p:cNvPr>
          <p:cNvGraphicFramePr>
            <a:graphicFrameLocks/>
          </p:cNvGraphicFramePr>
          <p:nvPr>
            <p:extLst>
              <p:ext uri="{D42A27DB-BD31-4B8C-83A1-F6EECF244321}">
                <p14:modId xmlns:p14="http://schemas.microsoft.com/office/powerpoint/2010/main" val="1946956418"/>
              </p:ext>
            </p:extLst>
          </p:nvPr>
        </p:nvGraphicFramePr>
        <p:xfrm>
          <a:off x="330479" y="1839912"/>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Picture 16" descr="A picture containing drawing&#10;&#10;Description automatically generated">
            <a:extLst>
              <a:ext uri="{FF2B5EF4-FFF2-40B4-BE49-F238E27FC236}">
                <a16:creationId xmlns:a16="http://schemas.microsoft.com/office/drawing/2014/main" id="{ADC5170B-2E08-4079-A6C4-07F460478A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6248399"/>
            <a:ext cx="657629" cy="533775"/>
          </a:xfrm>
          <a:prstGeom prst="rect">
            <a:avLst/>
          </a:prstGeom>
        </p:spPr>
      </p:pic>
      <p:sp>
        <p:nvSpPr>
          <p:cNvPr id="18" name="TextBox 17">
            <a:extLst>
              <a:ext uri="{FF2B5EF4-FFF2-40B4-BE49-F238E27FC236}">
                <a16:creationId xmlns:a16="http://schemas.microsoft.com/office/drawing/2014/main" id="{324F2F82-94D0-4452-B75A-F33AFEC82952}"/>
              </a:ext>
            </a:extLst>
          </p:cNvPr>
          <p:cNvSpPr txBox="1"/>
          <p:nvPr/>
        </p:nvSpPr>
        <p:spPr>
          <a:xfrm>
            <a:off x="4324350" y="6472930"/>
            <a:ext cx="495300" cy="369332"/>
          </a:xfrm>
          <a:prstGeom prst="rect">
            <a:avLst/>
          </a:prstGeom>
          <a:noFill/>
        </p:spPr>
        <p:txBody>
          <a:bodyPr wrap="square" rtlCol="0">
            <a:spAutoFit/>
          </a:bodyPr>
          <a:lstStyle/>
          <a:p>
            <a:fld id="{DB88517E-93EB-4FB6-9ED5-9276999A9370}" type="slidenum">
              <a:rPr lang="en-US" smtClean="0"/>
              <a:t>18</a:t>
            </a:fld>
            <a:endParaRPr lang="en-US" dirty="0"/>
          </a:p>
        </p:txBody>
      </p:sp>
    </p:spTree>
    <p:extLst>
      <p:ext uri="{BB962C8B-B14F-4D97-AF65-F5344CB8AC3E}">
        <p14:creationId xmlns:p14="http://schemas.microsoft.com/office/powerpoint/2010/main" val="265840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6B0B7D-5AEC-457F-8D96-8B2D7FF940B1}"/>
              </a:ext>
            </a:extLst>
          </p:cNvPr>
          <p:cNvSpPr txBox="1">
            <a:spLocks/>
          </p:cNvSpPr>
          <p:nvPr/>
        </p:nvSpPr>
        <p:spPr>
          <a:xfrm>
            <a:off x="6019800" y="274638"/>
            <a:ext cx="2590800" cy="1173162"/>
          </a:xfrm>
          <a:prstGeom prst="rect">
            <a:avLst/>
          </a:prstGeom>
        </p:spPr>
        <p:txBody>
          <a:bodyPr>
            <a:normAutofit fontScale="925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Aft>
                <a:spcPts val="600"/>
              </a:spcAft>
            </a:pPr>
            <a:r>
              <a:rPr lang="en-US" b="1" kern="0" dirty="0">
                <a:gradFill flip="none" rotWithShape="1">
                  <a:gsLst>
                    <a:gs pos="36000">
                      <a:srgbClr val="003C58"/>
                    </a:gs>
                    <a:gs pos="100000">
                      <a:srgbClr val="E1F0FB"/>
                    </a:gs>
                  </a:gsLst>
                  <a:lin ang="16200000" scaled="1"/>
                  <a:tileRect/>
                </a:gradFill>
                <a:effectLst>
                  <a:outerShdw blurRad="50800" dist="38100" dir="2700000" algn="tl" rotWithShape="0">
                    <a:prstClr val="black">
                      <a:alpha val="40000"/>
                    </a:prstClr>
                  </a:outerShdw>
                </a:effectLst>
                <a:latin typeface="+mj-lt"/>
                <a:ea typeface="+mj-ea"/>
                <a:cs typeface="+mj-cs"/>
              </a:rPr>
              <a:t>Amount of Pay</a:t>
            </a:r>
            <a:endParaRPr lang="en-US" kern="0" dirty="0">
              <a:gradFill flip="none" rotWithShape="1">
                <a:gsLst>
                  <a:gs pos="36000">
                    <a:srgbClr val="003C58"/>
                  </a:gs>
                  <a:gs pos="100000">
                    <a:srgbClr val="E1F0FB"/>
                  </a:gs>
                </a:gsLst>
                <a:lin ang="16200000" scaled="1"/>
                <a:tileRect/>
              </a:gradFill>
              <a:effectLst>
                <a:outerShdw blurRad="50800" dist="38100" dir="2700000" algn="tl" rotWithShape="0">
                  <a:prstClr val="black">
                    <a:alpha val="40000"/>
                  </a:prstClr>
                </a:outerShdw>
              </a:effectLst>
              <a:latin typeface="+mj-lt"/>
              <a:ea typeface="+mj-ea"/>
              <a:cs typeface="+mj-cs"/>
            </a:endParaRPr>
          </a:p>
        </p:txBody>
      </p:sp>
      <p:graphicFrame>
        <p:nvGraphicFramePr>
          <p:cNvPr id="6" name="Content Placeholder 5">
            <a:extLst>
              <a:ext uri="{FF2B5EF4-FFF2-40B4-BE49-F238E27FC236}">
                <a16:creationId xmlns:a16="http://schemas.microsoft.com/office/drawing/2014/main" id="{68C409A9-FBB3-4304-A6F9-647B0B3FA382}"/>
              </a:ext>
            </a:extLst>
          </p:cNvPr>
          <p:cNvGraphicFramePr>
            <a:graphicFrameLocks noGrp="1"/>
          </p:cNvGraphicFramePr>
          <p:nvPr>
            <p:ph sz="half" idx="1"/>
            <p:extLst>
              <p:ext uri="{D42A27DB-BD31-4B8C-83A1-F6EECF244321}">
                <p14:modId xmlns:p14="http://schemas.microsoft.com/office/powerpoint/2010/main" val="394249801"/>
              </p:ext>
            </p:extLst>
          </p:nvPr>
        </p:nvGraphicFramePr>
        <p:xfrm>
          <a:off x="4953000" y="1499669"/>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2">
            <a:extLst>
              <a:ext uri="{FF2B5EF4-FFF2-40B4-BE49-F238E27FC236}">
                <a16:creationId xmlns:a16="http://schemas.microsoft.com/office/drawing/2014/main" id="{5A48EB02-C705-4699-990F-33B5E2D17E81}"/>
              </a:ext>
            </a:extLst>
          </p:cNvPr>
          <p:cNvGraphicFramePr>
            <a:graphicFrameLocks noGrp="1"/>
          </p:cNvGraphicFramePr>
          <p:nvPr>
            <p:ph sz="half" idx="2"/>
            <p:extLst>
              <p:ext uri="{D42A27DB-BD31-4B8C-83A1-F6EECF244321}">
                <p14:modId xmlns:p14="http://schemas.microsoft.com/office/powerpoint/2010/main" val="2303002142"/>
              </p:ext>
            </p:extLst>
          </p:nvPr>
        </p:nvGraphicFramePr>
        <p:xfrm>
          <a:off x="228600" y="1729580"/>
          <a:ext cx="42672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A picture containing drawing&#10;&#10;Description automatically generated">
            <a:extLst>
              <a:ext uri="{FF2B5EF4-FFF2-40B4-BE49-F238E27FC236}">
                <a16:creationId xmlns:a16="http://schemas.microsoft.com/office/drawing/2014/main" id="{21F3F446-2129-4E6D-9C9F-5C49DD52A7D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6248399"/>
            <a:ext cx="657629" cy="533775"/>
          </a:xfrm>
          <a:prstGeom prst="rect">
            <a:avLst/>
          </a:prstGeom>
        </p:spPr>
      </p:pic>
      <p:sp>
        <p:nvSpPr>
          <p:cNvPr id="9" name="TextBox 8">
            <a:extLst>
              <a:ext uri="{FF2B5EF4-FFF2-40B4-BE49-F238E27FC236}">
                <a16:creationId xmlns:a16="http://schemas.microsoft.com/office/drawing/2014/main" id="{1B2779D8-7F1C-43E6-856F-19EBB9AFB1E0}"/>
              </a:ext>
            </a:extLst>
          </p:cNvPr>
          <p:cNvSpPr txBox="1"/>
          <p:nvPr/>
        </p:nvSpPr>
        <p:spPr>
          <a:xfrm>
            <a:off x="4324350" y="6472930"/>
            <a:ext cx="495300" cy="369332"/>
          </a:xfrm>
          <a:prstGeom prst="rect">
            <a:avLst/>
          </a:prstGeom>
          <a:noFill/>
        </p:spPr>
        <p:txBody>
          <a:bodyPr wrap="square" rtlCol="0">
            <a:spAutoFit/>
          </a:bodyPr>
          <a:lstStyle/>
          <a:p>
            <a:fld id="{DB88517E-93EB-4FB6-9ED5-9276999A9370}" type="slidenum">
              <a:rPr lang="en-US" smtClean="0"/>
              <a:t>19</a:t>
            </a:fld>
            <a:endParaRPr lang="en-US" dirty="0"/>
          </a:p>
        </p:txBody>
      </p:sp>
    </p:spTree>
    <p:extLst>
      <p:ext uri="{BB962C8B-B14F-4D97-AF65-F5344CB8AC3E}">
        <p14:creationId xmlns:p14="http://schemas.microsoft.com/office/powerpoint/2010/main" val="314651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54116"/>
            <a:ext cx="4953000" cy="838199"/>
          </a:xfrm>
        </p:spPr>
        <p:txBody>
          <a:bodyPr/>
          <a:lstStyle/>
          <a:p>
            <a:pPr marL="0" indent="0">
              <a:buNone/>
            </a:pPr>
            <a:r>
              <a:rPr lang="en-US" dirty="0" smtClean="0"/>
              <a:t>Can’t Hear the Program?</a:t>
            </a:r>
            <a:endParaRPr lang="en-US" dirty="0"/>
          </a:p>
        </p:txBody>
      </p:sp>
      <p:sp>
        <p:nvSpPr>
          <p:cNvPr id="5" name="TextBox 4"/>
          <p:cNvSpPr txBox="1"/>
          <p:nvPr/>
        </p:nvSpPr>
        <p:spPr>
          <a:xfrm>
            <a:off x="1143000" y="2234844"/>
            <a:ext cx="2667000" cy="4278094"/>
          </a:xfrm>
          <a:prstGeom prst="rect">
            <a:avLst/>
          </a:prstGeom>
          <a:noFill/>
        </p:spPr>
        <p:txBody>
          <a:bodyPr wrap="square" rtlCol="0">
            <a:spAutoFit/>
          </a:bodyPr>
          <a:lstStyle/>
          <a:p>
            <a:endParaRPr lang="en-US" dirty="0" smtClean="0"/>
          </a:p>
          <a:p>
            <a:r>
              <a:rPr lang="en-US" sz="2000" dirty="0" smtClean="0"/>
              <a:t>Click the telephone icon at the bottom of the screen. </a:t>
            </a:r>
          </a:p>
          <a:p>
            <a:endParaRPr lang="en-US" sz="2000" dirty="0" smtClean="0"/>
          </a:p>
          <a:p>
            <a:endParaRPr lang="en-US" sz="2000" dirty="0"/>
          </a:p>
          <a:p>
            <a:r>
              <a:rPr lang="en-US" sz="2000" dirty="0" smtClean="0"/>
              <a:t>Select Call In and information will appear to join the webinar via telephone. </a:t>
            </a:r>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5160172" y="3810000"/>
            <a:ext cx="2307520" cy="1851032"/>
          </a:xfrm>
          <a:prstGeom prst="rect">
            <a:avLst/>
          </a:prstGeom>
        </p:spPr>
      </p:pic>
      <p:pic>
        <p:nvPicPr>
          <p:cNvPr id="8" name="Picture 7"/>
          <p:cNvPicPr>
            <a:picLocks noChangeAspect="1"/>
          </p:cNvPicPr>
          <p:nvPr/>
        </p:nvPicPr>
        <p:blipFill>
          <a:blip r:embed="rId3"/>
          <a:stretch>
            <a:fillRect/>
          </a:stretch>
        </p:blipFill>
        <p:spPr>
          <a:xfrm>
            <a:off x="5160172" y="2234844"/>
            <a:ext cx="2514600" cy="1178225"/>
          </a:xfrm>
          <a:prstGeom prst="rect">
            <a:avLst/>
          </a:prstGeom>
        </p:spPr>
      </p:pic>
    </p:spTree>
    <p:extLst>
      <p:ext uri="{BB962C8B-B14F-4D97-AF65-F5344CB8AC3E}">
        <p14:creationId xmlns:p14="http://schemas.microsoft.com/office/powerpoint/2010/main" val="2274781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77111071"/>
              </p:ext>
            </p:extLst>
          </p:nvPr>
        </p:nvGraphicFramePr>
        <p:xfrm>
          <a:off x="6096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What's the Right Way to Wash Hands? – PR Ne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1150" y="1504950"/>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rawing&#10;&#10;Description automatically generated">
            <a:extLst>
              <a:ext uri="{FF2B5EF4-FFF2-40B4-BE49-F238E27FC236}">
                <a16:creationId xmlns:a16="http://schemas.microsoft.com/office/drawing/2014/main" id="{21F3F446-2129-4E6D-9C9F-5C49DD52A7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6163685"/>
            <a:ext cx="762000" cy="618489"/>
          </a:xfrm>
          <a:prstGeom prst="rect">
            <a:avLst/>
          </a:prstGeom>
        </p:spPr>
      </p:pic>
      <p:sp>
        <p:nvSpPr>
          <p:cNvPr id="5" name="TextBox 4">
            <a:extLst>
              <a:ext uri="{FF2B5EF4-FFF2-40B4-BE49-F238E27FC236}">
                <a16:creationId xmlns:a16="http://schemas.microsoft.com/office/drawing/2014/main" id="{1B2779D8-7F1C-43E6-856F-19EBB9AFB1E0}"/>
              </a:ext>
            </a:extLst>
          </p:cNvPr>
          <p:cNvSpPr txBox="1"/>
          <p:nvPr/>
        </p:nvSpPr>
        <p:spPr>
          <a:xfrm>
            <a:off x="4324350" y="6472930"/>
            <a:ext cx="495300"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350793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40562"/>
            <a:ext cx="6172200" cy="1362075"/>
          </a:xfrm>
          <a:gradFill flip="none" rotWithShape="1">
            <a:gsLst>
              <a:gs pos="50000">
                <a:srgbClr val="003C58"/>
              </a:gs>
              <a:gs pos="94000">
                <a:srgbClr val="E1F0FB"/>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lstStyle/>
          <a:p>
            <a:pPr algn="ctr"/>
            <a:r>
              <a:rPr lang="en-US" dirty="0" smtClean="0"/>
              <a:t>Executive order</a:t>
            </a:r>
            <a:br>
              <a:rPr lang="en-US" dirty="0" smtClean="0"/>
            </a:br>
            <a:r>
              <a:rPr lang="en-US" dirty="0" smtClean="0"/>
              <a:t>N-54-20</a:t>
            </a:r>
            <a:endParaRPr lang="en-US" dirty="0"/>
          </a:p>
        </p:txBody>
      </p:sp>
      <p:sp>
        <p:nvSpPr>
          <p:cNvPr id="4" name="TextBox 3"/>
          <p:cNvSpPr txBox="1"/>
          <p:nvPr/>
        </p:nvSpPr>
        <p:spPr>
          <a:xfrm>
            <a:off x="3200400" y="2658665"/>
            <a:ext cx="3581400" cy="369332"/>
          </a:xfrm>
          <a:prstGeom prst="rect">
            <a:avLst/>
          </a:prstGeom>
          <a:noFill/>
        </p:spPr>
        <p:txBody>
          <a:bodyPr wrap="square" rtlCol="0">
            <a:spAutoFit/>
          </a:bodyPr>
          <a:lstStyle/>
          <a:p>
            <a:pPr algn="ctr"/>
            <a:r>
              <a:rPr lang="en-US" dirty="0" smtClean="0"/>
              <a:t>Issued April 22, 2020</a:t>
            </a:r>
            <a:endParaRPr lang="en-US" dirty="0"/>
          </a:p>
        </p:txBody>
      </p:sp>
      <p:pic>
        <p:nvPicPr>
          <p:cNvPr id="5" name="Picture 4" descr="A picture containing drawing&#10;&#10;Description automatically generated">
            <a:extLst>
              <a:ext uri="{FF2B5EF4-FFF2-40B4-BE49-F238E27FC236}">
                <a16:creationId xmlns:a16="http://schemas.microsoft.com/office/drawing/2014/main" id="{909F09A5-61B4-4467-9C82-8DECFB296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163685"/>
            <a:ext cx="762000" cy="618490"/>
          </a:xfrm>
          <a:prstGeom prst="rect">
            <a:avLst/>
          </a:prstGeom>
        </p:spPr>
      </p:pic>
      <p:sp>
        <p:nvSpPr>
          <p:cNvPr id="6" name="TextBox 5">
            <a:extLst>
              <a:ext uri="{FF2B5EF4-FFF2-40B4-BE49-F238E27FC236}">
                <a16:creationId xmlns:a16="http://schemas.microsoft.com/office/drawing/2014/main" id="{FFA49A55-D35E-4B48-9C6E-888234EAD6DF}"/>
              </a:ext>
            </a:extLst>
          </p:cNvPr>
          <p:cNvSpPr txBox="1"/>
          <p:nvPr/>
        </p:nvSpPr>
        <p:spPr>
          <a:xfrm>
            <a:off x="4324350" y="6472930"/>
            <a:ext cx="495300" cy="369332"/>
          </a:xfrm>
          <a:prstGeom prst="rect">
            <a:avLst/>
          </a:prstGeom>
          <a:noFill/>
        </p:spPr>
        <p:txBody>
          <a:bodyPr wrap="square" rtlCol="0">
            <a:spAutoFit/>
          </a:bodyPr>
          <a:lstStyle/>
          <a:p>
            <a:fld id="{DB88517E-93EB-4FB6-9ED5-9276999A9370}" type="slidenum">
              <a:rPr lang="en-US" smtClean="0"/>
              <a:t>21</a:t>
            </a:fld>
            <a:endParaRPr lang="en-US" dirty="0"/>
          </a:p>
        </p:txBody>
      </p:sp>
      <p:sp>
        <p:nvSpPr>
          <p:cNvPr id="7" name="Text Placeholder 2"/>
          <p:cNvSpPr txBox="1">
            <a:spLocks/>
          </p:cNvSpPr>
          <p:nvPr/>
        </p:nvSpPr>
        <p:spPr>
          <a:xfrm>
            <a:off x="475456" y="3525510"/>
            <a:ext cx="8193087" cy="160680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lvl1pPr marL="0" indent="0" algn="l" rtl="0" eaLnBrk="0" fontAlgn="base" hangingPunct="0">
              <a:spcBef>
                <a:spcPct val="20000"/>
              </a:spcBef>
              <a:spcAft>
                <a:spcPct val="0"/>
              </a:spcAft>
              <a:buNone/>
              <a:defRPr sz="2000">
                <a:solidFill>
                  <a:schemeClr val="lt1"/>
                </a:solidFill>
                <a:latin typeface="+mn-lt"/>
                <a:ea typeface="+mn-ea"/>
                <a:cs typeface="+mn-cs"/>
              </a:defRPr>
            </a:lvl1pPr>
            <a:lvl2pPr marL="457200" indent="0" algn="l" rtl="0" eaLnBrk="0" fontAlgn="base" hangingPunct="0">
              <a:spcBef>
                <a:spcPct val="20000"/>
              </a:spcBef>
              <a:spcAft>
                <a:spcPct val="0"/>
              </a:spcAft>
              <a:buNone/>
              <a:defRPr sz="1800">
                <a:solidFill>
                  <a:schemeClr val="lt1"/>
                </a:solidFill>
                <a:latin typeface="+mn-lt"/>
                <a:ea typeface="+mn-ea"/>
                <a:cs typeface="+mn-cs"/>
              </a:defRPr>
            </a:lvl2pPr>
            <a:lvl3pPr marL="914400" indent="0" algn="l" rtl="0" eaLnBrk="0" fontAlgn="base" hangingPunct="0">
              <a:spcBef>
                <a:spcPct val="20000"/>
              </a:spcBef>
              <a:spcAft>
                <a:spcPct val="0"/>
              </a:spcAft>
              <a:buNone/>
              <a:defRPr sz="1600">
                <a:solidFill>
                  <a:schemeClr val="lt1"/>
                </a:solidFill>
                <a:latin typeface="+mn-lt"/>
                <a:ea typeface="+mn-ea"/>
                <a:cs typeface="+mn-cs"/>
              </a:defRPr>
            </a:lvl3pPr>
            <a:lvl4pPr marL="1371600" indent="0" algn="l" rtl="0" eaLnBrk="0" fontAlgn="base" hangingPunct="0">
              <a:spcBef>
                <a:spcPct val="20000"/>
              </a:spcBef>
              <a:spcAft>
                <a:spcPct val="0"/>
              </a:spcAft>
              <a:buNone/>
              <a:defRPr sz="1400">
                <a:solidFill>
                  <a:schemeClr val="lt1"/>
                </a:solidFill>
                <a:latin typeface="+mn-lt"/>
                <a:ea typeface="+mn-ea"/>
                <a:cs typeface="+mn-cs"/>
              </a:defRPr>
            </a:lvl4pPr>
            <a:lvl5pPr marL="1828800" indent="0" algn="l" rtl="0" eaLnBrk="0" fontAlgn="base" hangingPunct="0">
              <a:spcBef>
                <a:spcPct val="20000"/>
              </a:spcBef>
              <a:spcAft>
                <a:spcPct val="0"/>
              </a:spcAft>
              <a:buNone/>
              <a:defRPr sz="1400">
                <a:solidFill>
                  <a:schemeClr val="lt1"/>
                </a:solidFill>
                <a:latin typeface="+mn-lt"/>
                <a:ea typeface="+mn-ea"/>
                <a:cs typeface="+mn-cs"/>
              </a:defRPr>
            </a:lvl5pPr>
            <a:lvl6pPr marL="2286000" indent="0" algn="l" rtl="0" fontAlgn="base">
              <a:spcBef>
                <a:spcPct val="20000"/>
              </a:spcBef>
              <a:spcAft>
                <a:spcPct val="0"/>
              </a:spcAft>
              <a:buNone/>
              <a:defRPr sz="1400">
                <a:solidFill>
                  <a:schemeClr val="lt1"/>
                </a:solidFill>
                <a:latin typeface="+mn-lt"/>
                <a:ea typeface="+mn-ea"/>
                <a:cs typeface="+mn-cs"/>
              </a:defRPr>
            </a:lvl6pPr>
            <a:lvl7pPr marL="2743200" indent="0" algn="l" rtl="0" fontAlgn="base">
              <a:spcBef>
                <a:spcPct val="20000"/>
              </a:spcBef>
              <a:spcAft>
                <a:spcPct val="0"/>
              </a:spcAft>
              <a:buNone/>
              <a:defRPr sz="1400">
                <a:solidFill>
                  <a:schemeClr val="lt1"/>
                </a:solidFill>
                <a:latin typeface="+mn-lt"/>
                <a:ea typeface="+mn-ea"/>
                <a:cs typeface="+mn-cs"/>
              </a:defRPr>
            </a:lvl7pPr>
            <a:lvl8pPr marL="3200400" indent="0" algn="l" rtl="0" fontAlgn="base">
              <a:spcBef>
                <a:spcPct val="20000"/>
              </a:spcBef>
              <a:spcAft>
                <a:spcPct val="0"/>
              </a:spcAft>
              <a:buNone/>
              <a:defRPr sz="1400">
                <a:solidFill>
                  <a:schemeClr val="lt1"/>
                </a:solidFill>
                <a:latin typeface="+mn-lt"/>
                <a:ea typeface="+mn-ea"/>
                <a:cs typeface="+mn-cs"/>
              </a:defRPr>
            </a:lvl8pPr>
            <a:lvl9pPr marL="3657600" indent="0" algn="l" rtl="0" fontAlgn="base">
              <a:spcBef>
                <a:spcPct val="20000"/>
              </a:spcBef>
              <a:spcAft>
                <a:spcPct val="0"/>
              </a:spcAft>
              <a:buNone/>
              <a:defRPr sz="1400">
                <a:solidFill>
                  <a:schemeClr val="lt1"/>
                </a:solidFill>
                <a:latin typeface="+mn-lt"/>
                <a:ea typeface="+mn-ea"/>
                <a:cs typeface="+mn-cs"/>
              </a:defRPr>
            </a:lvl9pPr>
          </a:lstStyle>
          <a:p>
            <a:pPr algn="ctr"/>
            <a:r>
              <a:rPr lang="en-US" i="1" dirty="0">
                <a:gradFill flip="none" rotWithShape="1">
                  <a:gsLst>
                    <a:gs pos="66000">
                      <a:srgbClr val="003C58"/>
                    </a:gs>
                    <a:gs pos="96000">
                      <a:srgbClr val="E1F0FB"/>
                    </a:gs>
                  </a:gsLst>
                  <a:lin ang="8100000" scaled="1"/>
                  <a:tileRect/>
                </a:gradFill>
              </a:rPr>
              <a:t>WHEREAS it is critical to protect the public health and safety and minimize the risk of COVID-19 exposure for workers engaged in essential activities, such as those handling reusable grocery bags or recyclable containers where recycling centers are not available</a:t>
            </a:r>
            <a:endParaRPr lang="en-US" i="1" kern="0" dirty="0">
              <a:gradFill flip="none" rotWithShape="1">
                <a:gsLst>
                  <a:gs pos="66000">
                    <a:srgbClr val="003C58"/>
                  </a:gs>
                  <a:gs pos="96000">
                    <a:srgbClr val="E1F0FB"/>
                  </a:gs>
                </a:gsLst>
                <a:lin ang="8100000" scaled="1"/>
                <a:tileRect/>
              </a:gradFill>
            </a:endParaRPr>
          </a:p>
        </p:txBody>
      </p:sp>
    </p:spTree>
    <p:extLst>
      <p:ext uri="{BB962C8B-B14F-4D97-AF65-F5344CB8AC3E}">
        <p14:creationId xmlns:p14="http://schemas.microsoft.com/office/powerpoint/2010/main" val="698761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5A48EB02-C705-4699-990F-33B5E2D17E81}"/>
              </a:ext>
            </a:extLst>
          </p:cNvPr>
          <p:cNvGraphicFramePr>
            <a:graphicFrameLocks noGrp="1"/>
          </p:cNvGraphicFramePr>
          <p:nvPr>
            <p:ph idx="1"/>
            <p:extLst>
              <p:ext uri="{D42A27DB-BD31-4B8C-83A1-F6EECF244321}">
                <p14:modId xmlns:p14="http://schemas.microsoft.com/office/powerpoint/2010/main" val="2075191029"/>
              </p:ext>
            </p:extLst>
          </p:nvPr>
        </p:nvGraphicFramePr>
        <p:xfrm>
          <a:off x="533400" y="1371600"/>
          <a:ext cx="792480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icture containing drawing&#10;&#10;Description automatically generated">
            <a:extLst>
              <a:ext uri="{FF2B5EF4-FFF2-40B4-BE49-F238E27FC236}">
                <a16:creationId xmlns:a16="http://schemas.microsoft.com/office/drawing/2014/main" id="{909F09A5-61B4-4467-9C82-8DECFB296A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1" y="6163685"/>
            <a:ext cx="762000" cy="618490"/>
          </a:xfrm>
          <a:prstGeom prst="rect">
            <a:avLst/>
          </a:prstGeom>
        </p:spPr>
      </p:pic>
      <p:sp>
        <p:nvSpPr>
          <p:cNvPr id="9" name="Text Placeholder 2"/>
          <p:cNvSpPr txBox="1">
            <a:spLocks/>
          </p:cNvSpPr>
          <p:nvPr/>
        </p:nvSpPr>
        <p:spPr>
          <a:xfrm>
            <a:off x="1257300" y="6019800"/>
            <a:ext cx="6476999" cy="55081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lvl1pPr marL="0" indent="0" algn="l" rtl="0" eaLnBrk="0" fontAlgn="base" hangingPunct="0">
              <a:spcBef>
                <a:spcPct val="20000"/>
              </a:spcBef>
              <a:spcAft>
                <a:spcPct val="0"/>
              </a:spcAft>
              <a:buNone/>
              <a:defRPr sz="2000">
                <a:solidFill>
                  <a:schemeClr val="lt1"/>
                </a:solidFill>
                <a:latin typeface="+mn-lt"/>
                <a:ea typeface="+mn-ea"/>
                <a:cs typeface="+mn-cs"/>
              </a:defRPr>
            </a:lvl1pPr>
            <a:lvl2pPr marL="457200" indent="0" algn="l" rtl="0" eaLnBrk="0" fontAlgn="base" hangingPunct="0">
              <a:spcBef>
                <a:spcPct val="20000"/>
              </a:spcBef>
              <a:spcAft>
                <a:spcPct val="0"/>
              </a:spcAft>
              <a:buNone/>
              <a:defRPr sz="1800">
                <a:solidFill>
                  <a:schemeClr val="lt1"/>
                </a:solidFill>
                <a:latin typeface="+mn-lt"/>
                <a:ea typeface="+mn-ea"/>
                <a:cs typeface="+mn-cs"/>
              </a:defRPr>
            </a:lvl2pPr>
            <a:lvl3pPr marL="914400" indent="0" algn="l" rtl="0" eaLnBrk="0" fontAlgn="base" hangingPunct="0">
              <a:spcBef>
                <a:spcPct val="20000"/>
              </a:spcBef>
              <a:spcAft>
                <a:spcPct val="0"/>
              </a:spcAft>
              <a:buNone/>
              <a:defRPr sz="1600">
                <a:solidFill>
                  <a:schemeClr val="lt1"/>
                </a:solidFill>
                <a:latin typeface="+mn-lt"/>
                <a:ea typeface="+mn-ea"/>
                <a:cs typeface="+mn-cs"/>
              </a:defRPr>
            </a:lvl3pPr>
            <a:lvl4pPr marL="1371600" indent="0" algn="l" rtl="0" eaLnBrk="0" fontAlgn="base" hangingPunct="0">
              <a:spcBef>
                <a:spcPct val="20000"/>
              </a:spcBef>
              <a:spcAft>
                <a:spcPct val="0"/>
              </a:spcAft>
              <a:buNone/>
              <a:defRPr sz="1400">
                <a:solidFill>
                  <a:schemeClr val="lt1"/>
                </a:solidFill>
                <a:latin typeface="+mn-lt"/>
                <a:ea typeface="+mn-ea"/>
                <a:cs typeface="+mn-cs"/>
              </a:defRPr>
            </a:lvl4pPr>
            <a:lvl5pPr marL="1828800" indent="0" algn="l" rtl="0" eaLnBrk="0" fontAlgn="base" hangingPunct="0">
              <a:spcBef>
                <a:spcPct val="20000"/>
              </a:spcBef>
              <a:spcAft>
                <a:spcPct val="0"/>
              </a:spcAft>
              <a:buNone/>
              <a:defRPr sz="1400">
                <a:solidFill>
                  <a:schemeClr val="lt1"/>
                </a:solidFill>
                <a:latin typeface="+mn-lt"/>
                <a:ea typeface="+mn-ea"/>
                <a:cs typeface="+mn-cs"/>
              </a:defRPr>
            </a:lvl5pPr>
            <a:lvl6pPr marL="2286000" indent="0" algn="l" rtl="0" fontAlgn="base">
              <a:spcBef>
                <a:spcPct val="20000"/>
              </a:spcBef>
              <a:spcAft>
                <a:spcPct val="0"/>
              </a:spcAft>
              <a:buNone/>
              <a:defRPr sz="1400">
                <a:solidFill>
                  <a:schemeClr val="lt1"/>
                </a:solidFill>
                <a:latin typeface="+mn-lt"/>
                <a:ea typeface="+mn-ea"/>
                <a:cs typeface="+mn-cs"/>
              </a:defRPr>
            </a:lvl6pPr>
            <a:lvl7pPr marL="2743200" indent="0" algn="l" rtl="0" fontAlgn="base">
              <a:spcBef>
                <a:spcPct val="20000"/>
              </a:spcBef>
              <a:spcAft>
                <a:spcPct val="0"/>
              </a:spcAft>
              <a:buNone/>
              <a:defRPr sz="1400">
                <a:solidFill>
                  <a:schemeClr val="lt1"/>
                </a:solidFill>
                <a:latin typeface="+mn-lt"/>
                <a:ea typeface="+mn-ea"/>
                <a:cs typeface="+mn-cs"/>
              </a:defRPr>
            </a:lvl7pPr>
            <a:lvl8pPr marL="3200400" indent="0" algn="l" rtl="0" fontAlgn="base">
              <a:spcBef>
                <a:spcPct val="20000"/>
              </a:spcBef>
              <a:spcAft>
                <a:spcPct val="0"/>
              </a:spcAft>
              <a:buNone/>
              <a:defRPr sz="1400">
                <a:solidFill>
                  <a:schemeClr val="lt1"/>
                </a:solidFill>
                <a:latin typeface="+mn-lt"/>
                <a:ea typeface="+mn-ea"/>
                <a:cs typeface="+mn-cs"/>
              </a:defRPr>
            </a:lvl8pPr>
            <a:lvl9pPr marL="3657600" indent="0" algn="l" rtl="0" fontAlgn="base">
              <a:spcBef>
                <a:spcPct val="20000"/>
              </a:spcBef>
              <a:spcAft>
                <a:spcPct val="0"/>
              </a:spcAft>
              <a:buNone/>
              <a:defRPr sz="1400">
                <a:solidFill>
                  <a:schemeClr val="lt1"/>
                </a:solidFill>
                <a:latin typeface="+mn-lt"/>
                <a:ea typeface="+mn-ea"/>
                <a:cs typeface="+mn-cs"/>
              </a:defRPr>
            </a:lvl9pPr>
          </a:lstStyle>
          <a:p>
            <a:pPr algn="ctr"/>
            <a:r>
              <a:rPr lang="en-US" sz="1600" i="1" kern="0" dirty="0" smtClean="0">
                <a:gradFill flip="none" rotWithShape="1">
                  <a:gsLst>
                    <a:gs pos="66000">
                      <a:srgbClr val="003C58"/>
                    </a:gs>
                    <a:gs pos="96000">
                      <a:srgbClr val="E1F0FB"/>
                    </a:gs>
                  </a:gsLst>
                  <a:lin ang="8100000" scaled="1"/>
                  <a:tileRect/>
                </a:gradFill>
              </a:rPr>
              <a:t>Department of Resources Recycling and Recovery to issue guidance no later than April 27, 2020.</a:t>
            </a:r>
            <a:endParaRPr lang="en-US" sz="1600" i="1" kern="0" dirty="0">
              <a:gradFill flip="none" rotWithShape="1">
                <a:gsLst>
                  <a:gs pos="66000">
                    <a:srgbClr val="003C58"/>
                  </a:gs>
                  <a:gs pos="96000">
                    <a:srgbClr val="E1F0FB"/>
                  </a:gs>
                </a:gsLst>
                <a:lin ang="8100000" scaled="1"/>
                <a:tileRect/>
              </a:gradFill>
            </a:endParaRPr>
          </a:p>
        </p:txBody>
      </p:sp>
    </p:spTree>
    <p:extLst>
      <p:ext uri="{BB962C8B-B14F-4D97-AF65-F5344CB8AC3E}">
        <p14:creationId xmlns:p14="http://schemas.microsoft.com/office/powerpoint/2010/main" val="230287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965D0-6F89-4553-935F-D4C73D8A3AA6}"/>
              </a:ext>
            </a:extLst>
          </p:cNvPr>
          <p:cNvSpPr>
            <a:spLocks noGrp="1"/>
          </p:cNvSpPr>
          <p:nvPr>
            <p:ph sz="half" idx="1"/>
          </p:nvPr>
        </p:nvSpPr>
        <p:spPr>
          <a:xfrm>
            <a:off x="457201" y="2238376"/>
            <a:ext cx="4038600" cy="1066799"/>
          </a:xfrm>
        </p:spPr>
        <p:txBody>
          <a:bodyPr/>
          <a:lstStyle/>
          <a:p>
            <a:pPr marL="0" indent="0" algn="ctr">
              <a:buNone/>
            </a:pPr>
            <a:r>
              <a:rPr lang="en-US" b="1" dirty="0">
                <a:gradFill flip="none" rotWithShape="1">
                  <a:gsLst>
                    <a:gs pos="0">
                      <a:srgbClr val="E1F0FB"/>
                    </a:gs>
                    <a:gs pos="89000">
                      <a:srgbClr val="003C58"/>
                    </a:gs>
                  </a:gsLst>
                  <a:path path="circle">
                    <a:fillToRect l="50000" t="130000" r="50000" b="-30000"/>
                  </a:path>
                  <a:tileRect/>
                </a:gradFill>
                <a:effectLst>
                  <a:outerShdw blurRad="50800" dist="38100" dir="2700000" algn="tl" rotWithShape="0">
                    <a:prstClr val="black">
                      <a:alpha val="40000"/>
                    </a:prstClr>
                  </a:outerShdw>
                </a:effectLst>
              </a:rPr>
              <a:t>Louie A. Brown, Jr.</a:t>
            </a:r>
          </a:p>
          <a:p>
            <a:pPr marL="0" indent="0" algn="ctr">
              <a:buNone/>
            </a:pPr>
            <a:r>
              <a:rPr lang="en-US" sz="2000" dirty="0"/>
              <a:t>LBrown@kscsacramento.com</a:t>
            </a:r>
          </a:p>
          <a:p>
            <a:pPr marL="0" indent="0">
              <a:buNone/>
            </a:pPr>
            <a:endParaRPr lang="en-US" dirty="0"/>
          </a:p>
        </p:txBody>
      </p:sp>
      <p:sp>
        <p:nvSpPr>
          <p:cNvPr id="4" name="Content Placeholder 3">
            <a:extLst>
              <a:ext uri="{FF2B5EF4-FFF2-40B4-BE49-F238E27FC236}">
                <a16:creationId xmlns:a16="http://schemas.microsoft.com/office/drawing/2014/main" id="{E583B986-CDBB-439F-89C5-72ABC85B1086}"/>
              </a:ext>
            </a:extLst>
          </p:cNvPr>
          <p:cNvSpPr>
            <a:spLocks noGrp="1"/>
          </p:cNvSpPr>
          <p:nvPr>
            <p:ph sz="half" idx="2"/>
          </p:nvPr>
        </p:nvSpPr>
        <p:spPr>
          <a:xfrm>
            <a:off x="4648201" y="2238375"/>
            <a:ext cx="4038600" cy="1066799"/>
          </a:xfrm>
        </p:spPr>
        <p:txBody>
          <a:bodyPr/>
          <a:lstStyle/>
          <a:p>
            <a:pPr marL="0" indent="0" algn="ctr">
              <a:buNone/>
            </a:pPr>
            <a:r>
              <a:rPr lang="en-US" b="1" dirty="0">
                <a:gradFill flip="none" rotWithShape="1">
                  <a:gsLst>
                    <a:gs pos="0">
                      <a:srgbClr val="E1F0FB"/>
                    </a:gs>
                    <a:gs pos="96000">
                      <a:srgbClr val="003C58"/>
                    </a:gs>
                  </a:gsLst>
                  <a:path path="circle">
                    <a:fillToRect l="50000" t="130000" r="50000" b="-30000"/>
                  </a:path>
                  <a:tileRect/>
                </a:gradFill>
                <a:effectLst>
                  <a:outerShdw blurRad="50800" dist="38100" dir="2700000" algn="tl" rotWithShape="0">
                    <a:prstClr val="black">
                      <a:alpha val="40000"/>
                    </a:prstClr>
                  </a:outerShdw>
                </a:effectLst>
              </a:rPr>
              <a:t>Ann M. Grottveit</a:t>
            </a:r>
          </a:p>
          <a:p>
            <a:pPr marL="0" indent="0" algn="ctr">
              <a:buNone/>
            </a:pPr>
            <a:r>
              <a:rPr lang="en-US" sz="2000" dirty="0"/>
              <a:t>AGrottveit@kscsacramento.com</a:t>
            </a:r>
          </a:p>
          <a:p>
            <a:pPr marL="0" indent="0">
              <a:buNone/>
            </a:pPr>
            <a:endParaRPr lang="en-US" dirty="0"/>
          </a:p>
        </p:txBody>
      </p:sp>
      <p:pic>
        <p:nvPicPr>
          <p:cNvPr id="5" name="Picture 4">
            <a:extLst>
              <a:ext uri="{FF2B5EF4-FFF2-40B4-BE49-F238E27FC236}">
                <a16:creationId xmlns:a16="http://schemas.microsoft.com/office/drawing/2014/main" id="{9342C2E0-B0D4-4DB9-830D-459BC9168ADC}"/>
              </a:ext>
            </a:extLst>
          </p:cNvPr>
          <p:cNvPicPr/>
          <p:nvPr/>
        </p:nvPicPr>
        <p:blipFill>
          <a:blip r:embed="rId2">
            <a:extLst>
              <a:ext uri="{28A0092B-C50C-407E-A947-70E740481C1C}">
                <a14:useLocalDpi xmlns:a14="http://schemas.microsoft.com/office/drawing/2010/main" val="0"/>
              </a:ext>
            </a:extLst>
          </a:blip>
          <a:stretch>
            <a:fillRect/>
          </a:stretch>
        </p:blipFill>
        <p:spPr>
          <a:xfrm>
            <a:off x="747714" y="3305174"/>
            <a:ext cx="7648575" cy="714375"/>
          </a:xfrm>
          <a:prstGeom prst="rect">
            <a:avLst/>
          </a:prstGeom>
        </p:spPr>
      </p:pic>
      <p:sp>
        <p:nvSpPr>
          <p:cNvPr id="6" name="TextBox 5">
            <a:extLst>
              <a:ext uri="{FF2B5EF4-FFF2-40B4-BE49-F238E27FC236}">
                <a16:creationId xmlns:a16="http://schemas.microsoft.com/office/drawing/2014/main" id="{C9068EC1-D776-4D03-B80E-631A0FE00DFB}"/>
              </a:ext>
            </a:extLst>
          </p:cNvPr>
          <p:cNvSpPr txBox="1"/>
          <p:nvPr/>
        </p:nvSpPr>
        <p:spPr>
          <a:xfrm>
            <a:off x="3505200" y="4107417"/>
            <a:ext cx="1752600" cy="369332"/>
          </a:xfrm>
          <a:prstGeom prst="rect">
            <a:avLst/>
          </a:prstGeom>
          <a:noFill/>
        </p:spPr>
        <p:txBody>
          <a:bodyPr wrap="square" rtlCol="0">
            <a:spAutoFit/>
          </a:bodyPr>
          <a:lstStyle/>
          <a:p>
            <a:r>
              <a:rPr lang="en-US" dirty="0"/>
              <a:t>(916) 448-3826</a:t>
            </a:r>
          </a:p>
        </p:txBody>
      </p:sp>
      <p:sp>
        <p:nvSpPr>
          <p:cNvPr id="7" name="Title 1">
            <a:extLst>
              <a:ext uri="{FF2B5EF4-FFF2-40B4-BE49-F238E27FC236}">
                <a16:creationId xmlns:a16="http://schemas.microsoft.com/office/drawing/2014/main" id="{80A3A325-C40A-4E90-83F3-79B378F3D358}"/>
              </a:ext>
            </a:extLst>
          </p:cNvPr>
          <p:cNvSpPr txBox="1">
            <a:spLocks/>
          </p:cNvSpPr>
          <p:nvPr/>
        </p:nvSpPr>
        <p:spPr>
          <a:xfrm>
            <a:off x="5715000" y="274638"/>
            <a:ext cx="2895600" cy="792162"/>
          </a:xfrm>
          <a:prstGeom prst="rect">
            <a:avLst/>
          </a:prstGeom>
        </p:spPr>
        <p:txBody>
          <a:bodyPr>
            <a:normAutofit fontScale="92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Aft>
                <a:spcPts val="600"/>
              </a:spcAft>
            </a:pPr>
            <a:r>
              <a:rPr lang="en-US" b="1" kern="0" dirty="0">
                <a:gradFill flip="none" rotWithShape="1">
                  <a:gsLst>
                    <a:gs pos="36000">
                      <a:srgbClr val="003C58"/>
                    </a:gs>
                    <a:gs pos="100000">
                      <a:srgbClr val="E1F0FB"/>
                    </a:gs>
                  </a:gsLst>
                  <a:lin ang="16200000" scaled="1"/>
                  <a:tileRect/>
                </a:gradFill>
                <a:effectLst>
                  <a:outerShdw blurRad="50800" dist="38100" dir="2700000" algn="tl" rotWithShape="0">
                    <a:prstClr val="black">
                      <a:alpha val="40000"/>
                    </a:prstClr>
                  </a:outerShdw>
                </a:effectLst>
                <a:latin typeface="+mj-lt"/>
                <a:ea typeface="+mj-ea"/>
                <a:cs typeface="+mj-cs"/>
              </a:rPr>
              <a:t>Questions</a:t>
            </a:r>
            <a:endParaRPr lang="en-US" kern="0" dirty="0">
              <a:gradFill flip="none" rotWithShape="1">
                <a:gsLst>
                  <a:gs pos="36000">
                    <a:srgbClr val="003C58"/>
                  </a:gs>
                  <a:gs pos="100000">
                    <a:srgbClr val="E1F0FB"/>
                  </a:gs>
                </a:gsLst>
                <a:lin ang="16200000" scaled="1"/>
                <a:tileRect/>
              </a:gradFill>
              <a:effectLst>
                <a:outerShdw blurRad="50800" dist="38100" dir="2700000" algn="tl" rotWithShape="0">
                  <a:prstClr val="black">
                    <a:alpha val="40000"/>
                  </a:prstClr>
                </a:outerShdw>
              </a:effectLst>
              <a:latin typeface="+mj-lt"/>
              <a:ea typeface="+mj-ea"/>
              <a:cs typeface="+mj-cs"/>
            </a:endParaRPr>
          </a:p>
        </p:txBody>
      </p:sp>
      <p:sp>
        <p:nvSpPr>
          <p:cNvPr id="9" name="TextBox 8">
            <a:extLst>
              <a:ext uri="{FF2B5EF4-FFF2-40B4-BE49-F238E27FC236}">
                <a16:creationId xmlns:a16="http://schemas.microsoft.com/office/drawing/2014/main" id="{3EE91338-9AF4-4D2A-999B-A0D3F276B770}"/>
              </a:ext>
            </a:extLst>
          </p:cNvPr>
          <p:cNvSpPr txBox="1"/>
          <p:nvPr/>
        </p:nvSpPr>
        <p:spPr>
          <a:xfrm>
            <a:off x="4324350" y="6472930"/>
            <a:ext cx="495300" cy="369332"/>
          </a:xfrm>
          <a:prstGeom prst="rect">
            <a:avLst/>
          </a:prstGeom>
          <a:noFill/>
        </p:spPr>
        <p:txBody>
          <a:bodyPr wrap="square" rtlCol="0">
            <a:spAutoFit/>
          </a:bodyPr>
          <a:lstStyle/>
          <a:p>
            <a:fld id="{DB88517E-93EB-4FB6-9ED5-9276999A9370}" type="slidenum">
              <a:rPr lang="en-US" smtClean="0"/>
              <a:t>23</a:t>
            </a:fld>
            <a:endParaRPr lang="en-US" dirty="0"/>
          </a:p>
        </p:txBody>
      </p:sp>
    </p:spTree>
    <p:extLst>
      <p:ext uri="{BB962C8B-B14F-4D97-AF65-F5344CB8AC3E}">
        <p14:creationId xmlns:p14="http://schemas.microsoft.com/office/powerpoint/2010/main" val="217542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92" y="1154116"/>
            <a:ext cx="5410200" cy="838199"/>
          </a:xfrm>
        </p:spPr>
        <p:txBody>
          <a:bodyPr/>
          <a:lstStyle/>
          <a:p>
            <a:pPr marL="0" indent="0">
              <a:buNone/>
            </a:pPr>
            <a:r>
              <a:rPr lang="en-US" dirty="0" smtClean="0"/>
              <a:t>Questions During Program</a:t>
            </a:r>
            <a:endParaRPr lang="en-US" dirty="0"/>
          </a:p>
        </p:txBody>
      </p:sp>
      <p:sp>
        <p:nvSpPr>
          <p:cNvPr id="5" name="TextBox 4"/>
          <p:cNvSpPr txBox="1"/>
          <p:nvPr/>
        </p:nvSpPr>
        <p:spPr>
          <a:xfrm>
            <a:off x="1143000" y="2234844"/>
            <a:ext cx="2667000" cy="3046988"/>
          </a:xfrm>
          <a:prstGeom prst="rect">
            <a:avLst/>
          </a:prstGeom>
          <a:noFill/>
        </p:spPr>
        <p:txBody>
          <a:bodyPr wrap="square" rtlCol="0">
            <a:spAutoFit/>
          </a:bodyPr>
          <a:lstStyle/>
          <a:p>
            <a:endParaRPr lang="en-US" dirty="0" smtClean="0"/>
          </a:p>
          <a:p>
            <a:r>
              <a:rPr lang="en-US" sz="2000" dirty="0" smtClean="0"/>
              <a:t>Please use the Q&amp;A Box on the right side of your screen to send questions during the presentation.  </a:t>
            </a:r>
          </a:p>
          <a:p>
            <a:endParaRPr lang="en-US" dirty="0"/>
          </a:p>
          <a:p>
            <a:endParaRPr lang="en-US" dirty="0" smtClean="0"/>
          </a:p>
          <a:p>
            <a:endParaRPr lang="en-US" dirty="0"/>
          </a:p>
        </p:txBody>
      </p:sp>
      <p:pic>
        <p:nvPicPr>
          <p:cNvPr id="9" name="Picture 8"/>
          <p:cNvPicPr>
            <a:picLocks noChangeAspect="1"/>
          </p:cNvPicPr>
          <p:nvPr/>
        </p:nvPicPr>
        <p:blipFill>
          <a:blip r:embed="rId2"/>
          <a:stretch>
            <a:fillRect/>
          </a:stretch>
        </p:blipFill>
        <p:spPr>
          <a:xfrm>
            <a:off x="4495800" y="2400817"/>
            <a:ext cx="3657600" cy="2191109"/>
          </a:xfrm>
          <a:prstGeom prst="rect">
            <a:avLst/>
          </a:prstGeom>
        </p:spPr>
      </p:pic>
    </p:spTree>
    <p:extLst>
      <p:ext uri="{BB962C8B-B14F-4D97-AF65-F5344CB8AC3E}">
        <p14:creationId xmlns:p14="http://schemas.microsoft.com/office/powerpoint/2010/main" val="56467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54116"/>
            <a:ext cx="4953000" cy="838199"/>
          </a:xfrm>
        </p:spPr>
        <p:txBody>
          <a:bodyPr/>
          <a:lstStyle/>
          <a:p>
            <a:pPr marL="0" indent="0">
              <a:buNone/>
            </a:pPr>
            <a:r>
              <a:rPr lang="en-US" dirty="0" smtClean="0"/>
              <a:t>Webinar Disclosure</a:t>
            </a:r>
            <a:endParaRPr lang="en-US" dirty="0"/>
          </a:p>
        </p:txBody>
      </p:sp>
      <p:sp>
        <p:nvSpPr>
          <p:cNvPr id="5" name="TextBox 4"/>
          <p:cNvSpPr txBox="1"/>
          <p:nvPr/>
        </p:nvSpPr>
        <p:spPr>
          <a:xfrm>
            <a:off x="914400" y="2209800"/>
            <a:ext cx="7391400" cy="4124206"/>
          </a:xfrm>
          <a:prstGeom prst="rect">
            <a:avLst/>
          </a:prstGeom>
          <a:noFill/>
        </p:spPr>
        <p:txBody>
          <a:bodyPr wrap="square" rtlCol="0">
            <a:spAutoFit/>
          </a:bodyPr>
          <a:lstStyle/>
          <a:p>
            <a:r>
              <a:rPr lang="en-US" sz="1600" dirty="0" smtClean="0"/>
              <a:t>By </a:t>
            </a:r>
            <a:r>
              <a:rPr lang="en-US" sz="1600" dirty="0"/>
              <a:t>hosting this Webinar, California Grocers Association (CGA) </a:t>
            </a:r>
            <a:r>
              <a:rPr lang="en-US" sz="1600" dirty="0" smtClean="0"/>
              <a:t>and the CGA Educational Foundation (CGAEF) are providing </a:t>
            </a:r>
            <a:r>
              <a:rPr lang="en-US" sz="1600" dirty="0"/>
              <a:t>an opportunity for </a:t>
            </a:r>
            <a:r>
              <a:rPr lang="en-US" sz="1600" dirty="0" smtClean="0"/>
              <a:t>their </a:t>
            </a:r>
            <a:r>
              <a:rPr lang="en-US" sz="1600" dirty="0"/>
              <a:t>members and attendees to obtain general information </a:t>
            </a:r>
            <a:r>
              <a:rPr lang="en-US" sz="1600" dirty="0" smtClean="0"/>
              <a:t>that may be of interest to your company. </a:t>
            </a:r>
            <a:r>
              <a:rPr lang="en-US" sz="1600" dirty="0"/>
              <a:t>  The Webinar is designed to provide practical and useful information on the subject matter covered. However, CGA </a:t>
            </a:r>
            <a:r>
              <a:rPr lang="en-US" sz="1600" dirty="0" smtClean="0"/>
              <a:t>/CGAEF is </a:t>
            </a:r>
            <a:r>
              <a:rPr lang="en-US" sz="1600" dirty="0"/>
              <a:t>not engaged in rendering legal, accounting or other professional advice or services. </a:t>
            </a:r>
            <a:endParaRPr lang="en-US" sz="1600" dirty="0" smtClean="0"/>
          </a:p>
          <a:p>
            <a:r>
              <a:rPr lang="en-US" sz="1600" dirty="0" smtClean="0"/>
              <a:t/>
            </a:r>
            <a:br>
              <a:rPr lang="en-US" sz="1600" dirty="0" smtClean="0"/>
            </a:br>
            <a:endParaRPr lang="en-US" sz="1600" dirty="0"/>
          </a:p>
          <a:p>
            <a:r>
              <a:rPr lang="en-US" sz="1600" dirty="0" smtClean="0"/>
              <a:t>CGA/CGAEF </a:t>
            </a:r>
            <a:r>
              <a:rPr lang="en-US" sz="1600" dirty="0"/>
              <a:t>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p>
          <a:p>
            <a:endParaRPr lang="en-US" dirty="0"/>
          </a:p>
          <a:p>
            <a:endParaRPr lang="en-US" dirty="0" smtClean="0"/>
          </a:p>
          <a:p>
            <a:endParaRPr lang="en-US" dirty="0"/>
          </a:p>
        </p:txBody>
      </p:sp>
    </p:spTree>
    <p:extLst>
      <p:ext uri="{BB962C8B-B14F-4D97-AF65-F5344CB8AC3E}">
        <p14:creationId xmlns:p14="http://schemas.microsoft.com/office/powerpoint/2010/main" val="229857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smtClean="0"/>
              <a:t>Presenters: </a:t>
            </a:r>
          </a:p>
          <a:p>
            <a:pPr marL="0" indent="0" algn="ctr">
              <a:buNone/>
            </a:pPr>
            <a:endParaRPr lang="en-US" sz="2000" dirty="0" smtClean="0"/>
          </a:p>
          <a:p>
            <a:pPr marL="0" indent="0" algn="ctr">
              <a:buNone/>
            </a:pPr>
            <a:r>
              <a:rPr lang="en-US" sz="4000" dirty="0" smtClean="0"/>
              <a:t>Louie A. Brown Jr. </a:t>
            </a:r>
          </a:p>
          <a:p>
            <a:pPr marL="0" indent="0" algn="ctr">
              <a:buNone/>
            </a:pPr>
            <a:r>
              <a:rPr lang="en-US" sz="4000" dirty="0" smtClean="0"/>
              <a:t>Ann M. </a:t>
            </a:r>
            <a:r>
              <a:rPr lang="en-US" sz="4000" dirty="0" err="1" smtClean="0"/>
              <a:t>Grottveit</a:t>
            </a:r>
            <a:endParaRPr lang="en-US" sz="4000" dirty="0" smtClean="0"/>
          </a:p>
        </p:txBody>
      </p:sp>
      <p:sp>
        <p:nvSpPr>
          <p:cNvPr id="2" name="AutoShape 2" descr="Kahn, Soares &amp; Conway, LLP | Homep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2309812" y="4419600"/>
            <a:ext cx="4524375" cy="1009650"/>
          </a:xfrm>
          <a:prstGeom prst="rect">
            <a:avLst/>
          </a:prstGeom>
        </p:spPr>
      </p:pic>
    </p:spTree>
    <p:extLst>
      <p:ext uri="{BB962C8B-B14F-4D97-AF65-F5344CB8AC3E}">
        <p14:creationId xmlns:p14="http://schemas.microsoft.com/office/powerpoint/2010/main" val="121915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2DDFE4-1C3E-41A7-B94C-FF56AD798CB3}"/>
              </a:ext>
            </a:extLst>
          </p:cNvPr>
          <p:cNvSpPr>
            <a:spLocks noGrp="1"/>
          </p:cNvSpPr>
          <p:nvPr>
            <p:ph type="title"/>
          </p:nvPr>
        </p:nvSpPr>
        <p:spPr>
          <a:xfrm>
            <a:off x="375033" y="1981200"/>
            <a:ext cx="3008313" cy="703263"/>
          </a:xfrm>
        </p:spPr>
        <p:txBody>
          <a:bodyPr anchor="b">
            <a:normAutofit/>
          </a:bodyPr>
          <a:lstStyle/>
          <a:p>
            <a:pPr algn="ctr"/>
            <a:r>
              <a:rPr lang="en-US" b="1" dirty="0">
                <a:gradFill flip="none" rotWithShape="1">
                  <a:gsLst>
                    <a:gs pos="58000">
                      <a:srgbClr val="003C58"/>
                    </a:gs>
                    <a:gs pos="1000">
                      <a:srgbClr val="E1F0FB"/>
                    </a:gs>
                  </a:gsLst>
                  <a:path path="circle">
                    <a:fillToRect l="50000" t="50000" r="50000" b="50000"/>
                  </a:path>
                  <a:tileRect/>
                </a:gradFill>
                <a:effectLst>
                  <a:outerShdw blurRad="50800" dist="38100" dir="2700000" algn="tl" rotWithShape="0">
                    <a:prstClr val="black">
                      <a:alpha val="40000"/>
                    </a:prstClr>
                  </a:outerShdw>
                </a:effectLst>
              </a:rPr>
              <a:t>Cal-OSHA Safety and Health Guidance</a:t>
            </a:r>
            <a:endParaRPr lang="en-US" dirty="0">
              <a:gradFill flip="none" rotWithShape="1">
                <a:gsLst>
                  <a:gs pos="58000">
                    <a:srgbClr val="003C58"/>
                  </a:gs>
                  <a:gs pos="1000">
                    <a:srgbClr val="E1F0FB"/>
                  </a:gs>
                </a:gsLst>
                <a:path path="circle">
                  <a:fillToRect l="50000" t="50000" r="50000" b="50000"/>
                </a:path>
                <a:tileRect/>
              </a:gradFill>
              <a:effectLst>
                <a:outerShdw blurRad="50800" dist="38100" dir="2700000" algn="tl" rotWithShape="0">
                  <a:prstClr val="black">
                    <a:alpha val="40000"/>
                  </a:prstClr>
                </a:outerShdw>
              </a:effectLst>
            </a:endParaRPr>
          </a:p>
        </p:txBody>
      </p:sp>
      <p:pic>
        <p:nvPicPr>
          <p:cNvPr id="1026" name="Picture 2" descr="FDA Offers Assurance About Food Safety and Supply for People and ...">
            <a:extLst>
              <a:ext uri="{FF2B5EF4-FFF2-40B4-BE49-F238E27FC236}">
                <a16:creationId xmlns:a16="http://schemas.microsoft.com/office/drawing/2014/main" id="{97988A9B-8FAA-4527-AD95-C0C363A495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501" r="19374" b="1"/>
          <a:stretch/>
        </p:blipFill>
        <p:spPr bwMode="auto">
          <a:xfrm>
            <a:off x="3810000" y="264374"/>
            <a:ext cx="4791456" cy="5486345"/>
          </a:xfrm>
          <a:prstGeom prst="rect">
            <a:avLst/>
          </a:prstGeom>
          <a:solidFill>
            <a:srgbClr val="FFFFFF"/>
          </a:solidFill>
          <a:extLst/>
        </p:spPr>
      </p:pic>
      <p:graphicFrame>
        <p:nvGraphicFramePr>
          <p:cNvPr id="7" name="Diagram 6">
            <a:extLst>
              <a:ext uri="{FF2B5EF4-FFF2-40B4-BE49-F238E27FC236}">
                <a16:creationId xmlns:a16="http://schemas.microsoft.com/office/drawing/2014/main" id="{95C742D8-4201-4C60-B222-4108517A933A}"/>
              </a:ext>
            </a:extLst>
          </p:cNvPr>
          <p:cNvGraphicFramePr/>
          <p:nvPr>
            <p:extLst>
              <p:ext uri="{D42A27DB-BD31-4B8C-83A1-F6EECF244321}">
                <p14:modId xmlns:p14="http://schemas.microsoft.com/office/powerpoint/2010/main" val="49056811"/>
              </p:ext>
            </p:extLst>
          </p:nvPr>
        </p:nvGraphicFramePr>
        <p:xfrm>
          <a:off x="375034" y="2748757"/>
          <a:ext cx="3008313" cy="3001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picture containing drawing&#10;&#10;Description automatically generated">
            <a:extLst>
              <a:ext uri="{FF2B5EF4-FFF2-40B4-BE49-F238E27FC236}">
                <a16:creationId xmlns:a16="http://schemas.microsoft.com/office/drawing/2014/main" id="{52E68D50-1942-400D-9D3A-5D67FF6888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6126163"/>
            <a:ext cx="808229" cy="656012"/>
          </a:xfrm>
          <a:prstGeom prst="rect">
            <a:avLst/>
          </a:prstGeom>
        </p:spPr>
      </p:pic>
      <p:sp>
        <p:nvSpPr>
          <p:cNvPr id="11" name="TextBox 10">
            <a:extLst>
              <a:ext uri="{FF2B5EF4-FFF2-40B4-BE49-F238E27FC236}">
                <a16:creationId xmlns:a16="http://schemas.microsoft.com/office/drawing/2014/main" id="{4986AE1D-A9E0-468C-85FA-3445DAAA6008}"/>
              </a:ext>
            </a:extLst>
          </p:cNvPr>
          <p:cNvSpPr txBox="1"/>
          <p:nvPr/>
        </p:nvSpPr>
        <p:spPr>
          <a:xfrm>
            <a:off x="4381500" y="6467214"/>
            <a:ext cx="381000" cy="369332"/>
          </a:xfrm>
          <a:prstGeom prst="rect">
            <a:avLst/>
          </a:prstGeom>
          <a:noFill/>
        </p:spPr>
        <p:txBody>
          <a:bodyPr wrap="square" rtlCol="0">
            <a:spAutoFit/>
          </a:bodyPr>
          <a:lstStyle/>
          <a:p>
            <a:fld id="{DB88517E-93EB-4FB6-9ED5-9276999A9370}" type="slidenum">
              <a:rPr lang="en-US" smtClean="0"/>
              <a:t>6</a:t>
            </a:fld>
            <a:endParaRPr lang="en-US" dirty="0"/>
          </a:p>
        </p:txBody>
      </p:sp>
    </p:spTree>
    <p:extLst>
      <p:ext uri="{BB962C8B-B14F-4D97-AF65-F5344CB8AC3E}">
        <p14:creationId xmlns:p14="http://schemas.microsoft.com/office/powerpoint/2010/main" val="300960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BB3F02-A523-47D5-99D6-B59D8AD4A85F}"/>
              </a:ext>
            </a:extLst>
          </p:cNvPr>
          <p:cNvSpPr>
            <a:spLocks noGrp="1"/>
          </p:cNvSpPr>
          <p:nvPr>
            <p:ph type="title"/>
          </p:nvPr>
        </p:nvSpPr>
        <p:spPr>
          <a:xfrm>
            <a:off x="5894139" y="76200"/>
            <a:ext cx="3124200" cy="869044"/>
          </a:xfrm>
        </p:spPr>
        <p:txBody>
          <a:bodyPr>
            <a:normAutofit fontScale="90000"/>
          </a:bodyPr>
          <a:lstStyle/>
          <a:p>
            <a:r>
              <a:rPr lang="en-US" b="1" dirty="0">
                <a:solidFill>
                  <a:srgbClr val="003C58"/>
                </a:solidFill>
                <a:effectLst>
                  <a:outerShdw blurRad="50800" dist="38100" dir="2700000" algn="tl" rotWithShape="0">
                    <a:prstClr val="black">
                      <a:alpha val="40000"/>
                    </a:prstClr>
                  </a:outerShdw>
                </a:effectLst>
              </a:rPr>
              <a:t>Employee Training</a:t>
            </a:r>
            <a:endParaRPr lang="en-US" dirty="0">
              <a:solidFill>
                <a:srgbClr val="003C58"/>
              </a:solidFill>
              <a:effectLst>
                <a:outerShdw blurRad="50800" dist="38100" dir="2700000" algn="tl" rotWithShape="0">
                  <a:prstClr val="black">
                    <a:alpha val="40000"/>
                  </a:prstClr>
                </a:outerShdw>
              </a:effectLst>
            </a:endParaRPr>
          </a:p>
        </p:txBody>
      </p:sp>
      <p:sp>
        <p:nvSpPr>
          <p:cNvPr id="20" name="Text Placeholder 2">
            <a:extLst>
              <a:ext uri="{FF2B5EF4-FFF2-40B4-BE49-F238E27FC236}">
                <a16:creationId xmlns:a16="http://schemas.microsoft.com/office/drawing/2014/main" id="{1C883436-245D-41EE-BDDC-4E7EDA7B0B7A}"/>
              </a:ext>
            </a:extLst>
          </p:cNvPr>
          <p:cNvSpPr>
            <a:spLocks noGrp="1"/>
          </p:cNvSpPr>
          <p:nvPr>
            <p:ph type="body" idx="1"/>
          </p:nvPr>
        </p:nvSpPr>
        <p:spPr>
          <a:xfrm>
            <a:off x="457200" y="2057400"/>
            <a:ext cx="4040188" cy="639762"/>
          </a:xfrm>
        </p:spPr>
        <p:txBody>
          <a:bodyPr anchor="ctr">
            <a:normAutofit/>
          </a:bodyPr>
          <a:lstStyle/>
          <a:p>
            <a:pPr algn="ctr"/>
            <a:r>
              <a:rPr lang="en-US" dirty="0">
                <a:solidFill>
                  <a:srgbClr val="003C58"/>
                </a:solidFill>
                <a:effectLst>
                  <a:outerShdw blurRad="50800" dist="38100" dir="2700000" algn="tl" rotWithShape="0">
                    <a:prstClr val="black">
                      <a:alpha val="40000"/>
                    </a:prstClr>
                  </a:outerShdw>
                </a:effectLst>
              </a:rPr>
              <a:t>Content</a:t>
            </a:r>
          </a:p>
        </p:txBody>
      </p:sp>
      <p:sp>
        <p:nvSpPr>
          <p:cNvPr id="22" name="Text Placeholder 4">
            <a:extLst>
              <a:ext uri="{FF2B5EF4-FFF2-40B4-BE49-F238E27FC236}">
                <a16:creationId xmlns:a16="http://schemas.microsoft.com/office/drawing/2014/main" id="{597CBF4C-4A5D-4F0A-A5AD-C46B8C2198F7}"/>
              </a:ext>
            </a:extLst>
          </p:cNvPr>
          <p:cNvSpPr>
            <a:spLocks noGrp="1"/>
          </p:cNvSpPr>
          <p:nvPr>
            <p:ph type="body" sz="quarter" idx="3"/>
          </p:nvPr>
        </p:nvSpPr>
        <p:spPr>
          <a:xfrm>
            <a:off x="4646614" y="2041864"/>
            <a:ext cx="4041775" cy="639762"/>
          </a:xfrm>
          <a:gradFill flip="none" rotWithShape="1">
            <a:gsLst>
              <a:gs pos="100000">
                <a:srgbClr val="003C58"/>
              </a:gs>
              <a:gs pos="46000">
                <a:srgbClr val="B2BB1C"/>
              </a:gs>
            </a:gsLst>
            <a:path path="circle">
              <a:fillToRect t="100000" r="100000"/>
            </a:path>
            <a:tileRect l="-100000" b="-100000"/>
          </a:gradFill>
        </p:spPr>
        <p:style>
          <a:lnRef idx="0">
            <a:schemeClr val="accent1"/>
          </a:lnRef>
          <a:fillRef idx="3">
            <a:schemeClr val="accent1"/>
          </a:fillRef>
          <a:effectRef idx="3">
            <a:schemeClr val="accent1"/>
          </a:effectRef>
          <a:fontRef idx="minor">
            <a:schemeClr val="lt1"/>
          </a:fontRef>
        </p:style>
        <p:txBody>
          <a:bodyPr anchor="ctr" anchorCtr="0">
            <a:normAutofit/>
          </a:bodyPr>
          <a:lstStyle/>
          <a:p>
            <a:r>
              <a:rPr lang="en-US" dirty="0">
                <a:solidFill>
                  <a:srgbClr val="003C58"/>
                </a:solidFill>
              </a:rPr>
              <a:t>Hand-washing</a:t>
            </a:r>
          </a:p>
        </p:txBody>
      </p:sp>
      <p:sp>
        <p:nvSpPr>
          <p:cNvPr id="13" name="Content Placeholder 12">
            <a:extLst>
              <a:ext uri="{FF2B5EF4-FFF2-40B4-BE49-F238E27FC236}">
                <a16:creationId xmlns:a16="http://schemas.microsoft.com/office/drawing/2014/main" id="{71F931ED-EC24-4488-84F6-D898282FD550}"/>
              </a:ext>
            </a:extLst>
          </p:cNvPr>
          <p:cNvSpPr>
            <a:spLocks noGrp="1"/>
          </p:cNvSpPr>
          <p:nvPr>
            <p:ph sz="quarter" idx="4"/>
          </p:nvPr>
        </p:nvSpPr>
        <p:spPr>
          <a:xfrm>
            <a:off x="4572000" y="2743200"/>
            <a:ext cx="4446339" cy="2779621"/>
          </a:xfrm>
        </p:spPr>
        <p:txBody>
          <a:bodyPr>
            <a:normAutofit/>
          </a:bodyPr>
          <a:lstStyle/>
          <a:p>
            <a:pPr lvl="0">
              <a:lnSpc>
                <a:spcPct val="90000"/>
              </a:lnSpc>
              <a:buFont typeface="Wingdings" panose="05000000000000000000" pitchFamily="2" charset="2"/>
              <a:buChar char="Ø"/>
            </a:pPr>
            <a:r>
              <a:rPr lang="en-US" sz="1700" dirty="0"/>
              <a:t>Frequent, with soap, at least 20 seconds</a:t>
            </a:r>
          </a:p>
          <a:p>
            <a:pPr lvl="0">
              <a:lnSpc>
                <a:spcPct val="90000"/>
              </a:lnSpc>
              <a:buFont typeface="Wingdings" panose="05000000000000000000" pitchFamily="2" charset="2"/>
              <a:buChar char="Ø"/>
            </a:pPr>
            <a:r>
              <a:rPr lang="en-US" sz="1700" dirty="0"/>
              <a:t>When employees arrive at work and before they leave</a:t>
            </a:r>
          </a:p>
          <a:p>
            <a:pPr lvl="0">
              <a:lnSpc>
                <a:spcPct val="90000"/>
              </a:lnSpc>
              <a:buFont typeface="Wingdings" panose="05000000000000000000" pitchFamily="2" charset="2"/>
              <a:buChar char="Ø"/>
            </a:pPr>
            <a:r>
              <a:rPr lang="en-US" sz="1700" dirty="0"/>
              <a:t>Before and after eating or preparing food</a:t>
            </a:r>
          </a:p>
          <a:p>
            <a:pPr lvl="0">
              <a:lnSpc>
                <a:spcPct val="90000"/>
              </a:lnSpc>
              <a:buFont typeface="Wingdings" panose="05000000000000000000" pitchFamily="2" charset="2"/>
              <a:buChar char="Ø"/>
            </a:pPr>
            <a:r>
              <a:rPr lang="en-US" sz="1700" dirty="0"/>
              <a:t>Hand sanitizers are less effective</a:t>
            </a:r>
          </a:p>
          <a:p>
            <a:pPr lvl="0">
              <a:lnSpc>
                <a:spcPct val="90000"/>
              </a:lnSpc>
              <a:buFont typeface="Wingdings" panose="05000000000000000000" pitchFamily="2" charset="2"/>
              <a:buChar char="Ø"/>
            </a:pPr>
            <a:r>
              <a:rPr lang="en-US" sz="1700" dirty="0"/>
              <a:t>After close interaction with other persons</a:t>
            </a:r>
          </a:p>
          <a:p>
            <a:pPr lvl="0">
              <a:lnSpc>
                <a:spcPct val="90000"/>
              </a:lnSpc>
              <a:buFont typeface="Wingdings" panose="05000000000000000000" pitchFamily="2" charset="2"/>
              <a:buChar char="Ø"/>
            </a:pPr>
            <a:r>
              <a:rPr lang="en-US" sz="1700" dirty="0"/>
              <a:t>After contacting shared surfaces, equipment, or tools</a:t>
            </a:r>
          </a:p>
          <a:p>
            <a:pPr lvl="0">
              <a:lnSpc>
                <a:spcPct val="90000"/>
              </a:lnSpc>
              <a:buFont typeface="Wingdings" panose="05000000000000000000" pitchFamily="2" charset="2"/>
              <a:buChar char="Ø"/>
            </a:pPr>
            <a:r>
              <a:rPr lang="en-US" sz="1700" dirty="0"/>
              <a:t>After blowing nose, coughing, or sneezing</a:t>
            </a:r>
          </a:p>
          <a:p>
            <a:pPr>
              <a:lnSpc>
                <a:spcPct val="90000"/>
              </a:lnSpc>
            </a:pPr>
            <a:endParaRPr lang="en-US" sz="1700" dirty="0"/>
          </a:p>
        </p:txBody>
      </p:sp>
      <p:graphicFrame>
        <p:nvGraphicFramePr>
          <p:cNvPr id="15" name="Content Placeholder 2">
            <a:extLst>
              <a:ext uri="{FF2B5EF4-FFF2-40B4-BE49-F238E27FC236}">
                <a16:creationId xmlns:a16="http://schemas.microsoft.com/office/drawing/2014/main" id="{1649BFAE-C1E2-4EBF-BA42-C66DDE4EA5EF}"/>
              </a:ext>
            </a:extLst>
          </p:cNvPr>
          <p:cNvGraphicFramePr>
            <a:graphicFrameLocks noGrp="1"/>
          </p:cNvGraphicFramePr>
          <p:nvPr>
            <p:ph sz="half" idx="2"/>
            <p:extLst>
              <p:ext uri="{D42A27DB-BD31-4B8C-83A1-F6EECF244321}">
                <p14:modId xmlns:p14="http://schemas.microsoft.com/office/powerpoint/2010/main" val="3402810496"/>
              </p:ext>
            </p:extLst>
          </p:nvPr>
        </p:nvGraphicFramePr>
        <p:xfrm>
          <a:off x="455611" y="2013296"/>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descr="A picture containing drawing&#10;&#10;Description automatically generated">
            <a:extLst>
              <a:ext uri="{FF2B5EF4-FFF2-40B4-BE49-F238E27FC236}">
                <a16:creationId xmlns:a16="http://schemas.microsoft.com/office/drawing/2014/main" id="{4D49A3F2-49E4-4225-AE71-CE8297583E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1" y="6163685"/>
            <a:ext cx="762000" cy="618490"/>
          </a:xfrm>
          <a:prstGeom prst="rect">
            <a:avLst/>
          </a:prstGeom>
        </p:spPr>
      </p:pic>
      <p:sp>
        <p:nvSpPr>
          <p:cNvPr id="18" name="TextBox 17">
            <a:extLst>
              <a:ext uri="{FF2B5EF4-FFF2-40B4-BE49-F238E27FC236}">
                <a16:creationId xmlns:a16="http://schemas.microsoft.com/office/drawing/2014/main" id="{68020DF5-9FB6-4DC8-9FC3-15FE54D251A1}"/>
              </a:ext>
            </a:extLst>
          </p:cNvPr>
          <p:cNvSpPr txBox="1"/>
          <p:nvPr/>
        </p:nvSpPr>
        <p:spPr>
          <a:xfrm>
            <a:off x="4381500" y="6477000"/>
            <a:ext cx="381000" cy="369332"/>
          </a:xfrm>
          <a:prstGeom prst="rect">
            <a:avLst/>
          </a:prstGeom>
          <a:noFill/>
        </p:spPr>
        <p:txBody>
          <a:bodyPr wrap="square" rtlCol="0">
            <a:spAutoFit/>
          </a:bodyPr>
          <a:lstStyle/>
          <a:p>
            <a:fld id="{DB88517E-93EB-4FB6-9ED5-9276999A9370}"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686CE-A629-458C-97A9-75A83F1E863D}"/>
              </a:ext>
            </a:extLst>
          </p:cNvPr>
          <p:cNvSpPr>
            <a:spLocks noGrp="1"/>
          </p:cNvSpPr>
          <p:nvPr>
            <p:ph type="body" idx="1"/>
          </p:nvPr>
        </p:nvSpPr>
        <p:spPr>
          <a:xfrm>
            <a:off x="4799806" y="1646239"/>
            <a:ext cx="4040188" cy="6397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r>
              <a:rPr lang="en-US" b="1" dirty="0">
                <a:solidFill>
                  <a:srgbClr val="003C58"/>
                </a:solidFill>
              </a:rPr>
              <a:t>Use of Face </a:t>
            </a:r>
            <a:r>
              <a:rPr lang="en-US" dirty="0">
                <a:solidFill>
                  <a:srgbClr val="003C58"/>
                </a:solidFill>
              </a:rPr>
              <a:t>C</a:t>
            </a:r>
            <a:r>
              <a:rPr lang="en-US" b="1" dirty="0">
                <a:solidFill>
                  <a:srgbClr val="003C58"/>
                </a:solidFill>
              </a:rPr>
              <a:t>loth </a:t>
            </a:r>
            <a:r>
              <a:rPr lang="en-US" dirty="0">
                <a:solidFill>
                  <a:srgbClr val="003C58"/>
                </a:solidFill>
              </a:rPr>
              <a:t>C</a:t>
            </a:r>
            <a:r>
              <a:rPr lang="en-US" b="1" dirty="0">
                <a:solidFill>
                  <a:srgbClr val="003C58"/>
                </a:solidFill>
              </a:rPr>
              <a:t>overs</a:t>
            </a:r>
          </a:p>
        </p:txBody>
      </p:sp>
      <p:sp>
        <p:nvSpPr>
          <p:cNvPr id="5" name="Text Placeholder 4">
            <a:extLst>
              <a:ext uri="{FF2B5EF4-FFF2-40B4-BE49-F238E27FC236}">
                <a16:creationId xmlns:a16="http://schemas.microsoft.com/office/drawing/2014/main" id="{F660A9A5-E2BA-4384-A4FE-78A91E8A8B68}"/>
              </a:ext>
            </a:extLst>
          </p:cNvPr>
          <p:cNvSpPr>
            <a:spLocks noGrp="1"/>
          </p:cNvSpPr>
          <p:nvPr>
            <p:ph type="body" sz="quarter" idx="3"/>
          </p:nvPr>
        </p:nvSpPr>
        <p:spPr>
          <a:xfrm>
            <a:off x="343488" y="2362200"/>
            <a:ext cx="4070669" cy="6397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r>
              <a:rPr lang="en-US" sz="2200" b="1" dirty="0">
                <a:solidFill>
                  <a:srgbClr val="003C58"/>
                </a:solidFill>
              </a:rPr>
              <a:t>When Customers </a:t>
            </a:r>
            <a:r>
              <a:rPr lang="en-US" sz="2200" dirty="0">
                <a:solidFill>
                  <a:srgbClr val="003C58"/>
                </a:solidFill>
              </a:rPr>
              <a:t>B</a:t>
            </a:r>
            <a:r>
              <a:rPr lang="en-US" sz="2200" b="1" dirty="0">
                <a:solidFill>
                  <a:srgbClr val="003C58"/>
                </a:solidFill>
              </a:rPr>
              <a:t>ring </a:t>
            </a:r>
            <a:r>
              <a:rPr lang="en-US" sz="2200" dirty="0">
                <a:solidFill>
                  <a:srgbClr val="003C58"/>
                </a:solidFill>
              </a:rPr>
              <a:t>B</a:t>
            </a:r>
            <a:r>
              <a:rPr lang="en-US" sz="2200" b="1" dirty="0">
                <a:solidFill>
                  <a:srgbClr val="003C58"/>
                </a:solidFill>
              </a:rPr>
              <a:t>ags</a:t>
            </a:r>
          </a:p>
        </p:txBody>
      </p:sp>
      <p:graphicFrame>
        <p:nvGraphicFramePr>
          <p:cNvPr id="9" name="Content Placeholder 3">
            <a:extLst>
              <a:ext uri="{FF2B5EF4-FFF2-40B4-BE49-F238E27FC236}">
                <a16:creationId xmlns:a16="http://schemas.microsoft.com/office/drawing/2014/main" id="{D75BDE61-B6E1-433E-89F9-BF4DAB644A68}"/>
              </a:ext>
            </a:extLst>
          </p:cNvPr>
          <p:cNvGraphicFramePr>
            <a:graphicFrameLocks noGrp="1"/>
          </p:cNvGraphicFramePr>
          <p:nvPr>
            <p:ph sz="quarter" idx="4"/>
            <p:extLst>
              <p:ext uri="{D42A27DB-BD31-4B8C-83A1-F6EECF244321}">
                <p14:modId xmlns:p14="http://schemas.microsoft.com/office/powerpoint/2010/main" val="2991901429"/>
              </p:ext>
            </p:extLst>
          </p:nvPr>
        </p:nvGraphicFramePr>
        <p:xfrm>
          <a:off x="4953000" y="2286001"/>
          <a:ext cx="3733800"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3">
            <a:extLst>
              <a:ext uri="{FF2B5EF4-FFF2-40B4-BE49-F238E27FC236}">
                <a16:creationId xmlns:a16="http://schemas.microsoft.com/office/drawing/2014/main" id="{E0AD6B65-7669-4521-A600-DD94013280D9}"/>
              </a:ext>
            </a:extLst>
          </p:cNvPr>
          <p:cNvGraphicFramePr>
            <a:graphicFrameLocks/>
          </p:cNvGraphicFramePr>
          <p:nvPr>
            <p:extLst>
              <p:ext uri="{D42A27DB-BD31-4B8C-83A1-F6EECF244321}">
                <p14:modId xmlns:p14="http://schemas.microsoft.com/office/powerpoint/2010/main" val="405604574"/>
              </p:ext>
            </p:extLst>
          </p:nvPr>
        </p:nvGraphicFramePr>
        <p:xfrm>
          <a:off x="244428" y="2362200"/>
          <a:ext cx="4268788" cy="297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Title 1">
            <a:extLst>
              <a:ext uri="{FF2B5EF4-FFF2-40B4-BE49-F238E27FC236}">
                <a16:creationId xmlns:a16="http://schemas.microsoft.com/office/drawing/2014/main" id="{5B9A666F-14F9-43B7-B81C-9D4F4046BF6E}"/>
              </a:ext>
            </a:extLst>
          </p:cNvPr>
          <p:cNvSpPr>
            <a:spLocks noGrp="1"/>
          </p:cNvSpPr>
          <p:nvPr>
            <p:ph type="title"/>
          </p:nvPr>
        </p:nvSpPr>
        <p:spPr>
          <a:xfrm>
            <a:off x="5257800" y="0"/>
            <a:ext cx="4498975" cy="689768"/>
          </a:xfrm>
        </p:spPr>
        <p:txBody>
          <a:bodyPr>
            <a:normAutofit fontScale="90000"/>
          </a:bodyPr>
          <a:lstStyle/>
          <a:p>
            <a:r>
              <a:rPr lang="en-US" b="1" dirty="0">
                <a:solidFill>
                  <a:srgbClr val="003C58"/>
                </a:solidFill>
                <a:effectLst>
                  <a:outerShdw blurRad="50800" dist="38100" dir="2700000" algn="tl" rotWithShape="0">
                    <a:prstClr val="black">
                      <a:alpha val="40000"/>
                    </a:prstClr>
                  </a:outerShdw>
                </a:effectLst>
              </a:rPr>
              <a:t>Employee Training</a:t>
            </a:r>
            <a:endParaRPr lang="en-US" dirty="0">
              <a:solidFill>
                <a:srgbClr val="003C58"/>
              </a:solidFill>
              <a:effectLst>
                <a:outerShdw blurRad="50800" dist="38100" dir="2700000" algn="tl" rotWithShape="0">
                  <a:prstClr val="black">
                    <a:alpha val="40000"/>
                  </a:prstClr>
                </a:outerShdw>
              </a:effectLst>
            </a:endParaRPr>
          </a:p>
        </p:txBody>
      </p:sp>
      <p:pic>
        <p:nvPicPr>
          <p:cNvPr id="18" name="Picture 17" descr="A picture containing drawing&#10;&#10;Description automatically generated">
            <a:extLst>
              <a:ext uri="{FF2B5EF4-FFF2-40B4-BE49-F238E27FC236}">
                <a16:creationId xmlns:a16="http://schemas.microsoft.com/office/drawing/2014/main" id="{7F2D0B06-0312-4E8D-92F5-7581AED831C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6126163"/>
            <a:ext cx="808229" cy="656012"/>
          </a:xfrm>
          <a:prstGeom prst="rect">
            <a:avLst/>
          </a:prstGeom>
        </p:spPr>
      </p:pic>
      <p:sp>
        <p:nvSpPr>
          <p:cNvPr id="19" name="TextBox 18">
            <a:extLst>
              <a:ext uri="{FF2B5EF4-FFF2-40B4-BE49-F238E27FC236}">
                <a16:creationId xmlns:a16="http://schemas.microsoft.com/office/drawing/2014/main" id="{72A722CB-8F8F-4565-B543-455753B6DC47}"/>
              </a:ext>
            </a:extLst>
          </p:cNvPr>
          <p:cNvSpPr txBox="1"/>
          <p:nvPr/>
        </p:nvSpPr>
        <p:spPr>
          <a:xfrm>
            <a:off x="4381500" y="6467214"/>
            <a:ext cx="381000" cy="369332"/>
          </a:xfrm>
          <a:prstGeom prst="rect">
            <a:avLst/>
          </a:prstGeom>
          <a:noFill/>
        </p:spPr>
        <p:txBody>
          <a:bodyPr wrap="square" rtlCol="0">
            <a:spAutoFit/>
          </a:bodyPr>
          <a:lstStyle/>
          <a:p>
            <a:fld id="{DB88517E-93EB-4FB6-9ED5-9276999A9370}" type="slidenum">
              <a:rPr lang="en-US" smtClean="0"/>
              <a:t>8</a:t>
            </a:fld>
            <a:endParaRPr lang="en-US" dirty="0"/>
          </a:p>
        </p:txBody>
      </p:sp>
    </p:spTree>
    <p:extLst>
      <p:ext uri="{BB962C8B-B14F-4D97-AF65-F5344CB8AC3E}">
        <p14:creationId xmlns:p14="http://schemas.microsoft.com/office/powerpoint/2010/main" val="19306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8">
            <a:extLst>
              <a:ext uri="{FF2B5EF4-FFF2-40B4-BE49-F238E27FC236}">
                <a16:creationId xmlns:a16="http://schemas.microsoft.com/office/drawing/2014/main" id="{56DABB1F-ABF2-4D66-B90A-861E13111A98}"/>
              </a:ext>
            </a:extLst>
          </p:cNvPr>
          <p:cNvGraphicFramePr>
            <a:graphicFrameLocks noGrp="1"/>
          </p:cNvGraphicFramePr>
          <p:nvPr>
            <p:ph idx="1"/>
            <p:extLst>
              <p:ext uri="{D42A27DB-BD31-4B8C-83A1-F6EECF244321}">
                <p14:modId xmlns:p14="http://schemas.microsoft.com/office/powerpoint/2010/main" val="481118941"/>
              </p:ext>
            </p:extLst>
          </p:nvPr>
        </p:nvGraphicFramePr>
        <p:xfrm>
          <a:off x="457200" y="1371601"/>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1">
            <a:extLst>
              <a:ext uri="{FF2B5EF4-FFF2-40B4-BE49-F238E27FC236}">
                <a16:creationId xmlns:a16="http://schemas.microsoft.com/office/drawing/2014/main" id="{F8FCC856-60D3-4949-8B0C-F67E5522724C}"/>
              </a:ext>
            </a:extLst>
          </p:cNvPr>
          <p:cNvSpPr>
            <a:spLocks noGrp="1"/>
          </p:cNvSpPr>
          <p:nvPr>
            <p:ph type="title"/>
          </p:nvPr>
        </p:nvSpPr>
        <p:spPr>
          <a:xfrm>
            <a:off x="5334000" y="-3699"/>
            <a:ext cx="4651375" cy="853281"/>
          </a:xfrm>
        </p:spPr>
        <p:txBody>
          <a:bodyPr>
            <a:normAutofit fontScale="90000"/>
          </a:bodyPr>
          <a:lstStyle/>
          <a:p>
            <a:r>
              <a:rPr lang="en-US" b="1" dirty="0">
                <a:solidFill>
                  <a:srgbClr val="003C58"/>
                </a:solidFill>
                <a:effectLst>
                  <a:outerShdw blurRad="50800" dist="38100" dir="2700000" algn="tl" rotWithShape="0">
                    <a:prstClr val="black">
                      <a:alpha val="40000"/>
                    </a:prstClr>
                  </a:outerShdw>
                </a:effectLst>
              </a:rPr>
              <a:t>Employee Training</a:t>
            </a:r>
            <a:endParaRPr lang="en-US" dirty="0">
              <a:solidFill>
                <a:srgbClr val="003C58"/>
              </a:solidFill>
              <a:effectLst>
                <a:outerShdw blurRad="50800" dist="38100" dir="2700000" algn="tl" rotWithShape="0">
                  <a:prstClr val="black">
                    <a:alpha val="40000"/>
                  </a:prstClr>
                </a:outerShdw>
              </a:effectLst>
            </a:endParaRPr>
          </a:p>
        </p:txBody>
      </p:sp>
      <p:pic>
        <p:nvPicPr>
          <p:cNvPr id="16" name="Picture 15" descr="A picture containing drawing&#10;&#10;Description automatically generated">
            <a:extLst>
              <a:ext uri="{FF2B5EF4-FFF2-40B4-BE49-F238E27FC236}">
                <a16:creationId xmlns:a16="http://schemas.microsoft.com/office/drawing/2014/main" id="{F2E2FD38-D168-494F-99AE-E11490DFE8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126163"/>
            <a:ext cx="808229" cy="656012"/>
          </a:xfrm>
          <a:prstGeom prst="rect">
            <a:avLst/>
          </a:prstGeom>
        </p:spPr>
      </p:pic>
      <p:sp>
        <p:nvSpPr>
          <p:cNvPr id="17" name="TextBox 16">
            <a:extLst>
              <a:ext uri="{FF2B5EF4-FFF2-40B4-BE49-F238E27FC236}">
                <a16:creationId xmlns:a16="http://schemas.microsoft.com/office/drawing/2014/main" id="{8C349E0F-F556-40E4-954F-B7D21C960CC3}"/>
              </a:ext>
            </a:extLst>
          </p:cNvPr>
          <p:cNvSpPr txBox="1"/>
          <p:nvPr/>
        </p:nvSpPr>
        <p:spPr>
          <a:xfrm>
            <a:off x="4381500" y="6467214"/>
            <a:ext cx="381000" cy="369332"/>
          </a:xfrm>
          <a:prstGeom prst="rect">
            <a:avLst/>
          </a:prstGeom>
          <a:noFill/>
        </p:spPr>
        <p:txBody>
          <a:bodyPr wrap="square" rtlCol="0">
            <a:spAutoFit/>
          </a:bodyPr>
          <a:lstStyle/>
          <a:p>
            <a:fld id="{DB88517E-93EB-4FB6-9ED5-9276999A9370}" type="slidenum">
              <a:rPr lang="en-US" smtClean="0"/>
              <a:t>9</a:t>
            </a:fld>
            <a:endParaRPr lang="en-US" dirty="0"/>
          </a:p>
        </p:txBody>
      </p:sp>
    </p:spTree>
    <p:extLst>
      <p:ext uri="{BB962C8B-B14F-4D97-AF65-F5344CB8AC3E}">
        <p14:creationId xmlns:p14="http://schemas.microsoft.com/office/powerpoint/2010/main" val="249070407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1903</Words>
  <Application>Microsoft Office PowerPoint</Application>
  <PresentationFormat>On-screen Show (4:3)</PresentationFormat>
  <Paragraphs>180</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Wingdings</vt:lpstr>
      <vt:lpstr>Default Design</vt:lpstr>
      <vt:lpstr>Custom Design</vt:lpstr>
      <vt:lpstr>COVID-19 Update</vt:lpstr>
      <vt:lpstr>PowerPoint Presentation</vt:lpstr>
      <vt:lpstr>PowerPoint Presentation</vt:lpstr>
      <vt:lpstr>PowerPoint Presentation</vt:lpstr>
      <vt:lpstr>PowerPoint Presentation</vt:lpstr>
      <vt:lpstr>Cal-OSHA Safety and Health Guidance</vt:lpstr>
      <vt:lpstr>Employee Training</vt:lpstr>
      <vt:lpstr>Employee Training</vt:lpstr>
      <vt:lpstr>Employee Training</vt:lpstr>
      <vt:lpstr>Employee Training</vt:lpstr>
      <vt:lpstr>PowerPoint Presentation</vt:lpstr>
      <vt:lpstr>PowerPoint Presentation</vt:lpstr>
      <vt:lpstr>PowerPoint Presentation</vt:lpstr>
      <vt:lpstr>PowerPoint Presentation</vt:lpstr>
      <vt:lpstr>Executive order n-51-20</vt:lpstr>
      <vt:lpstr>PowerPoint Presentation</vt:lpstr>
      <vt:lpstr>PowerPoint Presentation</vt:lpstr>
      <vt:lpstr>PowerPoint Presentation</vt:lpstr>
      <vt:lpstr>PowerPoint Presentation</vt:lpstr>
      <vt:lpstr>PowerPoint Presentation</vt:lpstr>
      <vt:lpstr>Executive order N-54-20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c:title>
  <dc:creator>Adrienne Bradley</dc:creator>
  <cp:lastModifiedBy>Brianne Page</cp:lastModifiedBy>
  <cp:revision>34</cp:revision>
  <dcterms:created xsi:type="dcterms:W3CDTF">2020-04-22T19:08:56Z</dcterms:created>
  <dcterms:modified xsi:type="dcterms:W3CDTF">2020-04-24T15:21:49Z</dcterms:modified>
</cp:coreProperties>
</file>