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28" r:id="rId4"/>
    <p:sldMasterId id="2147483660" r:id="rId5"/>
  </p:sldMasterIdLst>
  <p:notesMasterIdLst>
    <p:notesMasterId r:id="rId57"/>
  </p:notesMasterIdLst>
  <p:handoutMasterIdLst>
    <p:handoutMasterId r:id="rId58"/>
  </p:handoutMasterIdLst>
  <p:sldIdLst>
    <p:sldId id="257" r:id="rId6"/>
    <p:sldId id="327" r:id="rId7"/>
    <p:sldId id="328" r:id="rId8"/>
    <p:sldId id="329" r:id="rId9"/>
    <p:sldId id="258" r:id="rId10"/>
    <p:sldId id="259" r:id="rId11"/>
    <p:sldId id="260" r:id="rId12"/>
    <p:sldId id="261" r:id="rId13"/>
    <p:sldId id="262" r:id="rId14"/>
    <p:sldId id="263" r:id="rId15"/>
    <p:sldId id="326" r:id="rId16"/>
    <p:sldId id="266" r:id="rId17"/>
    <p:sldId id="317" r:id="rId18"/>
    <p:sldId id="267" r:id="rId19"/>
    <p:sldId id="268" r:id="rId20"/>
    <p:sldId id="269" r:id="rId21"/>
    <p:sldId id="270" r:id="rId22"/>
    <p:sldId id="271" r:id="rId23"/>
    <p:sldId id="272" r:id="rId24"/>
    <p:sldId id="273" r:id="rId25"/>
    <p:sldId id="274" r:id="rId26"/>
    <p:sldId id="314" r:id="rId27"/>
    <p:sldId id="275" r:id="rId28"/>
    <p:sldId id="315" r:id="rId29"/>
    <p:sldId id="276" r:id="rId30"/>
    <p:sldId id="277" r:id="rId31"/>
    <p:sldId id="278" r:id="rId32"/>
    <p:sldId id="318" r:id="rId33"/>
    <p:sldId id="279" r:id="rId34"/>
    <p:sldId id="280" r:id="rId35"/>
    <p:sldId id="281" r:id="rId36"/>
    <p:sldId id="316" r:id="rId37"/>
    <p:sldId id="283" r:id="rId38"/>
    <p:sldId id="284" r:id="rId39"/>
    <p:sldId id="285" r:id="rId40"/>
    <p:sldId id="286" r:id="rId41"/>
    <p:sldId id="319" r:id="rId42"/>
    <p:sldId id="287" r:id="rId43"/>
    <p:sldId id="288" r:id="rId44"/>
    <p:sldId id="289" r:id="rId45"/>
    <p:sldId id="290" r:id="rId46"/>
    <p:sldId id="291" r:id="rId47"/>
    <p:sldId id="292" r:id="rId48"/>
    <p:sldId id="320" r:id="rId49"/>
    <p:sldId id="321" r:id="rId50"/>
    <p:sldId id="322" r:id="rId51"/>
    <p:sldId id="323" r:id="rId52"/>
    <p:sldId id="324" r:id="rId53"/>
    <p:sldId id="325" r:id="rId54"/>
    <p:sldId id="312" r:id="rId55"/>
    <p:sldId id="313" r:id="rId5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E1C"/>
    <a:srgbClr val="0000FF"/>
    <a:srgbClr val="0033CC"/>
    <a:srgbClr val="FF0000"/>
    <a:srgbClr val="F5D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94767" autoAdjust="0"/>
  </p:normalViewPr>
  <p:slideViewPr>
    <p:cSldViewPr>
      <p:cViewPr varScale="1">
        <p:scale>
          <a:sx n="65" d="100"/>
          <a:sy n="65" d="100"/>
        </p:scale>
        <p:origin x="1100" y="4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C0E97-B9D9-444B-94FF-5BE1BD7DEA9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B66C23D-46C0-4F9A-B6D4-3217E5082318}">
      <dgm:prSet/>
      <dgm:spPr/>
      <dgm:t>
        <a:bodyPr/>
        <a:lstStyle/>
        <a:p>
          <a:pPr rtl="0"/>
          <a:r>
            <a:rPr lang="en-US" baseline="0" dirty="0" smtClean="0"/>
            <a:t>Solution					         	</a:t>
          </a:r>
          <a:br>
            <a:rPr lang="en-US" baseline="0" dirty="0" smtClean="0"/>
          </a:br>
          <a:endParaRPr lang="en-US" dirty="0"/>
        </a:p>
      </dgm:t>
    </dgm:pt>
    <dgm:pt modelId="{57442E2A-594B-41BD-BB08-85D89D7070F4}" type="parTrans" cxnId="{33222240-8E44-4E80-A207-5E46ADD32668}">
      <dgm:prSet/>
      <dgm:spPr/>
      <dgm:t>
        <a:bodyPr/>
        <a:lstStyle/>
        <a:p>
          <a:endParaRPr lang="en-US"/>
        </a:p>
      </dgm:t>
    </dgm:pt>
    <dgm:pt modelId="{706EBCA6-5B3F-43DE-BF7C-9D98C2D879C1}" type="sibTrans" cxnId="{33222240-8E44-4E80-A207-5E46ADD32668}">
      <dgm:prSet/>
      <dgm:spPr/>
      <dgm:t>
        <a:bodyPr/>
        <a:lstStyle/>
        <a:p>
          <a:endParaRPr lang="en-US"/>
        </a:p>
      </dgm:t>
    </dgm:pt>
    <dgm:pt modelId="{95601363-56BD-464E-870D-BEB5774619C6}" type="pres">
      <dgm:prSet presAssocID="{E25C0E97-B9D9-444B-94FF-5BE1BD7DEA9A}" presName="linear" presStyleCnt="0">
        <dgm:presLayoutVars>
          <dgm:animLvl val="lvl"/>
          <dgm:resizeHandles val="exact"/>
        </dgm:presLayoutVars>
      </dgm:prSet>
      <dgm:spPr/>
      <dgm:t>
        <a:bodyPr/>
        <a:lstStyle/>
        <a:p>
          <a:endParaRPr lang="en-US"/>
        </a:p>
      </dgm:t>
    </dgm:pt>
    <dgm:pt modelId="{ACE35190-FE0C-4B20-839E-4B97289ACE85}" type="pres">
      <dgm:prSet presAssocID="{4B66C23D-46C0-4F9A-B6D4-3217E5082318}" presName="parentText" presStyleLbl="node1" presStyleIdx="0" presStyleCnt="1">
        <dgm:presLayoutVars>
          <dgm:chMax val="0"/>
          <dgm:bulletEnabled val="1"/>
        </dgm:presLayoutVars>
      </dgm:prSet>
      <dgm:spPr/>
      <dgm:t>
        <a:bodyPr/>
        <a:lstStyle/>
        <a:p>
          <a:endParaRPr lang="en-US"/>
        </a:p>
      </dgm:t>
    </dgm:pt>
  </dgm:ptLst>
  <dgm:cxnLst>
    <dgm:cxn modelId="{711094E1-F79D-47D0-B98C-B86FE043FFA3}" type="presOf" srcId="{E25C0E97-B9D9-444B-94FF-5BE1BD7DEA9A}" destId="{95601363-56BD-464E-870D-BEB5774619C6}" srcOrd="0" destOrd="0" presId="urn:microsoft.com/office/officeart/2005/8/layout/vList2"/>
    <dgm:cxn modelId="{33222240-8E44-4E80-A207-5E46ADD32668}" srcId="{E25C0E97-B9D9-444B-94FF-5BE1BD7DEA9A}" destId="{4B66C23D-46C0-4F9A-B6D4-3217E5082318}" srcOrd="0" destOrd="0" parTransId="{57442E2A-594B-41BD-BB08-85D89D7070F4}" sibTransId="{706EBCA6-5B3F-43DE-BF7C-9D98C2D879C1}"/>
    <dgm:cxn modelId="{EC704C5E-BBD9-4AC5-8F49-C8CBE763745A}" type="presOf" srcId="{4B66C23D-46C0-4F9A-B6D4-3217E5082318}" destId="{ACE35190-FE0C-4B20-839E-4B97289ACE85}" srcOrd="0" destOrd="0" presId="urn:microsoft.com/office/officeart/2005/8/layout/vList2"/>
    <dgm:cxn modelId="{362EB3D7-B91B-4BCA-93E7-0F6D54AF69E9}" type="presParOf" srcId="{95601363-56BD-464E-870D-BEB5774619C6}" destId="{ACE35190-FE0C-4B20-839E-4B97289ACE8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35190-FE0C-4B20-839E-4B97289ACE85}">
      <dsp:nvSpPr>
        <dsp:cNvPr id="0" name=""/>
        <dsp:cNvSpPr/>
      </dsp:nvSpPr>
      <dsp:spPr>
        <a:xfrm>
          <a:off x="0" y="2794549"/>
          <a:ext cx="10000000" cy="4410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baseline="0" smtClean="0"/>
            <a:t>Solution					         	</a:t>
          </a:r>
          <a:br>
            <a:rPr lang="en-US" sz="6500" kern="1200" baseline="0" smtClean="0"/>
          </a:br>
          <a:endParaRPr lang="en-US" sz="6500" kern="1200"/>
        </a:p>
      </dsp:txBody>
      <dsp:txXfrm>
        <a:off x="215322" y="3009871"/>
        <a:ext cx="9569356" cy="39802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7840" cy="464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defRPr>
            </a:lvl1pPr>
          </a:lstStyle>
          <a:p>
            <a:pPr>
              <a:defRPr/>
            </a:pPr>
            <a:endParaRPr lang="en-US" dirty="0"/>
          </a:p>
        </p:txBody>
      </p:sp>
      <p:sp>
        <p:nvSpPr>
          <p:cNvPr id="52227" name="Rectangle 3"/>
          <p:cNvSpPr>
            <a:spLocks noGrp="1" noChangeArrowheads="1"/>
          </p:cNvSpPr>
          <p:nvPr>
            <p:ph type="dt" sz="quarter" idx="1"/>
          </p:nvPr>
        </p:nvSpPr>
        <p:spPr bwMode="auto">
          <a:xfrm>
            <a:off x="3970938" y="0"/>
            <a:ext cx="3037840" cy="4643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defRPr>
            </a:lvl1pPr>
          </a:lstStyle>
          <a:p>
            <a:pPr>
              <a:defRPr/>
            </a:pPr>
            <a:endParaRPr lang="en-US" dirty="0"/>
          </a:p>
        </p:txBody>
      </p:sp>
      <p:sp>
        <p:nvSpPr>
          <p:cNvPr id="52228" name="Rectangle 4"/>
          <p:cNvSpPr>
            <a:spLocks noGrp="1" noChangeArrowheads="1"/>
          </p:cNvSpPr>
          <p:nvPr>
            <p:ph type="ftr" sz="quarter" idx="2"/>
          </p:nvPr>
        </p:nvSpPr>
        <p:spPr bwMode="auto">
          <a:xfrm>
            <a:off x="0" y="8830471"/>
            <a:ext cx="3037840" cy="4643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defRPr>
            </a:lvl1pPr>
          </a:lstStyle>
          <a:p>
            <a:pPr>
              <a:defRPr/>
            </a:pPr>
            <a:endParaRPr lang="en-US" dirty="0"/>
          </a:p>
        </p:txBody>
      </p:sp>
      <p:sp>
        <p:nvSpPr>
          <p:cNvPr id="52229" name="Rectangle 5"/>
          <p:cNvSpPr>
            <a:spLocks noGrp="1" noChangeArrowheads="1"/>
          </p:cNvSpPr>
          <p:nvPr>
            <p:ph type="sldNum" sz="quarter" idx="3"/>
          </p:nvPr>
        </p:nvSpPr>
        <p:spPr bwMode="auto">
          <a:xfrm>
            <a:off x="3970938" y="8830471"/>
            <a:ext cx="3037840" cy="4643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425C15-9FD1-4E40-B106-3F490C49745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92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1"/>
            <a:ext cx="3037840" cy="465929"/>
          </a:xfrm>
          <a:prstGeom prst="rect">
            <a:avLst/>
          </a:prstGeom>
        </p:spPr>
        <p:txBody>
          <a:bodyPr vert="horz" lIns="91440" tIns="45720" rIns="91440" bIns="45720" rtlCol="0"/>
          <a:lstStyle>
            <a:lvl1pPr algn="r">
              <a:defRPr sz="1200"/>
            </a:lvl1pPr>
          </a:lstStyle>
          <a:p>
            <a:fld id="{9F1DB403-4E42-4DBC-AF95-1A2498BA6A96}" type="datetimeFigureOut">
              <a:rPr lang="en-US" smtClean="0"/>
              <a:t>4/27/2020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73"/>
            <a:ext cx="5608320" cy="366087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471"/>
            <a:ext cx="3037840" cy="465929"/>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30471"/>
            <a:ext cx="3037840" cy="465929"/>
          </a:xfrm>
          <a:prstGeom prst="rect">
            <a:avLst/>
          </a:prstGeom>
        </p:spPr>
        <p:txBody>
          <a:bodyPr vert="horz" lIns="91440" tIns="45720" rIns="91440" bIns="45720" rtlCol="0" anchor="b"/>
          <a:lstStyle>
            <a:lvl1pPr algn="r">
              <a:defRPr sz="1200"/>
            </a:lvl1pPr>
          </a:lstStyle>
          <a:p>
            <a:fld id="{2F64418D-D147-4358-A07B-D775BA877D3F}" type="slidenum">
              <a:rPr lang="en-US" smtClean="0"/>
              <a:t>‹#›</a:t>
            </a:fld>
            <a:endParaRPr lang="en-US" dirty="0"/>
          </a:p>
        </p:txBody>
      </p:sp>
    </p:spTree>
    <p:extLst>
      <p:ext uri="{BB962C8B-B14F-4D97-AF65-F5344CB8AC3E}">
        <p14:creationId xmlns:p14="http://schemas.microsoft.com/office/powerpoint/2010/main" val="21157789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E9FF9CAC-246D-4329-9435-08A75B5B943E}"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6825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6727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dirty="0" smtClean="0"/>
              <a:t>Depending on the circumstances of the employee, other leave-related protections may apply.   Where the employee’s illness might qualify as a serious health condition, then you should follow your normal FMLA policies and provide the employer with the appropriate paperwork.   Under the FMLA, a “serious health condition” as any illness, injury, impairment, or physical or mental condition that involves inpatient care or continuing treatment by a health care provider.  Requiring treatment for a confirmed COVID-19 case, particularly if it involves hospitalization, is likely to qualify.   Similarly, the FMLA protects the employee for any leave in order to care for the employee’s spouse, parent, or child’s serious health condition, which could apply where an employee stays home (or is required to stay home) incidental to a family member becoming sick with COVID-19</a:t>
            </a:r>
          </a:p>
          <a:p>
            <a:endParaRPr lang="en-US" altLang="en-US" dirty="0" smtClean="0"/>
          </a:p>
          <a:p>
            <a:r>
              <a:rPr lang="en-US" altLang="en-US" dirty="0" smtClean="0"/>
              <a:t>The ADA may come into play in a couple of ways.  First, the ADA imposes certain restrictions on your ability to make medical inquiries or require medical examinations of employees.  For example, the EEOC has said that taking an employee’s temperature is considered an ADA medical examination, which may not be done unless there is a direct threat, such as where the virus is declared a pandemic by public health authorities and there is widespread infection in the community as assessed by state or local health authorities.   </a:t>
            </a:r>
          </a:p>
          <a:p>
            <a:endParaRPr lang="en-US" altLang="en-US" dirty="0" smtClean="0"/>
          </a:p>
          <a:p>
            <a:r>
              <a:rPr lang="en-US" altLang="en-US" dirty="0" smtClean="0"/>
              <a:t>Second, the ADA may be implicated where an employee is required to go home on leave due to COVID-19, where you may need to provide additional time beyond the expiration of sick time or other leave benefits as an ADA accommodation.</a:t>
            </a:r>
          </a:p>
          <a:p>
            <a:endParaRPr lang="en-US" altLang="en-US" dirty="0" smtClean="0"/>
          </a:p>
          <a:p>
            <a:r>
              <a:rPr lang="en-US" altLang="en-US" dirty="0" smtClean="0"/>
              <a:t>Third, the ADA may come into play where employees with other medical conditions, such as being immunocompromised, may request exceptions to business travel or events as an ADA accommodation due to a heightened vulnerability to an infection.</a:t>
            </a:r>
          </a:p>
          <a:p>
            <a:endParaRPr lang="en-US" altLang="en-US" dirty="0" smtClean="0"/>
          </a:p>
          <a:p>
            <a:r>
              <a:rPr lang="en-US" altLang="en-US" dirty="0" smtClean="0"/>
              <a:t>Finally, employers should inquire whether workers’ compensation potentially covers employees who may acquire COVID-19 while working.  This will vary from state to state, and may also turn on the state statute’s definition of occupational diseases.  </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968980">
              <a:defRPr kumimoji="1" sz="2400">
                <a:solidFill>
                  <a:schemeClr val="tx1"/>
                </a:solidFill>
                <a:latin typeface="Arial" panose="020B0604020202020204" pitchFamily="34" charset="0"/>
              </a:defRPr>
            </a:lvl1pPr>
            <a:lvl2pPr marL="784567" indent="-300885" defTabSz="968980">
              <a:defRPr kumimoji="1" sz="2400">
                <a:solidFill>
                  <a:schemeClr val="tx1"/>
                </a:solidFill>
                <a:latin typeface="Arial" panose="020B0604020202020204" pitchFamily="34" charset="0"/>
              </a:defRPr>
            </a:lvl2pPr>
            <a:lvl3pPr marL="1206776" indent="-241032" defTabSz="968980">
              <a:defRPr kumimoji="1" sz="2400">
                <a:solidFill>
                  <a:schemeClr val="tx1"/>
                </a:solidFill>
                <a:latin typeface="Arial" panose="020B0604020202020204" pitchFamily="34" charset="0"/>
              </a:defRPr>
            </a:lvl3pPr>
            <a:lvl4pPr marL="1690458" indent="-241032" defTabSz="968980">
              <a:defRPr kumimoji="1" sz="2400">
                <a:solidFill>
                  <a:schemeClr val="tx1"/>
                </a:solidFill>
                <a:latin typeface="Arial" panose="020B0604020202020204" pitchFamily="34" charset="0"/>
              </a:defRPr>
            </a:lvl4pPr>
            <a:lvl5pPr marL="2174138" indent="-241032" defTabSz="968980">
              <a:defRPr kumimoji="1" sz="2400">
                <a:solidFill>
                  <a:schemeClr val="tx1"/>
                </a:solidFill>
                <a:latin typeface="Arial" panose="020B0604020202020204" pitchFamily="34" charset="0"/>
              </a:defRPr>
            </a:lvl5pPr>
            <a:lvl6pPr marL="2640025" indent="-241032" defTabSz="968980" eaLnBrk="0" fontAlgn="base" hangingPunct="0">
              <a:spcBef>
                <a:spcPct val="0"/>
              </a:spcBef>
              <a:spcAft>
                <a:spcPct val="0"/>
              </a:spcAft>
              <a:defRPr kumimoji="1" sz="2400">
                <a:solidFill>
                  <a:schemeClr val="tx1"/>
                </a:solidFill>
                <a:latin typeface="Arial" panose="020B0604020202020204" pitchFamily="34" charset="0"/>
              </a:defRPr>
            </a:lvl6pPr>
            <a:lvl7pPr marL="3105912" indent="-241032" defTabSz="968980" eaLnBrk="0" fontAlgn="base" hangingPunct="0">
              <a:spcBef>
                <a:spcPct val="0"/>
              </a:spcBef>
              <a:spcAft>
                <a:spcPct val="0"/>
              </a:spcAft>
              <a:defRPr kumimoji="1" sz="2400">
                <a:solidFill>
                  <a:schemeClr val="tx1"/>
                </a:solidFill>
                <a:latin typeface="Arial" panose="020B0604020202020204" pitchFamily="34" charset="0"/>
              </a:defRPr>
            </a:lvl7pPr>
            <a:lvl8pPr marL="3571799" indent="-241032" defTabSz="968980" eaLnBrk="0" fontAlgn="base" hangingPunct="0">
              <a:spcBef>
                <a:spcPct val="0"/>
              </a:spcBef>
              <a:spcAft>
                <a:spcPct val="0"/>
              </a:spcAft>
              <a:defRPr kumimoji="1" sz="2400">
                <a:solidFill>
                  <a:schemeClr val="tx1"/>
                </a:solidFill>
                <a:latin typeface="Arial" panose="020B0604020202020204" pitchFamily="34" charset="0"/>
              </a:defRPr>
            </a:lvl8pPr>
            <a:lvl9pPr marL="4037686" indent="-241032" defTabSz="968980" eaLnBrk="0" fontAlgn="base" hangingPunct="0">
              <a:spcBef>
                <a:spcPct val="0"/>
              </a:spcBef>
              <a:spcAft>
                <a:spcPct val="0"/>
              </a:spcAft>
              <a:defRPr kumimoji="1" sz="2400">
                <a:solidFill>
                  <a:schemeClr val="tx1"/>
                </a:solidFill>
                <a:latin typeface="Arial" panose="020B0604020202020204" pitchFamily="34" charset="0"/>
              </a:defRPr>
            </a:lvl9pPr>
          </a:lstStyle>
          <a:p>
            <a:fld id="{49F3BDEC-D892-4743-8C91-12042D877271}" type="slidenum">
              <a:rPr kumimoji="0" lang="en-US" altLang="en-US" sz="1200">
                <a:latin typeface="Times" panose="02020603050405020304" pitchFamily="18" charset="0"/>
              </a:rPr>
              <a:pPr/>
              <a:t>14</a:t>
            </a:fld>
            <a:endParaRPr kumimoji="0" lang="en-US" altLang="en-US" sz="1200" dirty="0">
              <a:latin typeface="Times" panose="02020603050405020304" pitchFamily="18" charset="0"/>
            </a:endParaRPr>
          </a:p>
        </p:txBody>
      </p:sp>
      <p:sp>
        <p:nvSpPr>
          <p:cNvPr id="19461"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980">
              <a:defRPr kumimoji="1" sz="2400">
                <a:solidFill>
                  <a:schemeClr val="tx1"/>
                </a:solidFill>
                <a:latin typeface="Arial" panose="020B0604020202020204" pitchFamily="34" charset="0"/>
              </a:defRPr>
            </a:lvl1pPr>
            <a:lvl2pPr marL="757066" indent="-291179" defTabSz="968980">
              <a:defRPr kumimoji="1" sz="2400">
                <a:solidFill>
                  <a:schemeClr val="tx1"/>
                </a:solidFill>
                <a:latin typeface="Arial" panose="020B0604020202020204" pitchFamily="34" charset="0"/>
              </a:defRPr>
            </a:lvl2pPr>
            <a:lvl3pPr marL="1164717" indent="-232943" defTabSz="968980">
              <a:defRPr kumimoji="1" sz="2400">
                <a:solidFill>
                  <a:schemeClr val="tx1"/>
                </a:solidFill>
                <a:latin typeface="Arial" panose="020B0604020202020204" pitchFamily="34" charset="0"/>
              </a:defRPr>
            </a:lvl3pPr>
            <a:lvl4pPr marL="1630604" indent="-232943" defTabSz="968980">
              <a:defRPr kumimoji="1" sz="2400">
                <a:solidFill>
                  <a:schemeClr val="tx1"/>
                </a:solidFill>
                <a:latin typeface="Arial" panose="020B0604020202020204" pitchFamily="34" charset="0"/>
              </a:defRPr>
            </a:lvl4pPr>
            <a:lvl5pPr marL="2096491" indent="-232943" defTabSz="968980">
              <a:defRPr kumimoji="1" sz="2400">
                <a:solidFill>
                  <a:schemeClr val="tx1"/>
                </a:solidFill>
                <a:latin typeface="Arial" panose="020B0604020202020204" pitchFamily="34" charset="0"/>
              </a:defRPr>
            </a:lvl5pPr>
            <a:lvl6pPr marL="2562377" indent="-232943" defTabSz="968980" eaLnBrk="0" fontAlgn="base" hangingPunct="0">
              <a:spcBef>
                <a:spcPct val="0"/>
              </a:spcBef>
              <a:spcAft>
                <a:spcPct val="0"/>
              </a:spcAft>
              <a:defRPr kumimoji="1" sz="2400">
                <a:solidFill>
                  <a:schemeClr val="tx1"/>
                </a:solidFill>
                <a:latin typeface="Arial" panose="020B0604020202020204" pitchFamily="34" charset="0"/>
              </a:defRPr>
            </a:lvl6pPr>
            <a:lvl7pPr marL="3028264" indent="-232943" defTabSz="968980" eaLnBrk="0" fontAlgn="base" hangingPunct="0">
              <a:spcBef>
                <a:spcPct val="0"/>
              </a:spcBef>
              <a:spcAft>
                <a:spcPct val="0"/>
              </a:spcAft>
              <a:defRPr kumimoji="1" sz="2400">
                <a:solidFill>
                  <a:schemeClr val="tx1"/>
                </a:solidFill>
                <a:latin typeface="Arial" panose="020B0604020202020204" pitchFamily="34" charset="0"/>
              </a:defRPr>
            </a:lvl7pPr>
            <a:lvl8pPr marL="3494151" indent="-232943" defTabSz="968980" eaLnBrk="0" fontAlgn="base" hangingPunct="0">
              <a:spcBef>
                <a:spcPct val="0"/>
              </a:spcBef>
              <a:spcAft>
                <a:spcPct val="0"/>
              </a:spcAft>
              <a:defRPr kumimoji="1" sz="2400">
                <a:solidFill>
                  <a:schemeClr val="tx1"/>
                </a:solidFill>
                <a:latin typeface="Arial" panose="020B0604020202020204" pitchFamily="34" charset="0"/>
              </a:defRPr>
            </a:lvl8pPr>
            <a:lvl9pPr marL="3960038" indent="-232943" defTabSz="968980" eaLnBrk="0" fontAlgn="base" hangingPunct="0">
              <a:spcBef>
                <a:spcPct val="0"/>
              </a:spcBef>
              <a:spcAft>
                <a:spcPct val="0"/>
              </a:spcAft>
              <a:defRPr kumimoji="1" sz="2400">
                <a:solidFill>
                  <a:schemeClr val="tx1"/>
                </a:solidFill>
                <a:latin typeface="Arial" panose="020B0604020202020204" pitchFamily="34" charset="0"/>
              </a:defRPr>
            </a:lvl9pPr>
          </a:lstStyle>
          <a:p>
            <a:r>
              <a:rPr kumimoji="0" lang="en-US" altLang="en-US" sz="1200" dirty="0">
                <a:latin typeface="Times" panose="02020603050405020304" pitchFamily="18" charset="0"/>
              </a:rPr>
              <a:t>Coronavirus (COVID-19) Update for Employers:                                                    Planning for the Potential Impact on Your Workplace</a:t>
            </a: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55537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54428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E9FF9CAC-246D-4329-9435-08A75B5B943E}" type="slidenum">
              <a:rPr lang="en-US">
                <a:solidFill>
                  <a:prstClr val="black"/>
                </a:solidFill>
                <a:latin typeface="Calibri" panose="020F0502020204030204"/>
              </a:rPr>
              <a:pPr defTabSz="931774">
                <a:defRPr/>
              </a:pPr>
              <a:t>51</a:t>
            </a:fld>
            <a:endParaRPr lang="en-US" dirty="0">
              <a:solidFill>
                <a:prstClr val="black"/>
              </a:solidFill>
              <a:latin typeface="Calibri" panose="020F0502020204030204"/>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7570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236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1893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17123591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35692090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32384519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7660022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33289567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2256846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30788506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137248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625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p:cNvSpPr/>
          <p:nvPr userDrawn="1"/>
        </p:nvSpPr>
        <p:spPr bwMode="white">
          <a:xfrm>
            <a:off x="8116491" y="1"/>
            <a:ext cx="1027510"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11" name="Title 1"/>
          <p:cNvSpPr txBox="1">
            <a:spLocks/>
          </p:cNvSpPr>
          <p:nvPr userDrawn="1"/>
        </p:nvSpPr>
        <p:spPr>
          <a:xfrm>
            <a:off x="744141" y="1319351"/>
            <a:ext cx="5086349" cy="7620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sz="3300" dirty="0">
              <a:latin typeface="Futura Md BT" panose="020B06020202040203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8273201" y="6043352"/>
            <a:ext cx="714087" cy="548945"/>
          </a:xfrm>
          <a:prstGeom prst="rect">
            <a:avLst/>
          </a:prstGeom>
        </p:spPr>
      </p:pic>
      <p:sp>
        <p:nvSpPr>
          <p:cNvPr id="15" name="Text Placeholder 14"/>
          <p:cNvSpPr>
            <a:spLocks noGrp="1"/>
          </p:cNvSpPr>
          <p:nvPr>
            <p:ph type="body" sz="quarter" idx="13" hasCustomPrompt="1"/>
          </p:nvPr>
        </p:nvSpPr>
        <p:spPr>
          <a:xfrm>
            <a:off x="628650" y="4180115"/>
            <a:ext cx="7372350" cy="1863499"/>
          </a:xfrm>
        </p:spPr>
        <p:txBody>
          <a:bodyPr>
            <a:normAutofit/>
          </a:bodyPr>
          <a:lstStyle>
            <a:lvl1pPr marL="0" indent="0">
              <a:buNone/>
              <a:defRPr sz="27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 Name (Office)</a:t>
            </a:r>
            <a:endParaRPr lang="en-US" dirty="0"/>
          </a:p>
        </p:txBody>
      </p:sp>
      <p:sp>
        <p:nvSpPr>
          <p:cNvPr id="17" name="Text Placeholder 16"/>
          <p:cNvSpPr>
            <a:spLocks noGrp="1"/>
          </p:cNvSpPr>
          <p:nvPr>
            <p:ph type="body" sz="quarter" idx="14" hasCustomPrompt="1"/>
          </p:nvPr>
        </p:nvSpPr>
        <p:spPr>
          <a:xfrm>
            <a:off x="628650" y="3822700"/>
            <a:ext cx="5389960" cy="357188"/>
          </a:xfrm>
        </p:spPr>
        <p:txBody>
          <a:bodyPr>
            <a:normAutofit/>
          </a:bodyPr>
          <a:lstStyle>
            <a:lvl1pPr marL="0" indent="0">
              <a:buNone/>
              <a:defRPr sz="1500">
                <a:solidFill>
                  <a:srgbClr val="99BCE4"/>
                </a:solidFill>
              </a:defRPr>
            </a:lvl1pPr>
          </a:lstStyle>
          <a:p>
            <a:pPr lvl="0"/>
            <a:r>
              <a:rPr lang="en-US" dirty="0" smtClean="0"/>
              <a:t>Presented by:</a:t>
            </a:r>
            <a:endParaRPr lang="en-US" dirty="0"/>
          </a:p>
        </p:txBody>
      </p:sp>
      <p:sp>
        <p:nvSpPr>
          <p:cNvPr id="10" name="Text Placeholder 9"/>
          <p:cNvSpPr>
            <a:spLocks noGrp="1"/>
          </p:cNvSpPr>
          <p:nvPr>
            <p:ph type="body" sz="quarter" idx="15" hasCustomPrompt="1"/>
          </p:nvPr>
        </p:nvSpPr>
        <p:spPr>
          <a:xfrm>
            <a:off x="628650" y="290513"/>
            <a:ext cx="7372350" cy="3192462"/>
          </a:xfrm>
        </p:spPr>
        <p:txBody>
          <a:bodyPr anchor="b">
            <a:normAutofit/>
          </a:bodyPr>
          <a:lstStyle>
            <a:lvl1pPr marL="0" indent="0">
              <a:buNone/>
              <a:defRPr sz="4500" b="0" baseline="0">
                <a:solidFill>
                  <a:srgbClr val="00447B"/>
                </a:solidFill>
                <a:latin typeface="+mj-lt"/>
              </a:defRPr>
            </a:lvl1pPr>
          </a:lstStyle>
          <a:p>
            <a:pPr lvl="0"/>
            <a:r>
              <a:rPr lang="en-US" dirty="0" smtClean="0">
                <a:latin typeface="+mj-lt"/>
              </a:rPr>
              <a:t>Presentation Title</a:t>
            </a:r>
            <a:endParaRPr lang="en-US" dirty="0"/>
          </a:p>
        </p:txBody>
      </p:sp>
      <p:pic>
        <p:nvPicPr>
          <p:cNvPr id="3" name="Picture 2"/>
          <p:cNvPicPr>
            <a:picLocks noChangeAspect="1"/>
          </p:cNvPicPr>
          <p:nvPr userDrawn="1"/>
        </p:nvPicPr>
        <p:blipFill>
          <a:blip r:embed="rId3"/>
          <a:stretch>
            <a:fillRect/>
          </a:stretch>
        </p:blipFill>
        <p:spPr>
          <a:xfrm>
            <a:off x="8284168" y="219695"/>
            <a:ext cx="765773" cy="5823657"/>
          </a:xfrm>
          <a:prstGeom prst="rect">
            <a:avLst/>
          </a:prstGeom>
        </p:spPr>
      </p:pic>
    </p:spTree>
    <p:extLst>
      <p:ext uri="{BB962C8B-B14F-4D97-AF65-F5344CB8AC3E}">
        <p14:creationId xmlns:p14="http://schemas.microsoft.com/office/powerpoint/2010/main" val="19423826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9144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(CITY) Office</a:t>
            </a:r>
            <a:endParaRPr lang="en-US" dirty="0"/>
          </a:p>
        </p:txBody>
      </p:sp>
      <p:sp>
        <p:nvSpPr>
          <p:cNvPr id="3" name="Date Placeholder 2"/>
          <p:cNvSpPr>
            <a:spLocks noGrp="1"/>
          </p:cNvSpPr>
          <p:nvPr>
            <p:ph type="dt" sz="half" idx="10"/>
          </p:nvPr>
        </p:nvSpPr>
        <p:spPr/>
        <p:txBody>
          <a:bodyPr/>
          <a:lstStyle/>
          <a:p>
            <a:endParaRPr lang="en-US" dirty="0"/>
          </a:p>
        </p:txBody>
      </p:sp>
      <p:sp>
        <p:nvSpPr>
          <p:cNvPr id="7" name="Text Placeholder 6"/>
          <p:cNvSpPr>
            <a:spLocks noGrp="1"/>
          </p:cNvSpPr>
          <p:nvPr>
            <p:ph type="body" sz="quarter" idx="12" hasCustomPrompt="1"/>
          </p:nvPr>
        </p:nvSpPr>
        <p:spPr>
          <a:xfrm>
            <a:off x="4650582" y="1666875"/>
            <a:ext cx="3864769" cy="4371976"/>
          </a:xfrm>
        </p:spPr>
        <p:txBody>
          <a:bodyPr>
            <a:normAutofit/>
          </a:bodyPr>
          <a:lstStyle>
            <a:lvl1pPr marL="0" indent="0">
              <a:buNone/>
              <a:defRPr sz="2100">
                <a:solidFill>
                  <a:schemeClr val="bg1"/>
                </a:solidFill>
                <a:latin typeface="+mn-lt"/>
              </a:defRPr>
            </a:lvl1pPr>
          </a:lstStyle>
          <a:p>
            <a:pPr lvl="0"/>
            <a:r>
              <a:rPr lang="en-US" dirty="0" smtClean="0"/>
              <a:t>Insert about office</a:t>
            </a:r>
            <a:endParaRPr lang="en-US" dirty="0"/>
          </a:p>
        </p:txBody>
      </p:sp>
      <p:sp>
        <p:nvSpPr>
          <p:cNvPr id="15" name="Picture Placeholder 14"/>
          <p:cNvSpPr>
            <a:spLocks noGrp="1"/>
          </p:cNvSpPr>
          <p:nvPr>
            <p:ph type="pic" sz="quarter" idx="13" hasCustomPrompt="1"/>
          </p:nvPr>
        </p:nvSpPr>
        <p:spPr>
          <a:xfrm>
            <a:off x="-7122" y="1500189"/>
            <a:ext cx="4407671" cy="4572000"/>
          </a:xfrm>
          <a:custGeom>
            <a:avLst/>
            <a:gdLst>
              <a:gd name="connsiteX0" fmla="*/ 0 w 5876895"/>
              <a:gd name="connsiteY0" fmla="*/ 4581525 h 4581525"/>
              <a:gd name="connsiteX1" fmla="*/ 132635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dirty="0" smtClean="0"/>
              <a:t>Click icon to insert photo</a:t>
            </a:r>
            <a:endParaRPr lang="en-US" dirty="0"/>
          </a:p>
        </p:txBody>
      </p:sp>
      <p:sp>
        <p:nvSpPr>
          <p:cNvPr id="9"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10" name="Slide Number Placeholder 5"/>
          <p:cNvSpPr>
            <a:spLocks noGrp="1"/>
          </p:cNvSpPr>
          <p:nvPr>
            <p:ph type="sldNum" sz="quarter" idx="14"/>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9639595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6047509" y="0"/>
            <a:ext cx="3096491"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hasCustomPrompt="1"/>
          </p:nvPr>
        </p:nvSpPr>
        <p:spPr>
          <a:xfrm>
            <a:off x="84535" y="226243"/>
            <a:ext cx="5962650" cy="877070"/>
          </a:xfrm>
        </p:spPr>
        <p:txBody>
          <a:bodyPr>
            <a:normAutofit/>
          </a:bodyPr>
          <a:lstStyle>
            <a:lvl1pPr marL="0" indent="0">
              <a:buNone/>
              <a:defRPr sz="3000">
                <a:solidFill>
                  <a:srgbClr val="00447B"/>
                </a:solidFill>
              </a:defRPr>
            </a:lvl1pPr>
          </a:lstStyle>
          <a:p>
            <a:pPr lvl="0"/>
            <a:r>
              <a:rPr lang="en-US" dirty="0" smtClean="0"/>
              <a:t>Click to add Chart Title</a:t>
            </a:r>
          </a:p>
        </p:txBody>
      </p:sp>
      <p:sp>
        <p:nvSpPr>
          <p:cNvPr id="13" name="Text Placeholder 12"/>
          <p:cNvSpPr>
            <a:spLocks noGrp="1"/>
          </p:cNvSpPr>
          <p:nvPr>
            <p:ph type="body" sz="quarter" idx="13" hasCustomPrompt="1"/>
          </p:nvPr>
        </p:nvSpPr>
        <p:spPr>
          <a:xfrm>
            <a:off x="6263879" y="1103314"/>
            <a:ext cx="2771775"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Subtitle</a:t>
            </a:r>
          </a:p>
        </p:txBody>
      </p:sp>
      <p:sp>
        <p:nvSpPr>
          <p:cNvPr id="14" name="Text Placeholder 12"/>
          <p:cNvSpPr>
            <a:spLocks noGrp="1"/>
          </p:cNvSpPr>
          <p:nvPr>
            <p:ph type="body" sz="quarter" idx="14" hasCustomPrompt="1"/>
          </p:nvPr>
        </p:nvSpPr>
        <p:spPr>
          <a:xfrm>
            <a:off x="6263879" y="1640642"/>
            <a:ext cx="2771775" cy="5080834"/>
          </a:xfrm>
        </p:spPr>
        <p:txBody>
          <a:bodyPr>
            <a:norm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Description</a:t>
            </a:r>
          </a:p>
        </p:txBody>
      </p:sp>
      <p:sp>
        <p:nvSpPr>
          <p:cNvPr id="9" name="Chart Placeholder 8"/>
          <p:cNvSpPr>
            <a:spLocks noGrp="1"/>
          </p:cNvSpPr>
          <p:nvPr>
            <p:ph type="chart" sz="quarter" idx="11" hasCustomPrompt="1"/>
          </p:nvPr>
        </p:nvSpPr>
        <p:spPr>
          <a:xfrm>
            <a:off x="0" y="1103314"/>
            <a:ext cx="6047185" cy="5754687"/>
          </a:xfrm>
        </p:spPr>
        <p:txBody>
          <a:bodyPr/>
          <a:lstStyle>
            <a:lvl1pPr>
              <a:defRPr/>
            </a:lvl1pPr>
          </a:lstStyle>
          <a:p>
            <a:r>
              <a:rPr lang="en-US" dirty="0" smtClean="0"/>
              <a:t>Click icon to insert chart</a:t>
            </a:r>
            <a:endParaRPr lang="en-US" dirty="0"/>
          </a:p>
        </p:txBody>
      </p:sp>
    </p:spTree>
    <p:extLst>
      <p:ext uri="{BB962C8B-B14F-4D97-AF65-F5344CB8AC3E}">
        <p14:creationId xmlns:p14="http://schemas.microsoft.com/office/powerpoint/2010/main" val="28134599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l="-10275" t="5096" r="1699" b="3441"/>
          <a:stretch/>
        </p:blipFill>
        <p:spPr>
          <a:xfrm>
            <a:off x="-20472" y="1"/>
            <a:ext cx="9161060" cy="6858000"/>
          </a:xfrm>
          <a:prstGeom prst="rect">
            <a:avLst/>
          </a:prstGeom>
          <a:effectLst>
            <a:softEdge rad="0"/>
          </a:effectLst>
        </p:spPr>
      </p:pic>
      <p:sp>
        <p:nvSpPr>
          <p:cNvPr id="3" name="Date Placeholder 2"/>
          <p:cNvSpPr>
            <a:spLocks noGrp="1"/>
          </p:cNvSpPr>
          <p:nvPr>
            <p:ph type="dt" sz="half" idx="10"/>
          </p:nvPr>
        </p:nvSpPr>
        <p:spPr/>
        <p:txBody>
          <a:bodyPr/>
          <a:lstStyle/>
          <a:p>
            <a:endParaRPr lang="en-US" dirty="0"/>
          </a:p>
        </p:txBody>
      </p:sp>
      <p:sp>
        <p:nvSpPr>
          <p:cNvPr id="5" name="Rectangle 13"/>
          <p:cNvSpPr/>
          <p:nvPr userDrawn="1"/>
        </p:nvSpPr>
        <p:spPr>
          <a:xfrm flipH="1">
            <a:off x="-8" y="-18853"/>
            <a:ext cx="5422776" cy="6928701"/>
          </a:xfrm>
          <a:custGeom>
            <a:avLst/>
            <a:gdLst>
              <a:gd name="connsiteX0" fmla="*/ 0 w 6410327"/>
              <a:gd name="connsiteY0" fmla="*/ 0 h 6858000"/>
              <a:gd name="connsiteX1" fmla="*/ 6410327 w 6410327"/>
              <a:gd name="connsiteY1" fmla="*/ 0 h 6858000"/>
              <a:gd name="connsiteX2" fmla="*/ 6410327 w 6410327"/>
              <a:gd name="connsiteY2" fmla="*/ 6858000 h 6858000"/>
              <a:gd name="connsiteX3" fmla="*/ 0 w 6410327"/>
              <a:gd name="connsiteY3" fmla="*/ 6858000 h 6858000"/>
              <a:gd name="connsiteX4" fmla="*/ 0 w 6410327"/>
              <a:gd name="connsiteY4" fmla="*/ 0 h 6858000"/>
              <a:gd name="connsiteX0" fmla="*/ 0 w 6410327"/>
              <a:gd name="connsiteY0" fmla="*/ 0 h 6858000"/>
              <a:gd name="connsiteX1" fmla="*/ 6410327 w 6410327"/>
              <a:gd name="connsiteY1" fmla="*/ 0 h 6858000"/>
              <a:gd name="connsiteX2" fmla="*/ 6410327 w 6410327"/>
              <a:gd name="connsiteY2" fmla="*/ 6858000 h 6858000"/>
              <a:gd name="connsiteX3" fmla="*/ 1695450 w 6410327"/>
              <a:gd name="connsiteY3" fmla="*/ 6838950 h 6858000"/>
              <a:gd name="connsiteX4" fmla="*/ 0 w 6410327"/>
              <a:gd name="connsiteY4" fmla="*/ 0 h 6858000"/>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431890" y="1657448"/>
            <a:ext cx="391157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
        <p:nvSpPr>
          <p:cNvPr id="11" name="Text Placeholder 10"/>
          <p:cNvSpPr>
            <a:spLocks noGrp="1"/>
          </p:cNvSpPr>
          <p:nvPr>
            <p:ph type="body" sz="quarter" idx="11" hasCustomPrompt="1"/>
          </p:nvPr>
        </p:nvSpPr>
        <p:spPr>
          <a:xfrm>
            <a:off x="431890" y="849540"/>
            <a:ext cx="4491038" cy="987425"/>
          </a:xfrm>
        </p:spPr>
        <p:txBody>
          <a:bodyPr anchor="b">
            <a:noAutofit/>
          </a:bodyPr>
          <a:lstStyle>
            <a:lvl1pPr marL="0" indent="0">
              <a:buNone/>
              <a:defRPr sz="4950">
                <a:solidFill>
                  <a:schemeClr val="bg1"/>
                </a:solidFill>
              </a:defRPr>
            </a:lvl1pPr>
          </a:lstStyle>
          <a:p>
            <a:pPr lvl="0"/>
            <a:r>
              <a:rPr lang="en-US" dirty="0" smtClean="0"/>
              <a:t>Thank you!</a:t>
            </a:r>
            <a:endParaRPr lang="en-US" dirty="0"/>
          </a:p>
        </p:txBody>
      </p:sp>
      <p:sp>
        <p:nvSpPr>
          <p:cNvPr id="7" name="Text Placeholder 6"/>
          <p:cNvSpPr>
            <a:spLocks noGrp="1"/>
          </p:cNvSpPr>
          <p:nvPr>
            <p:ph type="body" sz="quarter" idx="12" hasCustomPrompt="1"/>
          </p:nvPr>
        </p:nvSpPr>
        <p:spPr>
          <a:xfrm>
            <a:off x="432197" y="2049464"/>
            <a:ext cx="3253978" cy="4306887"/>
          </a:xfrm>
        </p:spPr>
        <p:txBody>
          <a:bodyPr>
            <a:normAutofit/>
          </a:bodyPr>
          <a:lstStyle>
            <a:lvl1pPr marL="0" indent="0">
              <a:buNone/>
              <a:defRPr sz="15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Contact Information</a:t>
            </a:r>
            <a:endParaRPr lang="en-US" dirty="0"/>
          </a:p>
        </p:txBody>
      </p:sp>
    </p:spTree>
    <p:extLst>
      <p:ext uri="{BB962C8B-B14F-4D97-AF65-F5344CB8AC3E}">
        <p14:creationId xmlns:p14="http://schemas.microsoft.com/office/powerpoint/2010/main" val="12673886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bwMode="white">
          <a:xfrm>
            <a:off x="8116491" y="1"/>
            <a:ext cx="1027510"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11" name="Title 1"/>
          <p:cNvSpPr txBox="1">
            <a:spLocks/>
          </p:cNvSpPr>
          <p:nvPr userDrawn="1"/>
        </p:nvSpPr>
        <p:spPr>
          <a:xfrm>
            <a:off x="744141" y="1319351"/>
            <a:ext cx="5086349" cy="7620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sz="3300" dirty="0">
              <a:latin typeface="Futura Md BT" panose="020B06020202040203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8273201" y="6043352"/>
            <a:ext cx="714087" cy="548945"/>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
        <p:nvSpPr>
          <p:cNvPr id="15" name="Text Placeholder 14"/>
          <p:cNvSpPr>
            <a:spLocks noGrp="1"/>
          </p:cNvSpPr>
          <p:nvPr>
            <p:ph type="body" sz="quarter" idx="13" hasCustomPrompt="1"/>
          </p:nvPr>
        </p:nvSpPr>
        <p:spPr>
          <a:xfrm>
            <a:off x="628650" y="4180115"/>
            <a:ext cx="7372350" cy="1863499"/>
          </a:xfrm>
        </p:spPr>
        <p:txBody>
          <a:bodyPr>
            <a:normAutofit/>
          </a:bodyPr>
          <a:lstStyle>
            <a:lvl1pPr marL="0" indent="0">
              <a:buNone/>
              <a:defRPr sz="27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 Name (Office)</a:t>
            </a:r>
            <a:endParaRPr lang="en-US" dirty="0"/>
          </a:p>
        </p:txBody>
      </p:sp>
      <p:sp>
        <p:nvSpPr>
          <p:cNvPr id="17" name="Text Placeholder 16"/>
          <p:cNvSpPr>
            <a:spLocks noGrp="1"/>
          </p:cNvSpPr>
          <p:nvPr>
            <p:ph type="body" sz="quarter" idx="14" hasCustomPrompt="1"/>
          </p:nvPr>
        </p:nvSpPr>
        <p:spPr>
          <a:xfrm>
            <a:off x="628650" y="3822700"/>
            <a:ext cx="5389960" cy="357188"/>
          </a:xfrm>
        </p:spPr>
        <p:txBody>
          <a:bodyPr>
            <a:normAutofit/>
          </a:bodyPr>
          <a:lstStyle>
            <a:lvl1pPr marL="0" indent="0">
              <a:buNone/>
              <a:defRPr sz="1500">
                <a:solidFill>
                  <a:srgbClr val="99BCE4"/>
                </a:solidFill>
              </a:defRPr>
            </a:lvl1pPr>
          </a:lstStyle>
          <a:p>
            <a:pPr lvl="0"/>
            <a:r>
              <a:rPr lang="en-US" dirty="0" smtClean="0"/>
              <a:t>Presented by:</a:t>
            </a:r>
            <a:endParaRPr lang="en-US" dirty="0"/>
          </a:p>
        </p:txBody>
      </p:sp>
      <p:sp>
        <p:nvSpPr>
          <p:cNvPr id="10" name="Text Placeholder 9"/>
          <p:cNvSpPr>
            <a:spLocks noGrp="1"/>
          </p:cNvSpPr>
          <p:nvPr>
            <p:ph type="body" sz="quarter" idx="15" hasCustomPrompt="1"/>
          </p:nvPr>
        </p:nvSpPr>
        <p:spPr>
          <a:xfrm>
            <a:off x="628650" y="290513"/>
            <a:ext cx="7372350" cy="3192462"/>
          </a:xfrm>
        </p:spPr>
        <p:txBody>
          <a:bodyPr anchor="b">
            <a:normAutofit/>
          </a:bodyPr>
          <a:lstStyle>
            <a:lvl1pPr marL="0" indent="0">
              <a:buNone/>
              <a:defRPr sz="4500" b="0" baseline="0">
                <a:solidFill>
                  <a:srgbClr val="00447B"/>
                </a:solidFill>
                <a:latin typeface="+mj-lt"/>
              </a:defRPr>
            </a:lvl1pPr>
          </a:lstStyle>
          <a:p>
            <a:pPr lvl="0"/>
            <a:r>
              <a:rPr lang="en-US" dirty="0" smtClean="0">
                <a:latin typeface="+mj-lt"/>
              </a:rPr>
              <a:t>Presentation Title</a:t>
            </a:r>
            <a:endParaRPr lang="en-US" dirty="0"/>
          </a:p>
        </p:txBody>
      </p:sp>
      <p:pic>
        <p:nvPicPr>
          <p:cNvPr id="2" name="Picture 1"/>
          <p:cNvPicPr>
            <a:picLocks noChangeAspect="1"/>
          </p:cNvPicPr>
          <p:nvPr userDrawn="1"/>
        </p:nvPicPr>
        <p:blipFill>
          <a:blip r:embed="rId3"/>
          <a:stretch>
            <a:fillRect/>
          </a:stretch>
        </p:blipFill>
        <p:spPr>
          <a:xfrm>
            <a:off x="8314873" y="219370"/>
            <a:ext cx="771383" cy="5866316"/>
          </a:xfrm>
          <a:prstGeom prst="rect">
            <a:avLst/>
          </a:prstGeom>
        </p:spPr>
      </p:pic>
    </p:spTree>
    <p:extLst>
      <p:ext uri="{BB962C8B-B14F-4D97-AF65-F5344CB8AC3E}">
        <p14:creationId xmlns:p14="http://schemas.microsoft.com/office/powerpoint/2010/main" val="31204213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227" y="365126"/>
            <a:ext cx="8007123" cy="101486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8227" y="1559379"/>
            <a:ext cx="8007123" cy="461758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nchor="ctr"/>
          <a:lstStyle>
            <a:lvl1pPr>
              <a:defRPr lang="en-US" sz="900" kern="1200" dirty="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nchor="ctr"/>
          <a:lstStyle>
            <a:lvl1pPr>
              <a:defRPr lang="en-US" sz="900" kern="1200" smtClean="0">
                <a:solidFill>
                  <a:schemeClr val="tx1">
                    <a:tint val="75000"/>
                  </a:schemeClr>
                </a:solidFill>
                <a:latin typeface="+mn-lt"/>
                <a:ea typeface="+mn-ea"/>
                <a:cs typeface="+mn-cs"/>
              </a:defRPr>
            </a:lvl1pPr>
          </a:lstStyle>
          <a:p>
            <a:fld id="{6780B6AC-FBDE-415B-BDC5-8937C05D3A52}" type="slidenum">
              <a:rPr lang="en-US" smtClean="0"/>
              <a:pPr/>
              <a:t>‹#›</a:t>
            </a:fld>
            <a:endParaRPr lang="en-US" dirty="0"/>
          </a:p>
        </p:txBody>
      </p:sp>
    </p:spTree>
    <p:extLst>
      <p:ext uri="{BB962C8B-B14F-4D97-AF65-F5344CB8AC3E}">
        <p14:creationId xmlns:p14="http://schemas.microsoft.com/office/powerpoint/2010/main" val="4283408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9144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2">
            <a:duotone>
              <a:schemeClr val="accent3">
                <a:shade val="45000"/>
                <a:satMod val="135000"/>
              </a:schemeClr>
              <a:prstClr val="white"/>
            </a:duotone>
          </a:blip>
          <a:srcRect t="-3058" r="23735" b="19265"/>
          <a:stretch/>
        </p:blipFill>
        <p:spPr>
          <a:xfrm>
            <a:off x="0" y="27987"/>
            <a:ext cx="9144000" cy="6819380"/>
          </a:xfrm>
          <a:prstGeom prst="rect">
            <a:avLst/>
          </a:prstGeom>
          <a:noFill/>
        </p:spPr>
      </p:pic>
      <p:pic>
        <p:nvPicPr>
          <p:cNvPr id="8" name="Picture 7"/>
          <p:cNvPicPr>
            <a:picLocks noChangeAspect="1"/>
          </p:cNvPicPr>
          <p:nvPr userDrawn="1"/>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rcRect t="-3058" r="23735" b="18664"/>
          <a:stretch/>
        </p:blipFill>
        <p:spPr>
          <a:xfrm>
            <a:off x="0" y="27987"/>
            <a:ext cx="9135496" cy="6861912"/>
          </a:xfrm>
          <a:prstGeom prst="rect">
            <a:avLst/>
          </a:prstGeom>
          <a:noFill/>
        </p:spPr>
      </p:pic>
      <p:sp>
        <p:nvSpPr>
          <p:cNvPr id="2" name="Title 1"/>
          <p:cNvSpPr>
            <a:spLocks noGrp="1"/>
          </p:cNvSpPr>
          <p:nvPr>
            <p:ph type="title"/>
          </p:nvPr>
        </p:nvSpPr>
        <p:spPr>
          <a:xfrm>
            <a:off x="4094625" y="1002214"/>
            <a:ext cx="4420726" cy="2852737"/>
          </a:xfrm>
        </p:spPr>
        <p:txBody>
          <a:bodyPr anchor="b">
            <a:normAutofit/>
          </a:bodyPr>
          <a:lstStyle>
            <a:lvl1pPr>
              <a:defRPr sz="4050"/>
            </a:lvl1pPr>
          </a:lstStyle>
          <a:p>
            <a:r>
              <a:rPr lang="en-US" dirty="0" smtClean="0"/>
              <a:t>Click to edit Master title style</a:t>
            </a:r>
            <a:endParaRPr lang="en-US" dirty="0"/>
          </a:p>
        </p:txBody>
      </p:sp>
      <p:sp>
        <p:nvSpPr>
          <p:cNvPr id="3" name="Text Placeholder 2"/>
          <p:cNvSpPr>
            <a:spLocks noGrp="1"/>
          </p:cNvSpPr>
          <p:nvPr>
            <p:ph type="body" idx="1"/>
          </p:nvPr>
        </p:nvSpPr>
        <p:spPr>
          <a:xfrm>
            <a:off x="4094624" y="3881939"/>
            <a:ext cx="4420727"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pic>
        <p:nvPicPr>
          <p:cNvPr id="10" name="Picture 9"/>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311078" y="6238081"/>
            <a:ext cx="628817" cy="483395"/>
          </a:xfrm>
          <a:prstGeom prst="rect">
            <a:avLst/>
          </a:prstGeom>
        </p:spPr>
      </p:pic>
    </p:spTree>
    <p:extLst>
      <p:ext uri="{BB962C8B-B14F-4D97-AF65-F5344CB8AC3E}">
        <p14:creationId xmlns:p14="http://schemas.microsoft.com/office/powerpoint/2010/main" val="39509165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rotWithShape="1">
          <a:blip r:embed="rId2" cstate="screen">
            <a:extLst>
              <a:ext uri="{28A0092B-C50C-407E-A947-70E740481C1C}">
                <a14:useLocalDpi xmlns:a14="http://schemas.microsoft.com/office/drawing/2010/main" val="0"/>
              </a:ext>
            </a:extLst>
          </a:blip>
          <a:srcRect l="27181" t="7512" r="653" b="998"/>
          <a:stretch/>
        </p:blipFill>
        <p:spPr>
          <a:xfrm>
            <a:off x="0" y="0"/>
            <a:ext cx="6086475" cy="6858000"/>
          </a:xfrm>
          <a:prstGeom prst="parallelogram">
            <a:avLst/>
          </a:prstGeom>
        </p:spPr>
      </p:pic>
      <p:sp>
        <p:nvSpPr>
          <p:cNvPr id="6" name="Picture Placeholder 5"/>
          <p:cNvSpPr>
            <a:spLocks noGrp="1"/>
          </p:cNvSpPr>
          <p:nvPr>
            <p:ph type="pic" sz="quarter" idx="13" hasCustomPrompt="1"/>
          </p:nvPr>
        </p:nvSpPr>
        <p:spPr>
          <a:xfrm>
            <a:off x="-24492" y="0"/>
            <a:ext cx="6159953" cy="6858000"/>
          </a:xfrm>
          <a:prstGeom prst="parallelogram">
            <a:avLst/>
          </a:prstGeom>
        </p:spPr>
        <p:txBody>
          <a:bodyPr/>
          <a:lstStyle>
            <a:lvl1pPr>
              <a:defRPr>
                <a:solidFill>
                  <a:schemeClr val="bg1"/>
                </a:solidFill>
              </a:defRPr>
            </a:lvl1pPr>
          </a:lstStyle>
          <a:p>
            <a:r>
              <a:rPr lang="en-US" dirty="0" smtClean="0"/>
              <a:t>Click icon to insert picture</a:t>
            </a:r>
            <a:endParaRPr lang="en-US" dirty="0"/>
          </a:p>
        </p:txBody>
      </p:sp>
      <p:sp>
        <p:nvSpPr>
          <p:cNvPr id="3" name="Date Placeholder 2"/>
          <p:cNvSpPr>
            <a:spLocks noGrp="1"/>
          </p:cNvSpPr>
          <p:nvPr>
            <p:ph type="dt" sz="half" idx="10"/>
          </p:nvPr>
        </p:nvSpPr>
        <p:spPr/>
        <p:txBody>
          <a:bodyPr/>
          <a:lstStyle/>
          <a:p>
            <a:endParaRPr lang="en-US" dirty="0"/>
          </a:p>
        </p:txBody>
      </p:sp>
      <p:sp>
        <p:nvSpPr>
          <p:cNvPr id="5" name="Text Placeholder 4"/>
          <p:cNvSpPr>
            <a:spLocks noGrp="1"/>
          </p:cNvSpPr>
          <p:nvPr>
            <p:ph type="body" sz="quarter" idx="11" hasCustomPrompt="1"/>
          </p:nvPr>
        </p:nvSpPr>
        <p:spPr>
          <a:xfrm>
            <a:off x="6086476" y="1669265"/>
            <a:ext cx="2707481" cy="1677988"/>
          </a:xfrm>
        </p:spPr>
        <p:txBody>
          <a:bodyPr anchor="b">
            <a:normAutofit/>
          </a:bodyPr>
          <a:lstStyle>
            <a:lvl1pPr marL="0" indent="0">
              <a:buNone/>
              <a:defRPr sz="3300" b="0" baseline="0">
                <a:solidFill>
                  <a:srgbClr val="00447B"/>
                </a:solidFill>
                <a:latin typeface="+mj-lt"/>
              </a:defRPr>
            </a:lvl1pPr>
          </a:lstStyle>
          <a:p>
            <a:pPr lvl="0"/>
            <a:r>
              <a:rPr lang="en-US" dirty="0" smtClean="0"/>
              <a:t>Insert Divider Title</a:t>
            </a:r>
            <a:endParaRPr lang="en-US" dirty="0"/>
          </a:p>
        </p:txBody>
      </p:sp>
      <p:sp>
        <p:nvSpPr>
          <p:cNvPr id="7" name="Text Placeholder 6"/>
          <p:cNvSpPr>
            <a:spLocks noGrp="1"/>
          </p:cNvSpPr>
          <p:nvPr>
            <p:ph type="body" sz="quarter" idx="12" hasCustomPrompt="1"/>
          </p:nvPr>
        </p:nvSpPr>
        <p:spPr>
          <a:xfrm>
            <a:off x="6086476" y="3348038"/>
            <a:ext cx="2707481" cy="1147762"/>
          </a:xfrm>
        </p:spPr>
        <p:txBody>
          <a:bodyPr/>
          <a:lstStyle>
            <a:lvl1pPr marL="0" indent="0">
              <a:buNone/>
              <a:defRPr baseline="0">
                <a:solidFill>
                  <a:srgbClr val="99BCE4"/>
                </a:solidFill>
                <a:latin typeface="+mn-lt"/>
              </a:defRPr>
            </a:lvl1pPr>
          </a:lstStyle>
          <a:p>
            <a:pPr lvl="0"/>
            <a:r>
              <a:rPr lang="en-US" dirty="0" smtClean="0"/>
              <a:t>Insert subtitle</a:t>
            </a:r>
            <a:endParaRPr lang="en-US" dirty="0"/>
          </a:p>
        </p:txBody>
      </p:sp>
    </p:spTree>
    <p:extLst>
      <p:ext uri="{BB962C8B-B14F-4D97-AF65-F5344CB8AC3E}">
        <p14:creationId xmlns:p14="http://schemas.microsoft.com/office/powerpoint/2010/main" val="3686651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027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635794" y="1399509"/>
            <a:ext cx="1115616" cy="148645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48" name="Picture Placeholder 37"/>
          <p:cNvSpPr>
            <a:spLocks noGrp="1"/>
          </p:cNvSpPr>
          <p:nvPr>
            <p:ph type="pic" sz="quarter" idx="14" hasCustomPrompt="1"/>
          </p:nvPr>
        </p:nvSpPr>
        <p:spPr>
          <a:xfrm>
            <a:off x="628650" y="3001078"/>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49" name="Picture Placeholder 37"/>
          <p:cNvSpPr>
            <a:spLocks noGrp="1"/>
          </p:cNvSpPr>
          <p:nvPr>
            <p:ph type="pic" sz="quarter" idx="15" hasCustomPrompt="1"/>
          </p:nvPr>
        </p:nvSpPr>
        <p:spPr>
          <a:xfrm>
            <a:off x="635794" y="4599782"/>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0" name="Picture Placeholder 37"/>
          <p:cNvSpPr>
            <a:spLocks noGrp="1"/>
          </p:cNvSpPr>
          <p:nvPr>
            <p:ph type="pic" sz="quarter" idx="16" hasCustomPrompt="1"/>
          </p:nvPr>
        </p:nvSpPr>
        <p:spPr>
          <a:xfrm>
            <a:off x="4473290" y="1393661"/>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1" name="Picture Placeholder 37"/>
          <p:cNvSpPr>
            <a:spLocks noGrp="1"/>
          </p:cNvSpPr>
          <p:nvPr>
            <p:ph type="pic" sz="quarter" idx="17" hasCustomPrompt="1"/>
          </p:nvPr>
        </p:nvSpPr>
        <p:spPr>
          <a:xfrm>
            <a:off x="4460239" y="2987409"/>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2" name="Picture Placeholder 37"/>
          <p:cNvSpPr>
            <a:spLocks noGrp="1"/>
          </p:cNvSpPr>
          <p:nvPr>
            <p:ph type="pic" sz="quarter" idx="18" hasCustomPrompt="1"/>
          </p:nvPr>
        </p:nvSpPr>
        <p:spPr>
          <a:xfrm>
            <a:off x="4467167" y="4598230"/>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3" name="Title 52"/>
          <p:cNvSpPr>
            <a:spLocks noGrp="1"/>
          </p:cNvSpPr>
          <p:nvPr>
            <p:ph type="title" hasCustomPrompt="1"/>
          </p:nvPr>
        </p:nvSpPr>
        <p:spPr/>
        <p:txBody>
          <a:bodyPr/>
          <a:lstStyle>
            <a:lvl1pPr>
              <a:defRPr/>
            </a:lvl1pPr>
          </a:lstStyle>
          <a:p>
            <a:r>
              <a:rPr lang="en-US" dirty="0" smtClean="0"/>
              <a:t>Team Members</a:t>
            </a:r>
            <a:endParaRPr lang="en-US" dirty="0"/>
          </a:p>
        </p:txBody>
      </p:sp>
      <p:sp>
        <p:nvSpPr>
          <p:cNvPr id="12" name="Text Placeholder 5"/>
          <p:cNvSpPr>
            <a:spLocks noGrp="1"/>
          </p:cNvSpPr>
          <p:nvPr>
            <p:ph type="body" sz="quarter" idx="19" hasCustomPrompt="1"/>
          </p:nvPr>
        </p:nvSpPr>
        <p:spPr>
          <a:xfrm>
            <a:off x="1807007" y="1432165"/>
            <a:ext cx="2230022" cy="415414"/>
          </a:xfrm>
        </p:spPr>
        <p:txBody>
          <a:bodyPr>
            <a:noAutofit/>
          </a:bodyPr>
          <a:lstStyle>
            <a:lvl1pPr marL="0" indent="0">
              <a:buNone/>
              <a:defRPr sz="1500" baseline="0"/>
            </a:lvl1pPr>
          </a:lstStyle>
          <a:p>
            <a:pPr lvl="0"/>
            <a:r>
              <a:rPr lang="en-US" dirty="0" smtClean="0"/>
              <a:t>Attorney Name</a:t>
            </a:r>
          </a:p>
        </p:txBody>
      </p:sp>
      <p:sp>
        <p:nvSpPr>
          <p:cNvPr id="13" name="Text Placeholder 5"/>
          <p:cNvSpPr>
            <a:spLocks noGrp="1"/>
          </p:cNvSpPr>
          <p:nvPr>
            <p:ph type="body" sz="quarter" idx="20" hasCustomPrompt="1"/>
          </p:nvPr>
        </p:nvSpPr>
        <p:spPr>
          <a:xfrm>
            <a:off x="1807007" y="1806760"/>
            <a:ext cx="2230022" cy="262221"/>
          </a:xfrm>
        </p:spPr>
        <p:txBody>
          <a:bodyPr>
            <a:noAutofit/>
          </a:bodyPr>
          <a:lstStyle>
            <a:lvl1pPr marL="0" indent="0">
              <a:buNone/>
              <a:defRPr sz="1200" baseline="0"/>
            </a:lvl1pPr>
          </a:lstStyle>
          <a:p>
            <a:pPr lvl="0"/>
            <a:r>
              <a:rPr lang="en-US" dirty="0" smtClean="0"/>
              <a:t>Title</a:t>
            </a:r>
          </a:p>
        </p:txBody>
      </p:sp>
      <p:sp>
        <p:nvSpPr>
          <p:cNvPr id="14" name="Text Placeholder 5"/>
          <p:cNvSpPr>
            <a:spLocks noGrp="1"/>
          </p:cNvSpPr>
          <p:nvPr>
            <p:ph type="body" sz="quarter" idx="21" hasCustomPrompt="1"/>
          </p:nvPr>
        </p:nvSpPr>
        <p:spPr>
          <a:xfrm>
            <a:off x="1807007" y="2100675"/>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15" name="Text Placeholder 5"/>
          <p:cNvSpPr>
            <a:spLocks noGrp="1"/>
          </p:cNvSpPr>
          <p:nvPr>
            <p:ph type="body" sz="quarter" idx="22" hasCustomPrompt="1"/>
          </p:nvPr>
        </p:nvSpPr>
        <p:spPr>
          <a:xfrm>
            <a:off x="1807007" y="3040172"/>
            <a:ext cx="2230022" cy="415414"/>
          </a:xfrm>
        </p:spPr>
        <p:txBody>
          <a:bodyPr>
            <a:noAutofit/>
          </a:bodyPr>
          <a:lstStyle>
            <a:lvl1pPr marL="0" indent="0">
              <a:buNone/>
              <a:defRPr sz="1500" baseline="0"/>
            </a:lvl1pPr>
          </a:lstStyle>
          <a:p>
            <a:pPr lvl="0"/>
            <a:r>
              <a:rPr lang="en-US" dirty="0" smtClean="0"/>
              <a:t>Attorney Name</a:t>
            </a:r>
          </a:p>
        </p:txBody>
      </p:sp>
      <p:sp>
        <p:nvSpPr>
          <p:cNvPr id="16" name="Text Placeholder 5"/>
          <p:cNvSpPr>
            <a:spLocks noGrp="1"/>
          </p:cNvSpPr>
          <p:nvPr>
            <p:ph type="body" sz="quarter" idx="23" hasCustomPrompt="1"/>
          </p:nvPr>
        </p:nvSpPr>
        <p:spPr>
          <a:xfrm>
            <a:off x="1807007" y="3414766"/>
            <a:ext cx="2230022" cy="262221"/>
          </a:xfrm>
        </p:spPr>
        <p:txBody>
          <a:bodyPr>
            <a:noAutofit/>
          </a:bodyPr>
          <a:lstStyle>
            <a:lvl1pPr marL="0" indent="0">
              <a:buNone/>
              <a:defRPr sz="1200" baseline="0"/>
            </a:lvl1pPr>
          </a:lstStyle>
          <a:p>
            <a:pPr lvl="0"/>
            <a:r>
              <a:rPr lang="en-US" dirty="0" smtClean="0"/>
              <a:t>Title</a:t>
            </a:r>
          </a:p>
        </p:txBody>
      </p:sp>
      <p:sp>
        <p:nvSpPr>
          <p:cNvPr id="17" name="Text Placeholder 5"/>
          <p:cNvSpPr>
            <a:spLocks noGrp="1"/>
          </p:cNvSpPr>
          <p:nvPr>
            <p:ph type="body" sz="quarter" idx="24" hasCustomPrompt="1"/>
          </p:nvPr>
        </p:nvSpPr>
        <p:spPr>
          <a:xfrm>
            <a:off x="1807007" y="370868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18" name="Text Placeholder 5"/>
          <p:cNvSpPr>
            <a:spLocks noGrp="1"/>
          </p:cNvSpPr>
          <p:nvPr>
            <p:ph type="body" sz="quarter" idx="25" hasCustomPrompt="1"/>
          </p:nvPr>
        </p:nvSpPr>
        <p:spPr>
          <a:xfrm>
            <a:off x="1807007" y="4640602"/>
            <a:ext cx="2230022" cy="415414"/>
          </a:xfrm>
        </p:spPr>
        <p:txBody>
          <a:bodyPr>
            <a:noAutofit/>
          </a:bodyPr>
          <a:lstStyle>
            <a:lvl1pPr marL="0" indent="0">
              <a:buNone/>
              <a:defRPr sz="1500" baseline="0"/>
            </a:lvl1pPr>
          </a:lstStyle>
          <a:p>
            <a:pPr lvl="0"/>
            <a:r>
              <a:rPr lang="en-US" dirty="0" smtClean="0"/>
              <a:t>Attorney Name</a:t>
            </a:r>
          </a:p>
        </p:txBody>
      </p:sp>
      <p:sp>
        <p:nvSpPr>
          <p:cNvPr id="19" name="Text Placeholder 5"/>
          <p:cNvSpPr>
            <a:spLocks noGrp="1"/>
          </p:cNvSpPr>
          <p:nvPr>
            <p:ph type="body" sz="quarter" idx="26" hasCustomPrompt="1"/>
          </p:nvPr>
        </p:nvSpPr>
        <p:spPr>
          <a:xfrm>
            <a:off x="1807007" y="5015197"/>
            <a:ext cx="2230022" cy="262221"/>
          </a:xfrm>
        </p:spPr>
        <p:txBody>
          <a:bodyPr>
            <a:noAutofit/>
          </a:bodyPr>
          <a:lstStyle>
            <a:lvl1pPr marL="0" indent="0">
              <a:buNone/>
              <a:defRPr sz="1200" baseline="0"/>
            </a:lvl1pPr>
          </a:lstStyle>
          <a:p>
            <a:pPr lvl="0"/>
            <a:r>
              <a:rPr lang="en-US" dirty="0" smtClean="0"/>
              <a:t>Title</a:t>
            </a:r>
          </a:p>
        </p:txBody>
      </p:sp>
      <p:sp>
        <p:nvSpPr>
          <p:cNvPr id="20" name="Text Placeholder 5"/>
          <p:cNvSpPr>
            <a:spLocks noGrp="1"/>
          </p:cNvSpPr>
          <p:nvPr>
            <p:ph type="body" sz="quarter" idx="27" hasCustomPrompt="1"/>
          </p:nvPr>
        </p:nvSpPr>
        <p:spPr>
          <a:xfrm>
            <a:off x="1807007" y="530911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1" name="Text Placeholder 5"/>
          <p:cNvSpPr>
            <a:spLocks noGrp="1"/>
          </p:cNvSpPr>
          <p:nvPr>
            <p:ph type="body" sz="quarter" idx="28" hasCustomPrompt="1"/>
          </p:nvPr>
        </p:nvSpPr>
        <p:spPr>
          <a:xfrm>
            <a:off x="5643898" y="1432165"/>
            <a:ext cx="2230022" cy="415414"/>
          </a:xfrm>
        </p:spPr>
        <p:txBody>
          <a:bodyPr>
            <a:noAutofit/>
          </a:bodyPr>
          <a:lstStyle>
            <a:lvl1pPr marL="0" indent="0">
              <a:buNone/>
              <a:defRPr sz="1500" baseline="0"/>
            </a:lvl1pPr>
          </a:lstStyle>
          <a:p>
            <a:pPr lvl="0"/>
            <a:r>
              <a:rPr lang="en-US" dirty="0" smtClean="0"/>
              <a:t>Attorney Name</a:t>
            </a:r>
          </a:p>
        </p:txBody>
      </p:sp>
      <p:sp>
        <p:nvSpPr>
          <p:cNvPr id="22" name="Text Placeholder 5"/>
          <p:cNvSpPr>
            <a:spLocks noGrp="1"/>
          </p:cNvSpPr>
          <p:nvPr>
            <p:ph type="body" sz="quarter" idx="29" hasCustomPrompt="1"/>
          </p:nvPr>
        </p:nvSpPr>
        <p:spPr>
          <a:xfrm>
            <a:off x="5643898" y="1806760"/>
            <a:ext cx="2230022" cy="262221"/>
          </a:xfrm>
        </p:spPr>
        <p:txBody>
          <a:bodyPr>
            <a:noAutofit/>
          </a:bodyPr>
          <a:lstStyle>
            <a:lvl1pPr marL="0" indent="0">
              <a:buNone/>
              <a:defRPr sz="1200" baseline="0"/>
            </a:lvl1pPr>
          </a:lstStyle>
          <a:p>
            <a:pPr lvl="0"/>
            <a:r>
              <a:rPr lang="en-US" dirty="0" smtClean="0"/>
              <a:t>Title</a:t>
            </a:r>
          </a:p>
        </p:txBody>
      </p:sp>
      <p:sp>
        <p:nvSpPr>
          <p:cNvPr id="23" name="Text Placeholder 5"/>
          <p:cNvSpPr>
            <a:spLocks noGrp="1"/>
          </p:cNvSpPr>
          <p:nvPr>
            <p:ph type="body" sz="quarter" idx="30" hasCustomPrompt="1"/>
          </p:nvPr>
        </p:nvSpPr>
        <p:spPr>
          <a:xfrm>
            <a:off x="5643898" y="2100675"/>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4" name="Text Placeholder 5"/>
          <p:cNvSpPr>
            <a:spLocks noGrp="1"/>
          </p:cNvSpPr>
          <p:nvPr>
            <p:ph type="body" sz="quarter" idx="31" hasCustomPrompt="1"/>
          </p:nvPr>
        </p:nvSpPr>
        <p:spPr>
          <a:xfrm>
            <a:off x="5644114" y="3040172"/>
            <a:ext cx="2230022" cy="415414"/>
          </a:xfrm>
        </p:spPr>
        <p:txBody>
          <a:bodyPr>
            <a:noAutofit/>
          </a:bodyPr>
          <a:lstStyle>
            <a:lvl1pPr marL="0" indent="0">
              <a:buNone/>
              <a:defRPr sz="1500" baseline="0"/>
            </a:lvl1pPr>
          </a:lstStyle>
          <a:p>
            <a:pPr lvl="0"/>
            <a:r>
              <a:rPr lang="en-US" dirty="0" smtClean="0"/>
              <a:t>Attorney Name</a:t>
            </a:r>
          </a:p>
        </p:txBody>
      </p:sp>
      <p:sp>
        <p:nvSpPr>
          <p:cNvPr id="25" name="Text Placeholder 5"/>
          <p:cNvSpPr>
            <a:spLocks noGrp="1"/>
          </p:cNvSpPr>
          <p:nvPr>
            <p:ph type="body" sz="quarter" idx="32" hasCustomPrompt="1"/>
          </p:nvPr>
        </p:nvSpPr>
        <p:spPr>
          <a:xfrm>
            <a:off x="5644114" y="3414766"/>
            <a:ext cx="2230022" cy="262221"/>
          </a:xfrm>
        </p:spPr>
        <p:txBody>
          <a:bodyPr>
            <a:noAutofit/>
          </a:bodyPr>
          <a:lstStyle>
            <a:lvl1pPr marL="0" indent="0">
              <a:buNone/>
              <a:defRPr sz="1200" baseline="0"/>
            </a:lvl1pPr>
          </a:lstStyle>
          <a:p>
            <a:pPr lvl="0"/>
            <a:r>
              <a:rPr lang="en-US" dirty="0" smtClean="0"/>
              <a:t>Title</a:t>
            </a:r>
          </a:p>
        </p:txBody>
      </p:sp>
      <p:sp>
        <p:nvSpPr>
          <p:cNvPr id="26" name="Text Placeholder 5"/>
          <p:cNvSpPr>
            <a:spLocks noGrp="1"/>
          </p:cNvSpPr>
          <p:nvPr>
            <p:ph type="body" sz="quarter" idx="33" hasCustomPrompt="1"/>
          </p:nvPr>
        </p:nvSpPr>
        <p:spPr>
          <a:xfrm>
            <a:off x="5644114" y="370868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7" name="Text Placeholder 5"/>
          <p:cNvSpPr>
            <a:spLocks noGrp="1"/>
          </p:cNvSpPr>
          <p:nvPr>
            <p:ph type="body" sz="quarter" idx="34" hasCustomPrompt="1"/>
          </p:nvPr>
        </p:nvSpPr>
        <p:spPr>
          <a:xfrm>
            <a:off x="5643898" y="4640602"/>
            <a:ext cx="2230022" cy="415414"/>
          </a:xfrm>
        </p:spPr>
        <p:txBody>
          <a:bodyPr>
            <a:noAutofit/>
          </a:bodyPr>
          <a:lstStyle>
            <a:lvl1pPr marL="0" indent="0">
              <a:buNone/>
              <a:defRPr sz="1500" baseline="0"/>
            </a:lvl1pPr>
          </a:lstStyle>
          <a:p>
            <a:pPr lvl="0"/>
            <a:r>
              <a:rPr lang="en-US" dirty="0" smtClean="0"/>
              <a:t>Attorney Name</a:t>
            </a:r>
          </a:p>
        </p:txBody>
      </p:sp>
      <p:sp>
        <p:nvSpPr>
          <p:cNvPr id="28" name="Text Placeholder 5"/>
          <p:cNvSpPr>
            <a:spLocks noGrp="1"/>
          </p:cNvSpPr>
          <p:nvPr>
            <p:ph type="body" sz="quarter" idx="35" hasCustomPrompt="1"/>
          </p:nvPr>
        </p:nvSpPr>
        <p:spPr>
          <a:xfrm>
            <a:off x="5643898" y="5015197"/>
            <a:ext cx="2230022" cy="262221"/>
          </a:xfrm>
        </p:spPr>
        <p:txBody>
          <a:bodyPr>
            <a:noAutofit/>
          </a:bodyPr>
          <a:lstStyle>
            <a:lvl1pPr marL="0" indent="0">
              <a:buNone/>
              <a:defRPr sz="1200" baseline="0"/>
            </a:lvl1pPr>
          </a:lstStyle>
          <a:p>
            <a:pPr lvl="0"/>
            <a:r>
              <a:rPr lang="en-US" dirty="0" smtClean="0"/>
              <a:t>Title</a:t>
            </a:r>
          </a:p>
        </p:txBody>
      </p:sp>
      <p:sp>
        <p:nvSpPr>
          <p:cNvPr id="29" name="Text Placeholder 5"/>
          <p:cNvSpPr>
            <a:spLocks noGrp="1"/>
          </p:cNvSpPr>
          <p:nvPr>
            <p:ph type="body" sz="quarter" idx="36" hasCustomPrompt="1"/>
          </p:nvPr>
        </p:nvSpPr>
        <p:spPr>
          <a:xfrm>
            <a:off x="5643898" y="530911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Tree>
    <p:extLst>
      <p:ext uri="{BB962C8B-B14F-4D97-AF65-F5344CB8AC3E}">
        <p14:creationId xmlns:p14="http://schemas.microsoft.com/office/powerpoint/2010/main" val="9759202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3879864" y="1905695"/>
            <a:ext cx="1384272" cy="184441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13" name="Picture Placeholder 37"/>
          <p:cNvSpPr>
            <a:spLocks noGrp="1"/>
          </p:cNvSpPr>
          <p:nvPr>
            <p:ph type="pic" sz="quarter" idx="18" hasCustomPrompt="1"/>
          </p:nvPr>
        </p:nvSpPr>
        <p:spPr>
          <a:xfrm>
            <a:off x="6626976" y="1905695"/>
            <a:ext cx="1384272" cy="184441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1147832" y="1905695"/>
            <a:ext cx="1384272" cy="184441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53" name="Title 52"/>
          <p:cNvSpPr>
            <a:spLocks noGrp="1"/>
          </p:cNvSpPr>
          <p:nvPr>
            <p:ph type="title" hasCustomPrompt="1"/>
          </p:nvPr>
        </p:nvSpPr>
        <p:spPr/>
        <p:txBody>
          <a:bodyPr/>
          <a:lstStyle>
            <a:lvl1pPr>
              <a:defRPr/>
            </a:lvl1pPr>
          </a:lstStyle>
          <a:p>
            <a:r>
              <a:rPr lang="en-US" dirty="0" smtClean="0"/>
              <a:t>Team Members</a:t>
            </a:r>
            <a:endParaRPr lang="en-US" dirty="0"/>
          </a:p>
        </p:txBody>
      </p:sp>
      <p:sp>
        <p:nvSpPr>
          <p:cNvPr id="6" name="Text Placeholder 5"/>
          <p:cNvSpPr>
            <a:spLocks noGrp="1"/>
          </p:cNvSpPr>
          <p:nvPr>
            <p:ph type="body" sz="quarter" idx="19" hasCustomPrompt="1"/>
          </p:nvPr>
        </p:nvSpPr>
        <p:spPr>
          <a:xfrm>
            <a:off x="1057004" y="3820886"/>
            <a:ext cx="1565927" cy="415414"/>
          </a:xfrm>
        </p:spPr>
        <p:txBody>
          <a:bodyPr>
            <a:noAutofit/>
          </a:bodyPr>
          <a:lstStyle>
            <a:lvl1pPr marL="0" indent="0">
              <a:buNone/>
              <a:defRPr sz="1500" baseline="0"/>
            </a:lvl1pPr>
          </a:lstStyle>
          <a:p>
            <a:pPr lvl="0"/>
            <a:r>
              <a:rPr lang="en-US" dirty="0" smtClean="0"/>
              <a:t>Attorney Name</a:t>
            </a:r>
          </a:p>
        </p:txBody>
      </p:sp>
      <p:sp>
        <p:nvSpPr>
          <p:cNvPr id="19" name="Text Placeholder 5"/>
          <p:cNvSpPr>
            <a:spLocks noGrp="1"/>
          </p:cNvSpPr>
          <p:nvPr>
            <p:ph type="body" sz="quarter" idx="20" hasCustomPrompt="1"/>
          </p:nvPr>
        </p:nvSpPr>
        <p:spPr>
          <a:xfrm>
            <a:off x="1057004" y="4236301"/>
            <a:ext cx="1565927" cy="262221"/>
          </a:xfrm>
        </p:spPr>
        <p:txBody>
          <a:bodyPr>
            <a:noAutofit/>
          </a:bodyPr>
          <a:lstStyle>
            <a:lvl1pPr marL="0" indent="0">
              <a:buNone/>
              <a:defRPr sz="1200" baseline="0"/>
            </a:lvl1pPr>
          </a:lstStyle>
          <a:p>
            <a:pPr lvl="0"/>
            <a:r>
              <a:rPr lang="en-US" dirty="0" smtClean="0"/>
              <a:t>Title</a:t>
            </a:r>
          </a:p>
        </p:txBody>
      </p:sp>
      <p:sp>
        <p:nvSpPr>
          <p:cNvPr id="23" name="Text Placeholder 5"/>
          <p:cNvSpPr>
            <a:spLocks noGrp="1"/>
          </p:cNvSpPr>
          <p:nvPr>
            <p:ph type="body" sz="quarter" idx="21" hasCustomPrompt="1"/>
          </p:nvPr>
        </p:nvSpPr>
        <p:spPr>
          <a:xfrm>
            <a:off x="811268" y="4530215"/>
            <a:ext cx="2057401" cy="1234332"/>
          </a:xfrm>
        </p:spPr>
        <p:txBody>
          <a:bodyPr>
            <a:noAutofit/>
          </a:bodyPr>
          <a:lstStyle>
            <a:lvl1pPr marL="0" indent="0">
              <a:lnSpc>
                <a:spcPct val="100000"/>
              </a:lnSpc>
              <a:spcBef>
                <a:spcPts val="15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5" name="Text Placeholder 5"/>
          <p:cNvSpPr>
            <a:spLocks noGrp="1"/>
          </p:cNvSpPr>
          <p:nvPr>
            <p:ph type="body" sz="quarter" idx="22" hasCustomPrompt="1"/>
          </p:nvPr>
        </p:nvSpPr>
        <p:spPr>
          <a:xfrm>
            <a:off x="3789037" y="3820885"/>
            <a:ext cx="1565927" cy="415414"/>
          </a:xfrm>
        </p:spPr>
        <p:txBody>
          <a:bodyPr>
            <a:noAutofit/>
          </a:bodyPr>
          <a:lstStyle>
            <a:lvl1pPr marL="0" indent="0">
              <a:buNone/>
              <a:defRPr sz="1500" baseline="0"/>
            </a:lvl1pPr>
          </a:lstStyle>
          <a:p>
            <a:pPr lvl="0"/>
            <a:r>
              <a:rPr lang="en-US" dirty="0" smtClean="0"/>
              <a:t>Attorney Name</a:t>
            </a:r>
          </a:p>
        </p:txBody>
      </p:sp>
      <p:sp>
        <p:nvSpPr>
          <p:cNvPr id="26" name="Text Placeholder 5"/>
          <p:cNvSpPr>
            <a:spLocks noGrp="1"/>
          </p:cNvSpPr>
          <p:nvPr>
            <p:ph type="body" sz="quarter" idx="23" hasCustomPrompt="1"/>
          </p:nvPr>
        </p:nvSpPr>
        <p:spPr>
          <a:xfrm>
            <a:off x="3789037" y="4236300"/>
            <a:ext cx="1565927" cy="262221"/>
          </a:xfrm>
        </p:spPr>
        <p:txBody>
          <a:bodyPr>
            <a:noAutofit/>
          </a:bodyPr>
          <a:lstStyle>
            <a:lvl1pPr marL="0" indent="0">
              <a:buNone/>
              <a:defRPr sz="1200" baseline="0"/>
            </a:lvl1pPr>
          </a:lstStyle>
          <a:p>
            <a:pPr lvl="0"/>
            <a:r>
              <a:rPr lang="en-US" dirty="0" smtClean="0"/>
              <a:t>Title</a:t>
            </a:r>
          </a:p>
        </p:txBody>
      </p:sp>
      <p:sp>
        <p:nvSpPr>
          <p:cNvPr id="27" name="Text Placeholder 5"/>
          <p:cNvSpPr>
            <a:spLocks noGrp="1"/>
          </p:cNvSpPr>
          <p:nvPr>
            <p:ph type="body" sz="quarter" idx="24" hasCustomPrompt="1"/>
          </p:nvPr>
        </p:nvSpPr>
        <p:spPr>
          <a:xfrm>
            <a:off x="3543300" y="4530214"/>
            <a:ext cx="2057400" cy="1234332"/>
          </a:xfrm>
        </p:spPr>
        <p:txBody>
          <a:bodyPr>
            <a:noAutofit/>
          </a:bodyPr>
          <a:lstStyle>
            <a:lvl1pPr marL="0" indent="0">
              <a:lnSpc>
                <a:spcPct val="100000"/>
              </a:lnSpc>
              <a:spcBef>
                <a:spcPts val="15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9" name="Text Placeholder 5"/>
          <p:cNvSpPr>
            <a:spLocks noGrp="1"/>
          </p:cNvSpPr>
          <p:nvPr>
            <p:ph type="body" sz="quarter" idx="25" hasCustomPrompt="1"/>
          </p:nvPr>
        </p:nvSpPr>
        <p:spPr>
          <a:xfrm>
            <a:off x="6547657" y="3820884"/>
            <a:ext cx="1565927" cy="415414"/>
          </a:xfrm>
        </p:spPr>
        <p:txBody>
          <a:bodyPr>
            <a:noAutofit/>
          </a:bodyPr>
          <a:lstStyle>
            <a:lvl1pPr marL="0" indent="0">
              <a:buNone/>
              <a:defRPr sz="1500" baseline="0"/>
            </a:lvl1pPr>
          </a:lstStyle>
          <a:p>
            <a:pPr lvl="0"/>
            <a:r>
              <a:rPr lang="en-US" dirty="0" smtClean="0"/>
              <a:t>Attorney Name</a:t>
            </a:r>
          </a:p>
        </p:txBody>
      </p:sp>
      <p:sp>
        <p:nvSpPr>
          <p:cNvPr id="30" name="Text Placeholder 5"/>
          <p:cNvSpPr>
            <a:spLocks noGrp="1"/>
          </p:cNvSpPr>
          <p:nvPr>
            <p:ph type="body" sz="quarter" idx="26" hasCustomPrompt="1"/>
          </p:nvPr>
        </p:nvSpPr>
        <p:spPr>
          <a:xfrm>
            <a:off x="6547657" y="4236299"/>
            <a:ext cx="1565927" cy="262221"/>
          </a:xfrm>
        </p:spPr>
        <p:txBody>
          <a:bodyPr>
            <a:noAutofit/>
          </a:bodyPr>
          <a:lstStyle>
            <a:lvl1pPr marL="0" indent="0">
              <a:buNone/>
              <a:defRPr sz="1200" baseline="0"/>
            </a:lvl1pPr>
          </a:lstStyle>
          <a:p>
            <a:pPr lvl="0"/>
            <a:r>
              <a:rPr lang="en-US" dirty="0" smtClean="0"/>
              <a:t>Title</a:t>
            </a:r>
          </a:p>
        </p:txBody>
      </p:sp>
      <p:sp>
        <p:nvSpPr>
          <p:cNvPr id="31" name="Text Placeholder 5"/>
          <p:cNvSpPr>
            <a:spLocks noGrp="1"/>
          </p:cNvSpPr>
          <p:nvPr>
            <p:ph type="body" sz="quarter" idx="27" hasCustomPrompt="1"/>
          </p:nvPr>
        </p:nvSpPr>
        <p:spPr>
          <a:xfrm>
            <a:off x="6290412" y="4530213"/>
            <a:ext cx="2057400" cy="1234332"/>
          </a:xfrm>
        </p:spPr>
        <p:txBody>
          <a:bodyPr>
            <a:noAutofit/>
          </a:bodyPr>
          <a:lstStyle>
            <a:lvl1pPr marL="0" indent="0">
              <a:lnSpc>
                <a:spcPct val="100000"/>
              </a:lnSpc>
              <a:spcBef>
                <a:spcPts val="15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Tree>
    <p:extLst>
      <p:ext uri="{BB962C8B-B14F-4D97-AF65-F5344CB8AC3E}">
        <p14:creationId xmlns:p14="http://schemas.microsoft.com/office/powerpoint/2010/main" val="37443134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ltGray">
          <a:xfrm>
            <a:off x="0" y="1521823"/>
            <a:ext cx="9144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13"/>
          <p:cNvSpPr>
            <a:spLocks noGrp="1"/>
          </p:cNvSpPr>
          <p:nvPr>
            <p:ph type="pic" sz="quarter" idx="13" hasCustomPrompt="1"/>
          </p:nvPr>
        </p:nvSpPr>
        <p:spPr>
          <a:xfrm>
            <a:off x="1" y="1522413"/>
            <a:ext cx="4383881" cy="3630612"/>
          </a:xfrm>
        </p:spPr>
        <p:txBody>
          <a:bodyPr/>
          <a:lstStyle>
            <a:lvl1pPr>
              <a:defRPr baseline="0">
                <a:solidFill>
                  <a:schemeClr val="bg1"/>
                </a:solidFill>
              </a:defRPr>
            </a:lvl1pPr>
          </a:lstStyle>
          <a:p>
            <a:r>
              <a:rPr lang="en-US" dirty="0" smtClean="0"/>
              <a:t>Click icon to insert photo</a:t>
            </a:r>
            <a:endParaRPr lang="en-US" dirty="0"/>
          </a:p>
        </p:txBody>
      </p:sp>
      <p:sp>
        <p:nvSpPr>
          <p:cNvPr id="8" name="Text Placeholder 15"/>
          <p:cNvSpPr>
            <a:spLocks noGrp="1"/>
          </p:cNvSpPr>
          <p:nvPr>
            <p:ph type="body" sz="quarter" idx="14" hasCustomPrompt="1"/>
          </p:nvPr>
        </p:nvSpPr>
        <p:spPr>
          <a:xfrm>
            <a:off x="4857750" y="1866900"/>
            <a:ext cx="4007644" cy="2959100"/>
          </a:xfrm>
        </p:spPr>
        <p:txBody>
          <a:bodyPr>
            <a:normAutofit/>
          </a:bodyPr>
          <a:lstStyle>
            <a:lvl1pPr marL="0" indent="0">
              <a:buNone/>
              <a:defRPr sz="18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Insert Quote</a:t>
            </a:r>
          </a:p>
        </p:txBody>
      </p:sp>
      <p:pic>
        <p:nvPicPr>
          <p:cNvPr id="9" name="Picture 8"/>
          <p:cNvPicPr>
            <a:picLocks noChangeAspect="1"/>
          </p:cNvPicPr>
          <p:nvPr userDrawn="1"/>
        </p:nvPicPr>
        <p:blipFill rotWithShape="1">
          <a:blip r:embed="rId2"/>
          <a:srcRect l="29786" t="22232" r="34939" b="53319"/>
          <a:stretch/>
        </p:blipFill>
        <p:spPr>
          <a:xfrm>
            <a:off x="4432557" y="1251691"/>
            <a:ext cx="598394" cy="627529"/>
          </a:xfrm>
          <a:prstGeom prst="rect">
            <a:avLst/>
          </a:prstGeom>
        </p:spPr>
      </p:pic>
      <p:pic>
        <p:nvPicPr>
          <p:cNvPr id="10" name="Picture 9"/>
          <p:cNvPicPr>
            <a:picLocks noChangeAspect="1"/>
          </p:cNvPicPr>
          <p:nvPr userDrawn="1"/>
        </p:nvPicPr>
        <p:blipFill rotWithShape="1">
          <a:blip r:embed="rId2"/>
          <a:srcRect l="29786" t="22232" r="34939" b="53319"/>
          <a:stretch/>
        </p:blipFill>
        <p:spPr>
          <a:xfrm flipV="1">
            <a:off x="8439922" y="4822360"/>
            <a:ext cx="598394" cy="627529"/>
          </a:xfrm>
          <a:prstGeom prst="rect">
            <a:avLst/>
          </a:prstGeom>
        </p:spPr>
      </p:pic>
      <p:sp>
        <p:nvSpPr>
          <p:cNvPr id="11"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12"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7612457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2285" y="1681163"/>
            <a:ext cx="4574286"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Rectangle 10"/>
          <p:cNvSpPr/>
          <p:nvPr userDrawn="1"/>
        </p:nvSpPr>
        <p:spPr>
          <a:xfrm>
            <a:off x="4569714" y="1681163"/>
            <a:ext cx="4574286"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p:cNvSpPr>
            <a:spLocks noGrp="1"/>
          </p:cNvSpPr>
          <p:nvPr>
            <p:ph type="title"/>
          </p:nvPr>
        </p:nvSpPr>
        <p:spPr>
          <a:xfrm>
            <a:off x="629841" y="365126"/>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29842" y="1681163"/>
            <a:ext cx="3868340" cy="823912"/>
          </a:xfrm>
        </p:spPr>
        <p:txBody>
          <a:bodyPr anchor="b">
            <a:normAutofit/>
          </a:bodyPr>
          <a:lstStyle>
            <a:lvl1pPr marL="0" indent="0">
              <a:buNone/>
              <a:defRPr sz="2400" b="0">
                <a:solidFill>
                  <a:srgbClr val="99BCE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Point 1</a:t>
            </a:r>
          </a:p>
        </p:txBody>
      </p:sp>
      <p:sp>
        <p:nvSpPr>
          <p:cNvPr id="4" name="Content Placeholder 3"/>
          <p:cNvSpPr>
            <a:spLocks noGrp="1"/>
          </p:cNvSpPr>
          <p:nvPr>
            <p:ph sz="half" idx="2"/>
          </p:nvPr>
        </p:nvSpPr>
        <p:spPr>
          <a:xfrm>
            <a:off x="629842" y="2505075"/>
            <a:ext cx="3868340"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normAutofit/>
          </a:bodyPr>
          <a:lstStyle>
            <a:lvl1pPr marL="0" indent="0">
              <a:buNone/>
              <a:defRPr sz="2400" b="0">
                <a:solidFill>
                  <a:srgbClr val="00447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Point 2</a:t>
            </a:r>
          </a:p>
        </p:txBody>
      </p:sp>
      <p:sp>
        <p:nvSpPr>
          <p:cNvPr id="6" name="Content Placeholder 5"/>
          <p:cNvSpPr>
            <a:spLocks noGrp="1"/>
          </p:cNvSpPr>
          <p:nvPr>
            <p:ph sz="quarter" idx="4"/>
          </p:nvPr>
        </p:nvSpPr>
        <p:spPr>
          <a:xfrm>
            <a:off x="4629150" y="2505075"/>
            <a:ext cx="3887391"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4830365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8261497" y="6230680"/>
            <a:ext cx="773519"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13789" t="12814" r="15239" b="16213"/>
          <a:stretch/>
        </p:blipFill>
        <p:spPr>
          <a:xfrm>
            <a:off x="4495459" y="0"/>
            <a:ext cx="4872038" cy="6858000"/>
          </a:xfrm>
          <a:prstGeom prst="parallelogram">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84346" y="2868033"/>
            <a:ext cx="1775684" cy="1365034"/>
          </a:xfrm>
          <a:prstGeom prst="rect">
            <a:avLst/>
          </a:prstGeom>
        </p:spPr>
      </p:pic>
      <p:sp>
        <p:nvSpPr>
          <p:cNvPr id="7" name="TextBox 6"/>
          <p:cNvSpPr txBox="1"/>
          <p:nvPr userDrawn="1"/>
        </p:nvSpPr>
        <p:spPr>
          <a:xfrm>
            <a:off x="360642" y="1288536"/>
            <a:ext cx="4366483" cy="5067813"/>
          </a:xfrm>
          <a:prstGeom prst="rect">
            <a:avLst/>
          </a:prstGeom>
          <a:noFill/>
        </p:spPr>
        <p:txBody>
          <a:bodyPr wrap="square" rtlCol="0">
            <a:noAutofit/>
          </a:bodyPr>
          <a:lstStyle/>
          <a:p>
            <a:pPr lvl="0"/>
            <a:r>
              <a:rPr lang="en-US" sz="1800" dirty="0">
                <a:solidFill>
                  <a:prstClr val="black"/>
                </a:solidFill>
                <a:latin typeface="+mn-lt"/>
              </a:rPr>
              <a:t>Ogletree Deakins is one of the largest labor and employment law firms representing management in all types of employment-related legal matters. </a:t>
            </a:r>
          </a:p>
          <a:p>
            <a:pPr lvl="0"/>
            <a:endParaRPr lang="en-US" sz="1800" dirty="0">
              <a:solidFill>
                <a:prstClr val="black"/>
              </a:solidFill>
              <a:latin typeface="+mn-lt"/>
            </a:endParaRPr>
          </a:p>
          <a:p>
            <a:pPr lvl="0"/>
            <a:r>
              <a:rPr lang="en-US" sz="1800" dirty="0">
                <a:solidFill>
                  <a:prstClr val="black"/>
                </a:solidFill>
                <a:latin typeface="+mn-lt"/>
              </a:rPr>
              <a:t>The firm has more than </a:t>
            </a:r>
            <a:r>
              <a:rPr lang="en-US" sz="1800" dirty="0" smtClean="0">
                <a:solidFill>
                  <a:prstClr val="black"/>
                </a:solidFill>
                <a:latin typeface="+mn-lt"/>
              </a:rPr>
              <a:t>900 </a:t>
            </a:r>
            <a:r>
              <a:rPr lang="en-US" sz="1800" dirty="0">
                <a:solidFill>
                  <a:prstClr val="black"/>
                </a:solidFill>
                <a:latin typeface="+mn-lt"/>
              </a:rPr>
              <a:t>attorneys located in </a:t>
            </a:r>
            <a:r>
              <a:rPr lang="en-US" sz="1800" dirty="0" smtClean="0">
                <a:solidFill>
                  <a:prstClr val="black"/>
                </a:solidFill>
                <a:latin typeface="+mn-lt"/>
              </a:rPr>
              <a:t>53 </a:t>
            </a:r>
            <a:r>
              <a:rPr lang="en-US" sz="1800" dirty="0">
                <a:solidFill>
                  <a:prstClr val="black"/>
                </a:solidFill>
                <a:latin typeface="+mn-lt"/>
              </a:rPr>
              <a:t>offices across the </a:t>
            </a:r>
            <a:r>
              <a:rPr lang="en-US" sz="1800" dirty="0" smtClean="0">
                <a:solidFill>
                  <a:prstClr val="black"/>
                </a:solidFill>
                <a:latin typeface="+mn-lt"/>
              </a:rPr>
              <a:t>United </a:t>
            </a:r>
            <a:r>
              <a:rPr lang="en-US" sz="1800" dirty="0">
                <a:solidFill>
                  <a:prstClr val="black"/>
                </a:solidFill>
                <a:latin typeface="+mn-lt"/>
              </a:rPr>
              <a:t>States and in Europe, Canada, and Mexico. </a:t>
            </a:r>
          </a:p>
          <a:p>
            <a:pPr lvl="0"/>
            <a:endParaRPr lang="en-US" sz="1800" dirty="0">
              <a:solidFill>
                <a:prstClr val="black"/>
              </a:solidFill>
              <a:latin typeface="+mn-lt"/>
            </a:endParaRPr>
          </a:p>
          <a:p>
            <a:pPr lvl="0"/>
            <a:r>
              <a:rPr lang="en-US" sz="1800" dirty="0">
                <a:solidFill>
                  <a:prstClr val="black"/>
                </a:solidFill>
                <a:latin typeface="+mn-lt"/>
              </a:rPr>
              <a:t>We represent a diverse range of clients, </a:t>
            </a:r>
            <a:r>
              <a:rPr lang="en-US" sz="1800" dirty="0" smtClean="0">
                <a:solidFill>
                  <a:prstClr val="black"/>
                </a:solidFill>
                <a:latin typeface="+mn-lt"/>
              </a:rPr>
              <a:t>from </a:t>
            </a:r>
            <a:r>
              <a:rPr lang="en-US" sz="1800" dirty="0">
                <a:solidFill>
                  <a:prstClr val="black"/>
                </a:solidFill>
                <a:latin typeface="+mn-lt"/>
              </a:rPr>
              <a:t>small businesses to Fortune 50 companies.</a:t>
            </a:r>
          </a:p>
        </p:txBody>
      </p:sp>
      <p:sp>
        <p:nvSpPr>
          <p:cNvPr id="12" name="Rectangle 11"/>
          <p:cNvSpPr/>
          <p:nvPr userDrawn="1"/>
        </p:nvSpPr>
        <p:spPr>
          <a:xfrm>
            <a:off x="360642" y="346611"/>
            <a:ext cx="5021663" cy="646331"/>
          </a:xfrm>
          <a:prstGeom prst="rect">
            <a:avLst/>
          </a:prstGeom>
        </p:spPr>
        <p:txBody>
          <a:bodyPr wrap="square">
            <a:spAutoFit/>
          </a:bodyPr>
          <a:lstStyle/>
          <a:p>
            <a:r>
              <a:rPr kumimoji="0" lang="en-US" sz="3600" b="0" i="0" u="none" strike="noStrike" kern="1200" cap="none" spc="0" normalizeH="0" baseline="0" noProof="0" dirty="0" smtClean="0">
                <a:ln>
                  <a:noFill/>
                </a:ln>
                <a:solidFill>
                  <a:srgbClr val="00447B"/>
                </a:solidFill>
                <a:effectLst/>
                <a:uLnTx/>
                <a:uFillTx/>
                <a:latin typeface="+mj-lt"/>
                <a:ea typeface="+mj-ea"/>
                <a:cs typeface="+mj-cs"/>
              </a:rPr>
              <a:t>About the Firm</a:t>
            </a:r>
            <a:endParaRPr lang="en-US" sz="1800" b="0" dirty="0">
              <a:latin typeface="+mj-lt"/>
            </a:endParaRPr>
          </a:p>
        </p:txBody>
      </p:sp>
    </p:spTree>
    <p:extLst>
      <p:ext uri="{BB962C8B-B14F-4D97-AF65-F5344CB8AC3E}">
        <p14:creationId xmlns:p14="http://schemas.microsoft.com/office/powerpoint/2010/main" val="41567785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ltGray">
          <a:xfrm>
            <a:off x="0" y="-4764"/>
            <a:ext cx="9144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kumimoji="0" lang="en-US" sz="1350" kern="0" dirty="0">
              <a:solidFill>
                <a:prstClr val="white"/>
              </a:solidFill>
              <a:latin typeface="Futura Md BT"/>
            </a:endParaRPr>
          </a:p>
        </p:txBody>
      </p:sp>
      <p:sp>
        <p:nvSpPr>
          <p:cNvPr id="5" name="Rectangle 4"/>
          <p:cNvSpPr>
            <a:spLocks noChangeArrowheads="1"/>
          </p:cNvSpPr>
          <p:nvPr userDrawn="1"/>
        </p:nvSpPr>
        <p:spPr bwMode="auto">
          <a:xfrm>
            <a:off x="995474" y="1846480"/>
            <a:ext cx="159781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nSpc>
                <a:spcPct val="100000"/>
              </a:lnSpc>
              <a:defRPr/>
            </a:pPr>
            <a:r>
              <a:rPr lang="en-US" altLang="en-US" sz="1500" spc="-8" dirty="0" smtClean="0">
                <a:solidFill>
                  <a:srgbClr val="003366"/>
                </a:solidFill>
                <a:latin typeface="+mn-lt"/>
              </a:rPr>
              <a:t>Atlanta</a:t>
            </a:r>
          </a:p>
          <a:p>
            <a:pPr>
              <a:lnSpc>
                <a:spcPct val="100000"/>
              </a:lnSpc>
              <a:defRPr/>
            </a:pPr>
            <a:r>
              <a:rPr lang="en-US" altLang="en-US" sz="1500" spc="-8" dirty="0" smtClean="0">
                <a:solidFill>
                  <a:srgbClr val="003366"/>
                </a:solidFill>
                <a:latin typeface="+mn-lt"/>
              </a:rPr>
              <a:t>Austin</a:t>
            </a:r>
          </a:p>
          <a:p>
            <a:pPr>
              <a:lnSpc>
                <a:spcPct val="100000"/>
              </a:lnSpc>
              <a:defRPr/>
            </a:pPr>
            <a:r>
              <a:rPr lang="en-US" altLang="en-US" sz="1500" spc="-8" dirty="0" smtClean="0">
                <a:solidFill>
                  <a:srgbClr val="003366"/>
                </a:solidFill>
                <a:latin typeface="+mn-lt"/>
              </a:rPr>
              <a:t>Berlin</a:t>
            </a:r>
          </a:p>
          <a:p>
            <a:pPr>
              <a:lnSpc>
                <a:spcPct val="100000"/>
              </a:lnSpc>
              <a:defRPr/>
            </a:pPr>
            <a:r>
              <a:rPr lang="en-US" altLang="en-US" sz="1500" spc="-8" dirty="0" smtClean="0">
                <a:solidFill>
                  <a:srgbClr val="003366"/>
                </a:solidFill>
                <a:latin typeface="+mn-lt"/>
              </a:rPr>
              <a:t>Birmingham</a:t>
            </a:r>
          </a:p>
          <a:p>
            <a:pPr>
              <a:lnSpc>
                <a:spcPct val="100000"/>
              </a:lnSpc>
              <a:defRPr/>
            </a:pPr>
            <a:r>
              <a:rPr lang="en-US" altLang="en-US" sz="1500" spc="-8" dirty="0" smtClean="0">
                <a:solidFill>
                  <a:srgbClr val="003366"/>
                </a:solidFill>
                <a:latin typeface="+mn-lt"/>
              </a:rPr>
              <a:t>Boston</a:t>
            </a:r>
          </a:p>
          <a:p>
            <a:pPr>
              <a:lnSpc>
                <a:spcPct val="100000"/>
              </a:lnSpc>
              <a:defRPr/>
            </a:pPr>
            <a:r>
              <a:rPr lang="en-US" altLang="en-US" sz="1500" spc="-8" dirty="0" smtClean="0">
                <a:solidFill>
                  <a:srgbClr val="003366"/>
                </a:solidFill>
                <a:latin typeface="+mn-lt"/>
              </a:rPr>
              <a:t>Charleston</a:t>
            </a:r>
          </a:p>
          <a:p>
            <a:pPr>
              <a:lnSpc>
                <a:spcPct val="100000"/>
              </a:lnSpc>
              <a:defRPr/>
            </a:pPr>
            <a:r>
              <a:rPr lang="en-US" altLang="en-US" sz="1500" spc="-8" dirty="0" smtClean="0">
                <a:solidFill>
                  <a:srgbClr val="003366"/>
                </a:solidFill>
                <a:latin typeface="+mn-lt"/>
              </a:rPr>
              <a:t>Charlotte</a:t>
            </a:r>
          </a:p>
          <a:p>
            <a:pPr>
              <a:lnSpc>
                <a:spcPct val="100000"/>
              </a:lnSpc>
              <a:defRPr/>
            </a:pPr>
            <a:r>
              <a:rPr lang="en-US" altLang="en-US" sz="1500" spc="-8" dirty="0" smtClean="0">
                <a:solidFill>
                  <a:srgbClr val="003366"/>
                </a:solidFill>
                <a:latin typeface="+mn-lt"/>
              </a:rPr>
              <a:t>Chicago</a:t>
            </a:r>
          </a:p>
          <a:p>
            <a:pPr>
              <a:lnSpc>
                <a:spcPct val="100000"/>
              </a:lnSpc>
              <a:defRPr/>
            </a:pPr>
            <a:r>
              <a:rPr lang="en-US" altLang="en-US" sz="1500" spc="-8" dirty="0" smtClean="0">
                <a:solidFill>
                  <a:srgbClr val="003366"/>
                </a:solidFill>
                <a:latin typeface="+mn-lt"/>
              </a:rPr>
              <a:t>Cleveland</a:t>
            </a:r>
          </a:p>
          <a:p>
            <a:pPr>
              <a:lnSpc>
                <a:spcPct val="100000"/>
              </a:lnSpc>
              <a:defRPr/>
            </a:pPr>
            <a:r>
              <a:rPr lang="en-US" altLang="en-US" sz="1500" spc="-8" dirty="0" smtClean="0">
                <a:solidFill>
                  <a:srgbClr val="003366"/>
                </a:solidFill>
                <a:latin typeface="+mn-lt"/>
              </a:rPr>
              <a:t>Columbia</a:t>
            </a:r>
          </a:p>
          <a:p>
            <a:pPr>
              <a:lnSpc>
                <a:spcPct val="100000"/>
              </a:lnSpc>
              <a:defRPr/>
            </a:pPr>
            <a:r>
              <a:rPr lang="en-US" altLang="en-US" sz="1500" spc="-8" dirty="0" smtClean="0">
                <a:solidFill>
                  <a:srgbClr val="003366"/>
                </a:solidFill>
                <a:latin typeface="+mn-lt"/>
              </a:rPr>
              <a:t>Dallas</a:t>
            </a:r>
          </a:p>
          <a:p>
            <a:pPr>
              <a:lnSpc>
                <a:spcPct val="100000"/>
              </a:lnSpc>
              <a:defRPr/>
            </a:pPr>
            <a:r>
              <a:rPr lang="en-US" altLang="en-US" sz="1500" spc="-8" dirty="0" smtClean="0">
                <a:solidFill>
                  <a:srgbClr val="003366"/>
                </a:solidFill>
                <a:latin typeface="+mn-lt"/>
              </a:rPr>
              <a:t>Denver</a:t>
            </a:r>
          </a:p>
          <a:p>
            <a:pPr>
              <a:lnSpc>
                <a:spcPct val="100000"/>
              </a:lnSpc>
              <a:defRPr/>
            </a:pPr>
            <a:r>
              <a:rPr lang="en-US" altLang="en-US" sz="1500" spc="-8" dirty="0" smtClean="0">
                <a:solidFill>
                  <a:srgbClr val="003366"/>
                </a:solidFill>
                <a:latin typeface="+mn-lt"/>
              </a:rPr>
              <a:t>Detroit (Metro)</a:t>
            </a:r>
            <a:endParaRPr lang="en-US" altLang="en-US" sz="1500" spc="-15" dirty="0" smtClean="0">
              <a:solidFill>
                <a:srgbClr val="003366"/>
              </a:solidFill>
              <a:latin typeface="+mn-lt"/>
            </a:endParaRPr>
          </a:p>
        </p:txBody>
      </p:sp>
      <p:sp>
        <p:nvSpPr>
          <p:cNvPr id="6" name="Rectangle 5"/>
          <p:cNvSpPr/>
          <p:nvPr userDrawn="1"/>
        </p:nvSpPr>
        <p:spPr>
          <a:xfrm>
            <a:off x="2847671" y="1846480"/>
            <a:ext cx="1513285" cy="4093428"/>
          </a:xfrm>
          <a:prstGeom prst="rect">
            <a:avLst/>
          </a:prstGeom>
        </p:spPr>
        <p:txBody>
          <a:bodyPr>
            <a:noAutofit/>
          </a:bodyPr>
          <a:lstStyle/>
          <a:p>
            <a:pPr>
              <a:lnSpc>
                <a:spcPct val="100000"/>
              </a:lnSpc>
              <a:defRPr/>
            </a:pPr>
            <a:r>
              <a:rPr lang="en-US" altLang="en-US" sz="1500" spc="-8" dirty="0">
                <a:solidFill>
                  <a:srgbClr val="003366"/>
                </a:solidFill>
                <a:latin typeface="+mn-lt"/>
              </a:rPr>
              <a:t>Greenville</a:t>
            </a:r>
          </a:p>
          <a:p>
            <a:pPr>
              <a:lnSpc>
                <a:spcPct val="100000"/>
              </a:lnSpc>
              <a:defRPr/>
            </a:pPr>
            <a:r>
              <a:rPr lang="en-US" altLang="en-US" sz="1500" spc="-8" dirty="0">
                <a:solidFill>
                  <a:srgbClr val="003366"/>
                </a:solidFill>
                <a:latin typeface="+mn-lt"/>
              </a:rPr>
              <a:t>Houston</a:t>
            </a:r>
          </a:p>
          <a:p>
            <a:pPr>
              <a:lnSpc>
                <a:spcPct val="100000"/>
              </a:lnSpc>
              <a:defRPr/>
            </a:pPr>
            <a:r>
              <a:rPr lang="en-US" altLang="en-US" sz="1500" spc="-8" dirty="0">
                <a:solidFill>
                  <a:srgbClr val="003366"/>
                </a:solidFill>
                <a:latin typeface="+mn-lt"/>
              </a:rPr>
              <a:t>Indianapolis</a:t>
            </a:r>
          </a:p>
          <a:p>
            <a:pPr>
              <a:lnSpc>
                <a:spcPct val="100000"/>
              </a:lnSpc>
              <a:defRPr/>
            </a:pPr>
            <a:r>
              <a:rPr lang="en-US" altLang="en-US" sz="1500" spc="-8" dirty="0" smtClean="0">
                <a:solidFill>
                  <a:srgbClr val="003366"/>
                </a:solidFill>
                <a:latin typeface="+mn-lt"/>
              </a:rPr>
              <a:t>Kansas </a:t>
            </a:r>
            <a:r>
              <a:rPr lang="en-US" altLang="en-US" sz="1500" spc="-8" dirty="0">
                <a:solidFill>
                  <a:srgbClr val="003366"/>
                </a:solidFill>
                <a:latin typeface="+mn-lt"/>
              </a:rPr>
              <a:t>City</a:t>
            </a:r>
            <a:br>
              <a:rPr lang="en-US" altLang="en-US" sz="1500" spc="-8" dirty="0">
                <a:solidFill>
                  <a:srgbClr val="003366"/>
                </a:solidFill>
                <a:latin typeface="+mn-lt"/>
              </a:rPr>
            </a:br>
            <a:r>
              <a:rPr lang="en-US" altLang="en-US" sz="1500" spc="-8" dirty="0">
                <a:solidFill>
                  <a:srgbClr val="003366"/>
                </a:solidFill>
                <a:latin typeface="+mn-lt"/>
              </a:rPr>
              <a:t>Las Vegas</a:t>
            </a:r>
          </a:p>
          <a:p>
            <a:pPr>
              <a:lnSpc>
                <a:spcPct val="100000"/>
              </a:lnSpc>
              <a:defRPr/>
            </a:pPr>
            <a:r>
              <a:rPr lang="en-US" altLang="en-US" sz="1500" spc="-8" dirty="0">
                <a:solidFill>
                  <a:srgbClr val="003366"/>
                </a:solidFill>
                <a:latin typeface="+mn-lt"/>
              </a:rPr>
              <a:t>London</a:t>
            </a:r>
          </a:p>
          <a:p>
            <a:pPr>
              <a:lnSpc>
                <a:spcPct val="100000"/>
              </a:lnSpc>
              <a:defRPr/>
            </a:pPr>
            <a:r>
              <a:rPr lang="en-US" altLang="en-US" sz="1500" spc="-8" dirty="0">
                <a:solidFill>
                  <a:srgbClr val="003366"/>
                </a:solidFill>
                <a:latin typeface="+mn-lt"/>
              </a:rPr>
              <a:t>Los Angeles</a:t>
            </a:r>
          </a:p>
          <a:p>
            <a:pPr>
              <a:lnSpc>
                <a:spcPct val="100000"/>
              </a:lnSpc>
              <a:defRPr/>
            </a:pPr>
            <a:r>
              <a:rPr lang="en-US" altLang="en-US" sz="1500" spc="-8" dirty="0">
                <a:solidFill>
                  <a:srgbClr val="003366"/>
                </a:solidFill>
                <a:latin typeface="+mn-lt"/>
              </a:rPr>
              <a:t>Memphis</a:t>
            </a:r>
          </a:p>
          <a:p>
            <a:pPr>
              <a:lnSpc>
                <a:spcPct val="100000"/>
              </a:lnSpc>
              <a:defRPr/>
            </a:pPr>
            <a:r>
              <a:rPr lang="en-US" altLang="en-US" sz="1500" spc="-8" dirty="0">
                <a:solidFill>
                  <a:srgbClr val="003366"/>
                </a:solidFill>
                <a:latin typeface="+mn-lt"/>
              </a:rPr>
              <a:t>Mexico City</a:t>
            </a:r>
          </a:p>
          <a:p>
            <a:pPr>
              <a:lnSpc>
                <a:spcPct val="100000"/>
              </a:lnSpc>
              <a:defRPr/>
            </a:pPr>
            <a:r>
              <a:rPr lang="en-US" altLang="en-US" sz="1500" spc="-8" dirty="0">
                <a:solidFill>
                  <a:srgbClr val="003366"/>
                </a:solidFill>
                <a:latin typeface="+mn-lt"/>
              </a:rPr>
              <a:t>Miami</a:t>
            </a:r>
          </a:p>
          <a:p>
            <a:pPr>
              <a:lnSpc>
                <a:spcPct val="100000"/>
              </a:lnSpc>
              <a:defRPr/>
            </a:pPr>
            <a:r>
              <a:rPr lang="en-US" altLang="en-US" sz="1500" spc="-8" dirty="0">
                <a:solidFill>
                  <a:srgbClr val="003366"/>
                </a:solidFill>
                <a:latin typeface="+mn-lt"/>
              </a:rPr>
              <a:t>Milwaukee</a:t>
            </a:r>
          </a:p>
          <a:p>
            <a:pPr>
              <a:lnSpc>
                <a:spcPct val="100000"/>
              </a:lnSpc>
              <a:defRPr/>
            </a:pPr>
            <a:r>
              <a:rPr lang="en-US" altLang="en-US" sz="1500" spc="-8" dirty="0" smtClean="0">
                <a:solidFill>
                  <a:srgbClr val="003366"/>
                </a:solidFill>
                <a:latin typeface="+mn-lt"/>
              </a:rPr>
              <a:t>Minneapolis</a:t>
            </a:r>
          </a:p>
          <a:p>
            <a:pPr>
              <a:lnSpc>
                <a:spcPct val="100000"/>
              </a:lnSpc>
              <a:defRPr/>
            </a:pPr>
            <a:r>
              <a:rPr lang="en-US" altLang="en-US" sz="1500" spc="-8" dirty="0" smtClean="0">
                <a:solidFill>
                  <a:srgbClr val="003366"/>
                </a:solidFill>
                <a:latin typeface="+mn-lt"/>
              </a:rPr>
              <a:t>Montréal </a:t>
            </a:r>
            <a:endParaRPr lang="en-US" altLang="en-US" sz="1500" spc="-15" dirty="0">
              <a:solidFill>
                <a:srgbClr val="003366"/>
              </a:solidFill>
              <a:latin typeface="+mn-lt"/>
            </a:endParaRPr>
          </a:p>
        </p:txBody>
      </p:sp>
      <p:sp>
        <p:nvSpPr>
          <p:cNvPr id="7" name="Rectangle 6"/>
          <p:cNvSpPr/>
          <p:nvPr userDrawn="1"/>
        </p:nvSpPr>
        <p:spPr>
          <a:xfrm>
            <a:off x="4615334" y="1846480"/>
            <a:ext cx="1603827" cy="4093428"/>
          </a:xfrm>
          <a:prstGeom prst="rect">
            <a:avLst/>
          </a:prstGeom>
        </p:spPr>
        <p:txBody>
          <a:bodyPr wrap="square">
            <a:noAutofit/>
          </a:bodyPr>
          <a:lstStyle/>
          <a:p>
            <a:pPr>
              <a:lnSpc>
                <a:spcPct val="100000"/>
              </a:lnSpc>
              <a:defRPr/>
            </a:pPr>
            <a:r>
              <a:rPr lang="en-US" altLang="en-US" sz="1500" spc="-8" dirty="0">
                <a:solidFill>
                  <a:srgbClr val="003366"/>
                </a:solidFill>
                <a:latin typeface="+mn-lt"/>
              </a:rPr>
              <a:t>Morristown</a:t>
            </a:r>
          </a:p>
          <a:p>
            <a:pPr>
              <a:lnSpc>
                <a:spcPct val="100000"/>
              </a:lnSpc>
              <a:defRPr/>
            </a:pPr>
            <a:r>
              <a:rPr lang="en-US" altLang="en-US" sz="1500" spc="-8" dirty="0">
                <a:solidFill>
                  <a:srgbClr val="003366"/>
                </a:solidFill>
                <a:latin typeface="+mn-lt"/>
              </a:rPr>
              <a:t>Nashville</a:t>
            </a:r>
          </a:p>
          <a:p>
            <a:pPr>
              <a:lnSpc>
                <a:spcPct val="100000"/>
              </a:lnSpc>
              <a:defRPr/>
            </a:pPr>
            <a:r>
              <a:rPr lang="en-US" altLang="en-US" sz="1500" spc="-8" dirty="0">
                <a:solidFill>
                  <a:srgbClr val="003366"/>
                </a:solidFill>
                <a:latin typeface="+mn-lt"/>
              </a:rPr>
              <a:t>New Orleans</a:t>
            </a:r>
          </a:p>
          <a:p>
            <a:pPr>
              <a:lnSpc>
                <a:spcPct val="100000"/>
              </a:lnSpc>
              <a:defRPr/>
            </a:pPr>
            <a:r>
              <a:rPr lang="en-US" altLang="en-US" sz="1500" spc="-8" dirty="0">
                <a:solidFill>
                  <a:srgbClr val="003366"/>
                </a:solidFill>
                <a:latin typeface="+mn-lt"/>
              </a:rPr>
              <a:t>New York City</a:t>
            </a:r>
          </a:p>
          <a:p>
            <a:pPr>
              <a:lnSpc>
                <a:spcPct val="100000"/>
              </a:lnSpc>
              <a:defRPr/>
            </a:pPr>
            <a:r>
              <a:rPr lang="en-US" altLang="en-US" sz="1500" spc="-8" dirty="0">
                <a:solidFill>
                  <a:srgbClr val="003366"/>
                </a:solidFill>
                <a:latin typeface="+mn-lt"/>
              </a:rPr>
              <a:t>Oklahoma City</a:t>
            </a:r>
          </a:p>
          <a:p>
            <a:pPr>
              <a:lnSpc>
                <a:spcPct val="100000"/>
              </a:lnSpc>
              <a:defRPr/>
            </a:pPr>
            <a:r>
              <a:rPr lang="en-US" altLang="en-US" sz="1500" spc="-8" dirty="0">
                <a:solidFill>
                  <a:srgbClr val="003366"/>
                </a:solidFill>
                <a:latin typeface="+mn-lt"/>
              </a:rPr>
              <a:t>Orange County</a:t>
            </a:r>
          </a:p>
          <a:p>
            <a:pPr>
              <a:lnSpc>
                <a:spcPct val="100000"/>
              </a:lnSpc>
              <a:defRPr/>
            </a:pPr>
            <a:r>
              <a:rPr lang="en-US" altLang="en-US" sz="1500" spc="-8" dirty="0">
                <a:solidFill>
                  <a:srgbClr val="003366"/>
                </a:solidFill>
                <a:latin typeface="+mn-lt"/>
              </a:rPr>
              <a:t>Paris</a:t>
            </a:r>
          </a:p>
          <a:p>
            <a:pPr>
              <a:lnSpc>
                <a:spcPct val="100000"/>
              </a:lnSpc>
              <a:defRPr/>
            </a:pPr>
            <a:r>
              <a:rPr lang="en-US" altLang="en-US" sz="1500" spc="-8" dirty="0">
                <a:solidFill>
                  <a:srgbClr val="003366"/>
                </a:solidFill>
                <a:latin typeface="+mn-lt"/>
              </a:rPr>
              <a:t>Philadelphia</a:t>
            </a:r>
          </a:p>
          <a:p>
            <a:pPr>
              <a:lnSpc>
                <a:spcPct val="100000"/>
              </a:lnSpc>
              <a:defRPr/>
            </a:pPr>
            <a:r>
              <a:rPr lang="en-US" altLang="en-US" sz="1500" spc="-8" dirty="0">
                <a:solidFill>
                  <a:srgbClr val="003366"/>
                </a:solidFill>
                <a:latin typeface="+mn-lt"/>
              </a:rPr>
              <a:t>Phoenix</a:t>
            </a:r>
          </a:p>
          <a:p>
            <a:pPr>
              <a:lnSpc>
                <a:spcPct val="100000"/>
              </a:lnSpc>
              <a:defRPr/>
            </a:pPr>
            <a:r>
              <a:rPr lang="en-US" altLang="en-US" sz="1500" spc="-15" dirty="0">
                <a:solidFill>
                  <a:srgbClr val="003366"/>
                </a:solidFill>
                <a:latin typeface="+mn-lt"/>
              </a:rPr>
              <a:t>Pittsburgh</a:t>
            </a:r>
          </a:p>
          <a:p>
            <a:pPr>
              <a:lnSpc>
                <a:spcPct val="100000"/>
              </a:lnSpc>
              <a:defRPr/>
            </a:pPr>
            <a:r>
              <a:rPr lang="en-US" altLang="en-US" sz="1500" spc="-15" dirty="0">
                <a:solidFill>
                  <a:srgbClr val="003366"/>
                </a:solidFill>
                <a:latin typeface="+mn-lt"/>
              </a:rPr>
              <a:t>Portland (ME)</a:t>
            </a:r>
          </a:p>
          <a:p>
            <a:pPr>
              <a:lnSpc>
                <a:spcPct val="100000"/>
              </a:lnSpc>
              <a:defRPr/>
            </a:pPr>
            <a:r>
              <a:rPr lang="en-US" altLang="en-US" sz="1500" spc="-15" dirty="0">
                <a:solidFill>
                  <a:srgbClr val="003366"/>
                </a:solidFill>
                <a:latin typeface="+mn-lt"/>
              </a:rPr>
              <a:t>Portland (OR)</a:t>
            </a:r>
          </a:p>
          <a:p>
            <a:pPr>
              <a:lnSpc>
                <a:spcPct val="100000"/>
              </a:lnSpc>
              <a:defRPr/>
            </a:pPr>
            <a:r>
              <a:rPr lang="en-US" altLang="en-US" sz="1500" spc="-15" dirty="0">
                <a:solidFill>
                  <a:srgbClr val="003366"/>
                </a:solidFill>
                <a:latin typeface="+mn-lt"/>
              </a:rPr>
              <a:t>Raleigh </a:t>
            </a:r>
          </a:p>
        </p:txBody>
      </p:sp>
      <p:sp>
        <p:nvSpPr>
          <p:cNvPr id="8" name="Rectangle 7"/>
          <p:cNvSpPr/>
          <p:nvPr userDrawn="1"/>
        </p:nvSpPr>
        <p:spPr>
          <a:xfrm>
            <a:off x="6473539" y="1810658"/>
            <a:ext cx="2083012" cy="4401205"/>
          </a:xfrm>
          <a:prstGeom prst="rect">
            <a:avLst/>
          </a:prstGeom>
        </p:spPr>
        <p:txBody>
          <a:bodyPr wrap="square">
            <a:noAutofit/>
          </a:bodyPr>
          <a:lstStyle/>
          <a:p>
            <a:pPr>
              <a:lnSpc>
                <a:spcPct val="100000"/>
              </a:lnSpc>
              <a:defRPr/>
            </a:pPr>
            <a:r>
              <a:rPr lang="en-US" altLang="en-US" sz="1500" spc="-15" dirty="0">
                <a:solidFill>
                  <a:srgbClr val="003366"/>
                </a:solidFill>
                <a:latin typeface="+mn-lt"/>
              </a:rPr>
              <a:t>Richmond</a:t>
            </a:r>
          </a:p>
          <a:p>
            <a:pPr>
              <a:lnSpc>
                <a:spcPct val="100000"/>
              </a:lnSpc>
              <a:defRPr/>
            </a:pPr>
            <a:r>
              <a:rPr lang="en-US" altLang="en-US" sz="1500" spc="-15" dirty="0">
                <a:solidFill>
                  <a:srgbClr val="003366"/>
                </a:solidFill>
                <a:latin typeface="+mn-lt"/>
              </a:rPr>
              <a:t>Sacramento</a:t>
            </a:r>
          </a:p>
          <a:p>
            <a:pPr>
              <a:lnSpc>
                <a:spcPct val="100000"/>
              </a:lnSpc>
              <a:defRPr/>
            </a:pPr>
            <a:r>
              <a:rPr lang="en-US" altLang="en-US" sz="1500" spc="-15" dirty="0">
                <a:solidFill>
                  <a:srgbClr val="003366"/>
                </a:solidFill>
                <a:latin typeface="+mn-lt"/>
              </a:rPr>
              <a:t>San Antonio</a:t>
            </a:r>
          </a:p>
          <a:p>
            <a:pPr>
              <a:lnSpc>
                <a:spcPct val="100000"/>
              </a:lnSpc>
              <a:defRPr/>
            </a:pPr>
            <a:r>
              <a:rPr lang="en-US" altLang="en-US" sz="1500" spc="-15" dirty="0">
                <a:solidFill>
                  <a:srgbClr val="003366"/>
                </a:solidFill>
                <a:latin typeface="+mn-lt"/>
              </a:rPr>
              <a:t>San Diego</a:t>
            </a:r>
          </a:p>
          <a:p>
            <a:pPr>
              <a:lnSpc>
                <a:spcPct val="100000"/>
              </a:lnSpc>
              <a:defRPr/>
            </a:pPr>
            <a:r>
              <a:rPr lang="en-US" altLang="en-US" sz="1500" spc="-15" dirty="0">
                <a:solidFill>
                  <a:srgbClr val="003366"/>
                </a:solidFill>
                <a:latin typeface="+mn-lt"/>
              </a:rPr>
              <a:t>San Francisco</a:t>
            </a:r>
          </a:p>
          <a:p>
            <a:pPr>
              <a:lnSpc>
                <a:spcPct val="100000"/>
              </a:lnSpc>
              <a:defRPr/>
            </a:pPr>
            <a:r>
              <a:rPr lang="en-US" altLang="en-US" sz="1500" spc="-15" dirty="0">
                <a:solidFill>
                  <a:srgbClr val="003366"/>
                </a:solidFill>
                <a:latin typeface="+mn-lt"/>
              </a:rPr>
              <a:t>Seattle</a:t>
            </a:r>
          </a:p>
          <a:p>
            <a:pPr>
              <a:lnSpc>
                <a:spcPct val="100000"/>
              </a:lnSpc>
              <a:defRPr/>
            </a:pPr>
            <a:r>
              <a:rPr lang="en-US" altLang="en-US" sz="1500" spc="-15" dirty="0">
                <a:solidFill>
                  <a:srgbClr val="003366"/>
                </a:solidFill>
                <a:latin typeface="+mn-lt"/>
              </a:rPr>
              <a:t>St. Louis</a:t>
            </a:r>
          </a:p>
          <a:p>
            <a:pPr>
              <a:lnSpc>
                <a:spcPct val="100000"/>
              </a:lnSpc>
              <a:defRPr/>
            </a:pPr>
            <a:r>
              <a:rPr lang="en-US" altLang="en-US" sz="1500" spc="-15" dirty="0">
                <a:solidFill>
                  <a:srgbClr val="003366"/>
                </a:solidFill>
                <a:latin typeface="+mn-lt"/>
              </a:rPr>
              <a:t>St. Thomas</a:t>
            </a:r>
          </a:p>
          <a:p>
            <a:pPr>
              <a:lnSpc>
                <a:spcPct val="100000"/>
              </a:lnSpc>
              <a:defRPr/>
            </a:pPr>
            <a:r>
              <a:rPr lang="en-US" altLang="en-US" sz="1500" spc="-15" dirty="0">
                <a:solidFill>
                  <a:srgbClr val="003366"/>
                </a:solidFill>
                <a:latin typeface="+mn-lt"/>
              </a:rPr>
              <a:t>Stamford</a:t>
            </a:r>
          </a:p>
          <a:p>
            <a:pPr>
              <a:lnSpc>
                <a:spcPct val="100000"/>
              </a:lnSpc>
              <a:defRPr/>
            </a:pPr>
            <a:r>
              <a:rPr lang="en-US" altLang="en-US" sz="1500" spc="-15" dirty="0">
                <a:solidFill>
                  <a:srgbClr val="003366"/>
                </a:solidFill>
                <a:latin typeface="+mn-lt"/>
              </a:rPr>
              <a:t>Tampa</a:t>
            </a:r>
          </a:p>
          <a:p>
            <a:pPr>
              <a:lnSpc>
                <a:spcPct val="100000"/>
              </a:lnSpc>
              <a:defRPr/>
            </a:pPr>
            <a:r>
              <a:rPr lang="en-US" altLang="en-US" sz="1500" spc="-15" dirty="0">
                <a:solidFill>
                  <a:srgbClr val="003366"/>
                </a:solidFill>
                <a:latin typeface="+mn-lt"/>
              </a:rPr>
              <a:t>Toronto</a:t>
            </a:r>
          </a:p>
          <a:p>
            <a:pPr>
              <a:lnSpc>
                <a:spcPct val="100000"/>
              </a:lnSpc>
              <a:defRPr/>
            </a:pPr>
            <a:r>
              <a:rPr lang="en-US" altLang="en-US" sz="1500" spc="-15" dirty="0">
                <a:solidFill>
                  <a:srgbClr val="003366"/>
                </a:solidFill>
                <a:latin typeface="+mn-lt"/>
              </a:rPr>
              <a:t>Torrance</a:t>
            </a:r>
          </a:p>
          <a:p>
            <a:pPr>
              <a:lnSpc>
                <a:spcPct val="100000"/>
              </a:lnSpc>
              <a:defRPr/>
            </a:pPr>
            <a:r>
              <a:rPr lang="en-US" altLang="en-US" sz="1500" spc="-15" dirty="0">
                <a:solidFill>
                  <a:srgbClr val="003366"/>
                </a:solidFill>
                <a:latin typeface="+mn-lt"/>
              </a:rPr>
              <a:t>Tucson</a:t>
            </a:r>
          </a:p>
          <a:p>
            <a:pPr>
              <a:lnSpc>
                <a:spcPct val="100000"/>
              </a:lnSpc>
              <a:defRPr/>
            </a:pPr>
            <a:r>
              <a:rPr lang="en-US" altLang="en-US" sz="1500" spc="-15" dirty="0">
                <a:solidFill>
                  <a:srgbClr val="003366"/>
                </a:solidFill>
                <a:latin typeface="+mn-lt"/>
              </a:rPr>
              <a:t>Washington, D.C.</a:t>
            </a:r>
          </a:p>
        </p:txBody>
      </p:sp>
      <p:sp>
        <p:nvSpPr>
          <p:cNvPr id="9" name="Rectangle 8"/>
          <p:cNvSpPr/>
          <p:nvPr userDrawn="1"/>
        </p:nvSpPr>
        <p:spPr>
          <a:xfrm>
            <a:off x="2476736" y="130176"/>
            <a:ext cx="4190529" cy="715581"/>
          </a:xfrm>
          <a:prstGeom prst="rect">
            <a:avLst/>
          </a:prstGeom>
        </p:spPr>
        <p:txBody>
          <a:bodyPr wrap="square">
            <a:spAutoFit/>
          </a:bodyPr>
          <a:lstStyle/>
          <a:p>
            <a:pPr algn="ctr" eaLnBrk="1" fontAlgn="auto" hangingPunct="1">
              <a:spcBef>
                <a:spcPts val="0"/>
              </a:spcBef>
              <a:spcAft>
                <a:spcPts val="0"/>
              </a:spcAft>
              <a:defRPr/>
            </a:pPr>
            <a:r>
              <a:rPr kumimoji="0" lang="en-US" sz="4050" b="0" kern="0" dirty="0">
                <a:solidFill>
                  <a:srgbClr val="97A4BE"/>
                </a:solidFill>
                <a:latin typeface="+mj-lt"/>
              </a:rPr>
              <a:t>Our </a:t>
            </a:r>
            <a:r>
              <a:rPr kumimoji="0" lang="en-US" sz="4050" b="0" kern="0" dirty="0" smtClean="0">
                <a:solidFill>
                  <a:srgbClr val="97A4BE"/>
                </a:solidFill>
                <a:latin typeface="+mj-lt"/>
              </a:rPr>
              <a:t>53 </a:t>
            </a:r>
            <a:r>
              <a:rPr kumimoji="0" lang="en-US" sz="4050" b="0" kern="0" dirty="0">
                <a:solidFill>
                  <a:srgbClr val="97A4BE"/>
                </a:solidFill>
                <a:latin typeface="+mj-lt"/>
              </a:rPr>
              <a:t>Offices</a:t>
            </a:r>
            <a:endParaRPr kumimoji="0" lang="en-US" sz="4050" b="0" kern="0" dirty="0">
              <a:solidFill>
                <a:sysClr val="windowText" lastClr="000000"/>
              </a:solidFill>
              <a:latin typeface="+mj-lt"/>
            </a:endParaRPr>
          </a:p>
        </p:txBody>
      </p:sp>
      <p:sp>
        <p:nvSpPr>
          <p:cNvPr id="10"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7874435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D Map">
    <p:spTree>
      <p:nvGrpSpPr>
        <p:cNvPr id="1" name=""/>
        <p:cNvGrpSpPr/>
        <p:nvPr/>
      </p:nvGrpSpPr>
      <p:grpSpPr>
        <a:xfrm>
          <a:off x="0" y="0"/>
          <a:ext cx="0" cy="0"/>
          <a:chOff x="0" y="0"/>
          <a:chExt cx="0" cy="0"/>
        </a:xfrm>
      </p:grpSpPr>
      <p:grpSp>
        <p:nvGrpSpPr>
          <p:cNvPr id="494" name="Group 493"/>
          <p:cNvGrpSpPr/>
          <p:nvPr userDrawn="1"/>
        </p:nvGrpSpPr>
        <p:grpSpPr bwMode="grayWhite">
          <a:xfrm>
            <a:off x="6422427" y="-1409810"/>
            <a:ext cx="3321844"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6"/>
            <p:cNvSpPr>
              <a:spLocks/>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7"/>
            <p:cNvSpPr>
              <a:spLocks/>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Freeform 9"/>
            <p:cNvSpPr>
              <a:spLocks/>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10"/>
            <p:cNvSpPr>
              <a:spLocks/>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11"/>
            <p:cNvSpPr>
              <a:spLocks/>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15"/>
            <p:cNvSpPr>
              <a:spLocks/>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16"/>
            <p:cNvSpPr>
              <a:spLocks/>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17"/>
            <p:cNvSpPr>
              <a:spLocks/>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18"/>
            <p:cNvSpPr>
              <a:spLocks/>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19"/>
            <p:cNvSpPr>
              <a:spLocks/>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1">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21"/>
            <p:cNvSpPr>
              <a:spLocks/>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22"/>
            <p:cNvSpPr>
              <a:spLocks/>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6">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23"/>
            <p:cNvSpPr>
              <a:spLocks/>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24"/>
            <p:cNvSpPr>
              <a:spLocks/>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2">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25"/>
            <p:cNvSpPr>
              <a:spLocks/>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26"/>
            <p:cNvSpPr>
              <a:spLocks/>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27"/>
            <p:cNvSpPr>
              <a:spLocks/>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28"/>
            <p:cNvSpPr>
              <a:spLocks/>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29"/>
            <p:cNvSpPr>
              <a:spLocks/>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30"/>
            <p:cNvSpPr>
              <a:spLocks/>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31"/>
            <p:cNvSpPr>
              <a:spLocks/>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32"/>
            <p:cNvSpPr>
              <a:spLocks/>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33"/>
            <p:cNvSpPr>
              <a:spLocks/>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35"/>
            <p:cNvSpPr>
              <a:spLocks/>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36"/>
            <p:cNvSpPr>
              <a:spLocks/>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37"/>
            <p:cNvSpPr>
              <a:spLocks/>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38"/>
            <p:cNvSpPr>
              <a:spLocks/>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39"/>
            <p:cNvSpPr>
              <a:spLocks/>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40"/>
            <p:cNvSpPr>
              <a:spLocks/>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43"/>
            <p:cNvSpPr>
              <a:spLocks/>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93" name="Group 492"/>
          <p:cNvGrpSpPr/>
          <p:nvPr userDrawn="1"/>
        </p:nvGrpSpPr>
        <p:grpSpPr bwMode="black">
          <a:xfrm>
            <a:off x="6951064" y="168166"/>
            <a:ext cx="1318022"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46"/>
            <p:cNvSpPr>
              <a:spLocks/>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0" name="Freeform 5"/>
          <p:cNvSpPr>
            <a:spLocks/>
          </p:cNvSpPr>
          <p:nvPr userDrawn="1"/>
        </p:nvSpPr>
        <p:spPr bwMode="black">
          <a:xfrm>
            <a:off x="1179436" y="5348180"/>
            <a:ext cx="40481"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1" name="Freeform 6"/>
          <p:cNvSpPr>
            <a:spLocks/>
          </p:cNvSpPr>
          <p:nvPr userDrawn="1"/>
        </p:nvSpPr>
        <p:spPr bwMode="auto">
          <a:xfrm>
            <a:off x="3218977" y="5878404"/>
            <a:ext cx="52388"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2" name="Freeform 7"/>
          <p:cNvSpPr>
            <a:spLocks noEditPoints="1"/>
          </p:cNvSpPr>
          <p:nvPr userDrawn="1"/>
        </p:nvSpPr>
        <p:spPr bwMode="black">
          <a:xfrm>
            <a:off x="435295" y="3414604"/>
            <a:ext cx="2856311"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3" name="Freeform 8"/>
          <p:cNvSpPr>
            <a:spLocks/>
          </p:cNvSpPr>
          <p:nvPr userDrawn="1"/>
        </p:nvSpPr>
        <p:spPr bwMode="black">
          <a:xfrm>
            <a:off x="460298" y="4119454"/>
            <a:ext cx="60722"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4" name="Freeform 9"/>
          <p:cNvSpPr>
            <a:spLocks/>
          </p:cNvSpPr>
          <p:nvPr userDrawn="1"/>
        </p:nvSpPr>
        <p:spPr bwMode="grayWhite">
          <a:xfrm>
            <a:off x="1012748" y="-711311"/>
            <a:ext cx="8001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5" name="Freeform 10"/>
          <p:cNvSpPr>
            <a:spLocks/>
          </p:cNvSpPr>
          <p:nvPr userDrawn="1"/>
        </p:nvSpPr>
        <p:spPr bwMode="grayWhite">
          <a:xfrm>
            <a:off x="331710" y="304691"/>
            <a:ext cx="261938"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6" name="Freeform 11"/>
          <p:cNvSpPr>
            <a:spLocks/>
          </p:cNvSpPr>
          <p:nvPr userDrawn="1"/>
        </p:nvSpPr>
        <p:spPr bwMode="grayWhite">
          <a:xfrm>
            <a:off x="274561" y="-1406636"/>
            <a:ext cx="975122"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7" name="Freeform 12"/>
          <p:cNvSpPr>
            <a:spLocks/>
          </p:cNvSpPr>
          <p:nvPr userDrawn="1"/>
        </p:nvSpPr>
        <p:spPr bwMode="grayWhite">
          <a:xfrm>
            <a:off x="206695" y="-365235"/>
            <a:ext cx="100013"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8" name="Freeform 13"/>
          <p:cNvSpPr>
            <a:spLocks noEditPoints="1"/>
          </p:cNvSpPr>
          <p:nvPr userDrawn="1"/>
        </p:nvSpPr>
        <p:spPr bwMode="grayWhite">
          <a:xfrm>
            <a:off x="2172418" y="-368410"/>
            <a:ext cx="869156"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6"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9" name="Freeform 14"/>
          <p:cNvSpPr>
            <a:spLocks/>
          </p:cNvSpPr>
          <p:nvPr userDrawn="1"/>
        </p:nvSpPr>
        <p:spPr bwMode="grayWhite">
          <a:xfrm>
            <a:off x="4604865" y="1160354"/>
            <a:ext cx="388144"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0" name="Freeform 15"/>
          <p:cNvSpPr>
            <a:spLocks/>
          </p:cNvSpPr>
          <p:nvPr userDrawn="1"/>
        </p:nvSpPr>
        <p:spPr bwMode="grayWhite">
          <a:xfrm>
            <a:off x="5243040" y="328502"/>
            <a:ext cx="501254"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4"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1" name="Freeform 16"/>
          <p:cNvSpPr>
            <a:spLocks/>
          </p:cNvSpPr>
          <p:nvPr userDrawn="1"/>
        </p:nvSpPr>
        <p:spPr bwMode="grayWhite">
          <a:xfrm>
            <a:off x="4441749" y="-682736"/>
            <a:ext cx="885825"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2" name="Freeform 17"/>
          <p:cNvSpPr>
            <a:spLocks/>
          </p:cNvSpPr>
          <p:nvPr userDrawn="1"/>
        </p:nvSpPr>
        <p:spPr bwMode="grayWhite">
          <a:xfrm>
            <a:off x="4866803" y="1379428"/>
            <a:ext cx="353616"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3" name="Freeform 18"/>
          <p:cNvSpPr>
            <a:spLocks/>
          </p:cNvSpPr>
          <p:nvPr userDrawn="1"/>
        </p:nvSpPr>
        <p:spPr bwMode="grayWhite">
          <a:xfrm>
            <a:off x="5163269" y="1160353"/>
            <a:ext cx="125016"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4" name="Freeform 19"/>
          <p:cNvSpPr>
            <a:spLocks noEditPoints="1"/>
          </p:cNvSpPr>
          <p:nvPr userDrawn="1"/>
        </p:nvSpPr>
        <p:spPr bwMode="grayWhite">
          <a:xfrm>
            <a:off x="855585" y="-2619486"/>
            <a:ext cx="1468041"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5" name="Freeform 20"/>
          <p:cNvSpPr>
            <a:spLocks/>
          </p:cNvSpPr>
          <p:nvPr userDrawn="1"/>
        </p:nvSpPr>
        <p:spPr bwMode="grayWhite">
          <a:xfrm>
            <a:off x="1790226" y="-2798874"/>
            <a:ext cx="406004"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6" name="Freeform 21"/>
          <p:cNvSpPr>
            <a:spLocks/>
          </p:cNvSpPr>
          <p:nvPr userDrawn="1"/>
        </p:nvSpPr>
        <p:spPr bwMode="grayWhite">
          <a:xfrm>
            <a:off x="1553292" y="-3159236"/>
            <a:ext cx="467916"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7" name="Freeform 22"/>
          <p:cNvSpPr>
            <a:spLocks/>
          </p:cNvSpPr>
          <p:nvPr userDrawn="1"/>
        </p:nvSpPr>
        <p:spPr bwMode="grayWhite">
          <a:xfrm>
            <a:off x="2009301" y="-3378312"/>
            <a:ext cx="272654"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8" name="Freeform 23"/>
          <p:cNvSpPr>
            <a:spLocks/>
          </p:cNvSpPr>
          <p:nvPr userDrawn="1"/>
        </p:nvSpPr>
        <p:spPr bwMode="grayWhite">
          <a:xfrm>
            <a:off x="1961676" y="-3341799"/>
            <a:ext cx="94060"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9" name="Freeform 24"/>
          <p:cNvSpPr>
            <a:spLocks/>
          </p:cNvSpPr>
          <p:nvPr userDrawn="1"/>
        </p:nvSpPr>
        <p:spPr bwMode="grayWhite">
          <a:xfrm>
            <a:off x="1858093" y="-3591037"/>
            <a:ext cx="308372"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0" name="Freeform 25"/>
          <p:cNvSpPr>
            <a:spLocks/>
          </p:cNvSpPr>
          <p:nvPr userDrawn="1"/>
        </p:nvSpPr>
        <p:spPr bwMode="grayWhite">
          <a:xfrm>
            <a:off x="2197421" y="-3659299"/>
            <a:ext cx="160735"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1" name="Freeform 26"/>
          <p:cNvSpPr>
            <a:spLocks/>
          </p:cNvSpPr>
          <p:nvPr userDrawn="1"/>
        </p:nvSpPr>
        <p:spPr bwMode="grayWhite">
          <a:xfrm>
            <a:off x="2278383" y="-3752962"/>
            <a:ext cx="100013"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2" name="Freeform 27"/>
          <p:cNvSpPr>
            <a:spLocks/>
          </p:cNvSpPr>
          <p:nvPr userDrawn="1"/>
        </p:nvSpPr>
        <p:spPr bwMode="grayWhite">
          <a:xfrm>
            <a:off x="1786655" y="-2767124"/>
            <a:ext cx="7239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3" name="Freeform 28"/>
          <p:cNvSpPr>
            <a:spLocks/>
          </p:cNvSpPr>
          <p:nvPr userDrawn="1"/>
        </p:nvSpPr>
        <p:spPr bwMode="grayWhite">
          <a:xfrm>
            <a:off x="3546399" y="706328"/>
            <a:ext cx="82154"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4" name="Freeform 29"/>
          <p:cNvSpPr>
            <a:spLocks/>
          </p:cNvSpPr>
          <p:nvPr userDrawn="1"/>
        </p:nvSpPr>
        <p:spPr bwMode="grayWhite">
          <a:xfrm>
            <a:off x="1604489" y="-2365486"/>
            <a:ext cx="180975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5" name="Freeform 30"/>
          <p:cNvSpPr>
            <a:spLocks/>
          </p:cNvSpPr>
          <p:nvPr userDrawn="1"/>
        </p:nvSpPr>
        <p:spPr bwMode="grayWhite">
          <a:xfrm>
            <a:off x="3517824" y="-771636"/>
            <a:ext cx="73819"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48" name="Freeform 31"/>
          <p:cNvSpPr>
            <a:spLocks/>
          </p:cNvSpPr>
          <p:nvPr userDrawn="1"/>
        </p:nvSpPr>
        <p:spPr bwMode="grayWhite">
          <a:xfrm>
            <a:off x="3308274" y="-830373"/>
            <a:ext cx="122635"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49" name="Freeform 32"/>
          <p:cNvSpPr>
            <a:spLocks/>
          </p:cNvSpPr>
          <p:nvPr userDrawn="1"/>
        </p:nvSpPr>
        <p:spPr bwMode="grayWhite">
          <a:xfrm>
            <a:off x="3121345" y="-1305036"/>
            <a:ext cx="385763"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5" name="Freeform 33"/>
          <p:cNvSpPr>
            <a:spLocks/>
          </p:cNvSpPr>
          <p:nvPr userDrawn="1"/>
        </p:nvSpPr>
        <p:spPr bwMode="grayWhite">
          <a:xfrm>
            <a:off x="2558179" y="-1976549"/>
            <a:ext cx="167879"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6" name="Freeform 34"/>
          <p:cNvSpPr>
            <a:spLocks/>
          </p:cNvSpPr>
          <p:nvPr userDrawn="1"/>
        </p:nvSpPr>
        <p:spPr bwMode="grayWhite">
          <a:xfrm>
            <a:off x="2973708" y="-2725849"/>
            <a:ext cx="1393032"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7" name="Freeform 35"/>
          <p:cNvSpPr>
            <a:spLocks/>
          </p:cNvSpPr>
          <p:nvPr userDrawn="1"/>
        </p:nvSpPr>
        <p:spPr bwMode="grayWhite">
          <a:xfrm>
            <a:off x="3607121" y="-952611"/>
            <a:ext cx="55960"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8" name="Freeform 36"/>
          <p:cNvSpPr>
            <a:spLocks/>
          </p:cNvSpPr>
          <p:nvPr userDrawn="1"/>
        </p:nvSpPr>
        <p:spPr bwMode="grayWhite">
          <a:xfrm>
            <a:off x="3666652" y="-1000236"/>
            <a:ext cx="45244"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9">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9" name="Freeform 37"/>
          <p:cNvSpPr>
            <a:spLocks/>
          </p:cNvSpPr>
          <p:nvPr userDrawn="1"/>
        </p:nvSpPr>
        <p:spPr bwMode="grayWhite">
          <a:xfrm>
            <a:off x="3577355" y="-1803511"/>
            <a:ext cx="110729"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0" name="Freeform 38"/>
          <p:cNvSpPr>
            <a:spLocks/>
          </p:cNvSpPr>
          <p:nvPr userDrawn="1"/>
        </p:nvSpPr>
        <p:spPr bwMode="grayWhite">
          <a:xfrm>
            <a:off x="3701181" y="-1757473"/>
            <a:ext cx="59531"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1" name="Freeform 39"/>
          <p:cNvSpPr>
            <a:spLocks/>
          </p:cNvSpPr>
          <p:nvPr userDrawn="1"/>
        </p:nvSpPr>
        <p:spPr bwMode="grayWhite">
          <a:xfrm>
            <a:off x="3463055" y="-1987661"/>
            <a:ext cx="52388"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2" name="Freeform 40"/>
          <p:cNvSpPr>
            <a:spLocks/>
          </p:cNvSpPr>
          <p:nvPr userDrawn="1"/>
        </p:nvSpPr>
        <p:spPr bwMode="grayWhite">
          <a:xfrm>
            <a:off x="2473645" y="-2738549"/>
            <a:ext cx="244079"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3" name="Freeform 41"/>
          <p:cNvSpPr>
            <a:spLocks/>
          </p:cNvSpPr>
          <p:nvPr userDrawn="1"/>
        </p:nvSpPr>
        <p:spPr bwMode="grayWhite">
          <a:xfrm>
            <a:off x="2737964" y="-2770299"/>
            <a:ext cx="229791"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4" name="Freeform 42"/>
          <p:cNvSpPr>
            <a:spLocks/>
          </p:cNvSpPr>
          <p:nvPr userDrawn="1"/>
        </p:nvSpPr>
        <p:spPr bwMode="grayWhite">
          <a:xfrm>
            <a:off x="3339231" y="-2717911"/>
            <a:ext cx="188119"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5" name="Freeform 43"/>
          <p:cNvSpPr>
            <a:spLocks/>
          </p:cNvSpPr>
          <p:nvPr userDrawn="1"/>
        </p:nvSpPr>
        <p:spPr bwMode="grayWhite">
          <a:xfrm>
            <a:off x="2741536" y="-3337037"/>
            <a:ext cx="633413"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6" name="Freeform 44"/>
          <p:cNvSpPr>
            <a:spLocks/>
          </p:cNvSpPr>
          <p:nvPr userDrawn="1"/>
        </p:nvSpPr>
        <p:spPr bwMode="grayWhite">
          <a:xfrm>
            <a:off x="2732011" y="-3059224"/>
            <a:ext cx="129779"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7" name="Freeform 45"/>
          <p:cNvSpPr>
            <a:spLocks/>
          </p:cNvSpPr>
          <p:nvPr userDrawn="1"/>
        </p:nvSpPr>
        <p:spPr bwMode="grayWhite">
          <a:xfrm>
            <a:off x="2484361" y="-3273536"/>
            <a:ext cx="229791"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8" name="Freeform 46"/>
          <p:cNvSpPr>
            <a:spLocks/>
          </p:cNvSpPr>
          <p:nvPr userDrawn="1"/>
        </p:nvSpPr>
        <p:spPr bwMode="grayWhite">
          <a:xfrm>
            <a:off x="2267667" y="-3381487"/>
            <a:ext cx="182166"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9" name="Freeform 47"/>
          <p:cNvSpPr>
            <a:spLocks/>
          </p:cNvSpPr>
          <p:nvPr userDrawn="1"/>
        </p:nvSpPr>
        <p:spPr bwMode="grayWhite">
          <a:xfrm>
            <a:off x="2442689" y="-3056049"/>
            <a:ext cx="58341"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10" name="Freeform 48"/>
          <p:cNvSpPr>
            <a:spLocks/>
          </p:cNvSpPr>
          <p:nvPr userDrawn="1"/>
        </p:nvSpPr>
        <p:spPr bwMode="grayWhite">
          <a:xfrm>
            <a:off x="2920129" y="-4724512"/>
            <a:ext cx="709613"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11" name="Freeform 49"/>
          <p:cNvSpPr>
            <a:spLocks/>
          </p:cNvSpPr>
          <p:nvPr userDrawn="1"/>
        </p:nvSpPr>
        <p:spPr bwMode="grayWhite">
          <a:xfrm>
            <a:off x="2464121" y="-3492612"/>
            <a:ext cx="51197"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6" name="Freeform 50"/>
          <p:cNvSpPr>
            <a:spLocks/>
          </p:cNvSpPr>
          <p:nvPr userDrawn="1"/>
        </p:nvSpPr>
        <p:spPr bwMode="grayWhite">
          <a:xfrm>
            <a:off x="2761777" y="-3500549"/>
            <a:ext cx="111919"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7" name="Freeform 51"/>
          <p:cNvSpPr>
            <a:spLocks/>
          </p:cNvSpPr>
          <p:nvPr userDrawn="1"/>
        </p:nvSpPr>
        <p:spPr bwMode="grayWhite">
          <a:xfrm>
            <a:off x="2712961" y="-3697399"/>
            <a:ext cx="108347"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8" name="Freeform 52"/>
          <p:cNvSpPr>
            <a:spLocks/>
          </p:cNvSpPr>
          <p:nvPr userDrawn="1"/>
        </p:nvSpPr>
        <p:spPr bwMode="grayWhite">
          <a:xfrm>
            <a:off x="2510555" y="-3843449"/>
            <a:ext cx="194072"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9" name="Freeform 53"/>
          <p:cNvSpPr>
            <a:spLocks/>
          </p:cNvSpPr>
          <p:nvPr userDrawn="1"/>
        </p:nvSpPr>
        <p:spPr bwMode="grayWhite">
          <a:xfrm>
            <a:off x="2789161" y="-4246674"/>
            <a:ext cx="325041"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0" name="Freeform 54"/>
          <p:cNvSpPr>
            <a:spLocks/>
          </p:cNvSpPr>
          <p:nvPr userDrawn="1"/>
        </p:nvSpPr>
        <p:spPr bwMode="grayWhite">
          <a:xfrm>
            <a:off x="2376014" y="-3722799"/>
            <a:ext cx="20241"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1" name="Freeform 55"/>
          <p:cNvSpPr>
            <a:spLocks/>
          </p:cNvSpPr>
          <p:nvPr userDrawn="1"/>
        </p:nvSpPr>
        <p:spPr bwMode="grayWhite">
          <a:xfrm>
            <a:off x="2679623" y="-3992673"/>
            <a:ext cx="63104"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8"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2" name="Freeform 56"/>
          <p:cNvSpPr>
            <a:spLocks/>
          </p:cNvSpPr>
          <p:nvPr userDrawn="1"/>
        </p:nvSpPr>
        <p:spPr bwMode="grayWhite">
          <a:xfrm>
            <a:off x="4920381" y="1287353"/>
            <a:ext cx="185738"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3" name="Freeform 57"/>
          <p:cNvSpPr>
            <a:spLocks/>
          </p:cNvSpPr>
          <p:nvPr userDrawn="1"/>
        </p:nvSpPr>
        <p:spPr bwMode="grayWhite">
          <a:xfrm>
            <a:off x="3630933" y="-844661"/>
            <a:ext cx="1627585"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lvl="0"/>
            <a:endParaRPr lang="en-US" dirty="0"/>
          </a:p>
        </p:txBody>
      </p:sp>
      <p:sp>
        <p:nvSpPr>
          <p:cNvPr id="264" name="Freeform 58"/>
          <p:cNvSpPr>
            <a:spLocks/>
          </p:cNvSpPr>
          <p:nvPr userDrawn="1"/>
        </p:nvSpPr>
        <p:spPr bwMode="grayWhite">
          <a:xfrm>
            <a:off x="4819178" y="841265"/>
            <a:ext cx="219075"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5" name="Freeform 59"/>
          <p:cNvSpPr>
            <a:spLocks/>
          </p:cNvSpPr>
          <p:nvPr userDrawn="1"/>
        </p:nvSpPr>
        <p:spPr bwMode="grayWhite">
          <a:xfrm>
            <a:off x="1531861" y="-482711"/>
            <a:ext cx="739379"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6" name="Freeform 60"/>
          <p:cNvSpPr>
            <a:spLocks/>
          </p:cNvSpPr>
          <p:nvPr userDrawn="1"/>
        </p:nvSpPr>
        <p:spPr bwMode="grayWhite">
          <a:xfrm>
            <a:off x="219792" y="-2825861"/>
            <a:ext cx="817960"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73" name="Freeform 67"/>
          <p:cNvSpPr>
            <a:spLocks/>
          </p:cNvSpPr>
          <p:nvPr userDrawn="1"/>
        </p:nvSpPr>
        <p:spPr bwMode="black">
          <a:xfrm>
            <a:off x="3157065" y="3533667"/>
            <a:ext cx="322660"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4" name="Freeform 68"/>
          <p:cNvSpPr>
            <a:spLocks/>
          </p:cNvSpPr>
          <p:nvPr userDrawn="1"/>
        </p:nvSpPr>
        <p:spPr bwMode="black">
          <a:xfrm>
            <a:off x="2586755" y="3308241"/>
            <a:ext cx="420291"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5" name="Freeform 69"/>
          <p:cNvSpPr>
            <a:spLocks/>
          </p:cNvSpPr>
          <p:nvPr userDrawn="1"/>
        </p:nvSpPr>
        <p:spPr bwMode="black">
          <a:xfrm>
            <a:off x="653179" y="2849453"/>
            <a:ext cx="644129"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7" name="Freeform 70"/>
          <p:cNvSpPr>
            <a:spLocks/>
          </p:cNvSpPr>
          <p:nvPr userDrawn="1"/>
        </p:nvSpPr>
        <p:spPr bwMode="black">
          <a:xfrm>
            <a:off x="124542" y="1719154"/>
            <a:ext cx="645319"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8" name="Freeform 71"/>
          <p:cNvSpPr>
            <a:spLocks/>
          </p:cNvSpPr>
          <p:nvPr userDrawn="1"/>
        </p:nvSpPr>
        <p:spPr bwMode="black">
          <a:xfrm>
            <a:off x="324567" y="3243154"/>
            <a:ext cx="36910"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9" name="Freeform 72"/>
          <p:cNvSpPr>
            <a:spLocks/>
          </p:cNvSpPr>
          <p:nvPr userDrawn="1"/>
        </p:nvSpPr>
        <p:spPr bwMode="auto">
          <a:xfrm>
            <a:off x="344808" y="3171717"/>
            <a:ext cx="22622"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0" name="Freeform 73"/>
          <p:cNvSpPr>
            <a:spLocks/>
          </p:cNvSpPr>
          <p:nvPr userDrawn="1"/>
        </p:nvSpPr>
        <p:spPr bwMode="black">
          <a:xfrm>
            <a:off x="219791" y="3022491"/>
            <a:ext cx="762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1" name="Freeform 74"/>
          <p:cNvSpPr>
            <a:spLocks/>
          </p:cNvSpPr>
          <p:nvPr userDrawn="1"/>
        </p:nvSpPr>
        <p:spPr bwMode="black">
          <a:xfrm>
            <a:off x="1317549" y="2393841"/>
            <a:ext cx="660797"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2" name="Freeform 75"/>
          <p:cNvSpPr>
            <a:spLocks/>
          </p:cNvSpPr>
          <p:nvPr userDrawn="1"/>
        </p:nvSpPr>
        <p:spPr bwMode="black">
          <a:xfrm>
            <a:off x="4363168" y="2243028"/>
            <a:ext cx="127397"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3" name="Freeform 76"/>
          <p:cNvSpPr>
            <a:spLocks/>
          </p:cNvSpPr>
          <p:nvPr userDrawn="1"/>
        </p:nvSpPr>
        <p:spPr bwMode="auto">
          <a:xfrm>
            <a:off x="4111946" y="2782778"/>
            <a:ext cx="20241"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4" name="Freeform 77"/>
          <p:cNvSpPr>
            <a:spLocks/>
          </p:cNvSpPr>
          <p:nvPr userDrawn="1"/>
        </p:nvSpPr>
        <p:spPr bwMode="black">
          <a:xfrm>
            <a:off x="4213150" y="2655779"/>
            <a:ext cx="88106"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5" name="Freeform 78"/>
          <p:cNvSpPr>
            <a:spLocks noEditPoints="1"/>
          </p:cNvSpPr>
          <p:nvPr userDrawn="1"/>
        </p:nvSpPr>
        <p:spPr bwMode="black">
          <a:xfrm>
            <a:off x="3241599" y="4143266"/>
            <a:ext cx="8001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6" name="Freeform 79"/>
          <p:cNvSpPr>
            <a:spLocks/>
          </p:cNvSpPr>
          <p:nvPr userDrawn="1"/>
        </p:nvSpPr>
        <p:spPr bwMode="black">
          <a:xfrm>
            <a:off x="3411858" y="3514616"/>
            <a:ext cx="466725"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3" h="474">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1" name="Freeform 86"/>
          <p:cNvSpPr>
            <a:spLocks/>
          </p:cNvSpPr>
          <p:nvPr userDrawn="1"/>
        </p:nvSpPr>
        <p:spPr bwMode="black">
          <a:xfrm>
            <a:off x="2466502" y="2235090"/>
            <a:ext cx="501254"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2" name="Freeform 87"/>
          <p:cNvSpPr>
            <a:spLocks/>
          </p:cNvSpPr>
          <p:nvPr userDrawn="1"/>
        </p:nvSpPr>
        <p:spPr bwMode="black">
          <a:xfrm>
            <a:off x="791291" y="995253"/>
            <a:ext cx="529829"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3" name="Freeform 88"/>
          <p:cNvSpPr>
            <a:spLocks/>
          </p:cNvSpPr>
          <p:nvPr userDrawn="1"/>
        </p:nvSpPr>
        <p:spPr bwMode="black">
          <a:xfrm>
            <a:off x="2865361" y="2392253"/>
            <a:ext cx="335756"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4" name="Freeform 89"/>
          <p:cNvSpPr>
            <a:spLocks/>
          </p:cNvSpPr>
          <p:nvPr userDrawn="1"/>
        </p:nvSpPr>
        <p:spPr bwMode="black">
          <a:xfrm>
            <a:off x="3173734" y="2490678"/>
            <a:ext cx="260747"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5" name="Freeform 90"/>
          <p:cNvSpPr>
            <a:spLocks/>
          </p:cNvSpPr>
          <p:nvPr userDrawn="1"/>
        </p:nvSpPr>
        <p:spPr bwMode="black">
          <a:xfrm>
            <a:off x="1930720" y="2687529"/>
            <a:ext cx="650081"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6" name="Freeform 91"/>
          <p:cNvSpPr>
            <a:spLocks/>
          </p:cNvSpPr>
          <p:nvPr userDrawn="1"/>
        </p:nvSpPr>
        <p:spPr bwMode="black">
          <a:xfrm>
            <a:off x="3067768" y="2900254"/>
            <a:ext cx="622697"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7" name="Freeform 92"/>
          <p:cNvSpPr>
            <a:spLocks/>
          </p:cNvSpPr>
          <p:nvPr userDrawn="1"/>
        </p:nvSpPr>
        <p:spPr bwMode="black">
          <a:xfrm>
            <a:off x="2610567" y="3855928"/>
            <a:ext cx="491729"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8" name="Freeform 93"/>
          <p:cNvSpPr>
            <a:spLocks/>
          </p:cNvSpPr>
          <p:nvPr userDrawn="1"/>
        </p:nvSpPr>
        <p:spPr bwMode="black">
          <a:xfrm>
            <a:off x="4594150" y="2289065"/>
            <a:ext cx="21431"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9" name="Freeform 94"/>
          <p:cNvSpPr>
            <a:spLocks/>
          </p:cNvSpPr>
          <p:nvPr userDrawn="1"/>
        </p:nvSpPr>
        <p:spPr bwMode="black">
          <a:xfrm>
            <a:off x="4635821" y="2270016"/>
            <a:ext cx="29766"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0" name="Freeform 95"/>
          <p:cNvSpPr>
            <a:spLocks/>
          </p:cNvSpPr>
          <p:nvPr userDrawn="1"/>
        </p:nvSpPr>
        <p:spPr bwMode="black">
          <a:xfrm>
            <a:off x="4360787" y="2085866"/>
            <a:ext cx="303610"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1" name="Freeform 96"/>
          <p:cNvSpPr>
            <a:spLocks/>
          </p:cNvSpPr>
          <p:nvPr userDrawn="1"/>
        </p:nvSpPr>
        <p:spPr bwMode="black">
          <a:xfrm>
            <a:off x="3907159" y="2676416"/>
            <a:ext cx="394097"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2" name="Freeform 97"/>
          <p:cNvSpPr>
            <a:spLocks/>
          </p:cNvSpPr>
          <p:nvPr userDrawn="1"/>
        </p:nvSpPr>
        <p:spPr bwMode="black">
          <a:xfrm>
            <a:off x="4475086" y="1368316"/>
            <a:ext cx="338138"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4">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3" name="Freeform 98"/>
          <p:cNvSpPr>
            <a:spLocks/>
          </p:cNvSpPr>
          <p:nvPr userDrawn="1"/>
        </p:nvSpPr>
        <p:spPr bwMode="black">
          <a:xfrm>
            <a:off x="3261840" y="1863615"/>
            <a:ext cx="350044"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4" name="Freeform 99"/>
          <p:cNvSpPr>
            <a:spLocks/>
          </p:cNvSpPr>
          <p:nvPr userDrawn="1"/>
        </p:nvSpPr>
        <p:spPr bwMode="black">
          <a:xfrm>
            <a:off x="2967755" y="1641366"/>
            <a:ext cx="494110"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5" name="Freeform 100"/>
          <p:cNvSpPr>
            <a:spLocks/>
          </p:cNvSpPr>
          <p:nvPr userDrawn="1"/>
        </p:nvSpPr>
        <p:spPr bwMode="black">
          <a:xfrm>
            <a:off x="2471265" y="1347678"/>
            <a:ext cx="522685"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6" name="Freeform 101"/>
          <p:cNvSpPr>
            <a:spLocks/>
          </p:cNvSpPr>
          <p:nvPr userDrawn="1"/>
        </p:nvSpPr>
        <p:spPr bwMode="black">
          <a:xfrm>
            <a:off x="2528414" y="2679592"/>
            <a:ext cx="528638"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7" name="Freeform 102"/>
          <p:cNvSpPr>
            <a:spLocks/>
          </p:cNvSpPr>
          <p:nvPr userDrawn="1"/>
        </p:nvSpPr>
        <p:spPr bwMode="black">
          <a:xfrm>
            <a:off x="2846311" y="3538428"/>
            <a:ext cx="320279"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8" name="Freeform 103"/>
          <p:cNvSpPr>
            <a:spLocks/>
          </p:cNvSpPr>
          <p:nvPr userDrawn="1"/>
        </p:nvSpPr>
        <p:spPr bwMode="black">
          <a:xfrm>
            <a:off x="1074660" y="1023827"/>
            <a:ext cx="883444"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9" name="Freeform 104"/>
          <p:cNvSpPr>
            <a:spLocks/>
          </p:cNvSpPr>
          <p:nvPr userDrawn="1"/>
        </p:nvSpPr>
        <p:spPr bwMode="black">
          <a:xfrm>
            <a:off x="3510681" y="3154254"/>
            <a:ext cx="802481"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1" name="Freeform 105"/>
          <p:cNvSpPr>
            <a:spLocks/>
          </p:cNvSpPr>
          <p:nvPr userDrawn="1"/>
        </p:nvSpPr>
        <p:spPr bwMode="black">
          <a:xfrm>
            <a:off x="1917623" y="1307990"/>
            <a:ext cx="55245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2" name="Freeform 106"/>
          <p:cNvSpPr>
            <a:spLocks/>
          </p:cNvSpPr>
          <p:nvPr userDrawn="1"/>
        </p:nvSpPr>
        <p:spPr bwMode="black">
          <a:xfrm>
            <a:off x="1822373" y="2204928"/>
            <a:ext cx="706041"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3" name="Freeform 107"/>
          <p:cNvSpPr>
            <a:spLocks/>
          </p:cNvSpPr>
          <p:nvPr userDrawn="1"/>
        </p:nvSpPr>
        <p:spPr bwMode="black">
          <a:xfrm>
            <a:off x="4417936" y="1744554"/>
            <a:ext cx="128588"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4" name="Freeform 108"/>
          <p:cNvSpPr>
            <a:spLocks/>
          </p:cNvSpPr>
          <p:nvPr userDrawn="1"/>
        </p:nvSpPr>
        <p:spPr bwMode="black">
          <a:xfrm>
            <a:off x="4242916" y="2404954"/>
            <a:ext cx="117872"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7">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5" name="Freeform 109"/>
          <p:cNvSpPr>
            <a:spLocks/>
          </p:cNvSpPr>
          <p:nvPr userDrawn="1"/>
        </p:nvSpPr>
        <p:spPr bwMode="black">
          <a:xfrm>
            <a:off x="1161576" y="2997091"/>
            <a:ext cx="676275"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6" name="Freeform 110"/>
          <p:cNvSpPr>
            <a:spLocks/>
          </p:cNvSpPr>
          <p:nvPr userDrawn="1"/>
        </p:nvSpPr>
        <p:spPr bwMode="black">
          <a:xfrm>
            <a:off x="447202" y="1889016"/>
            <a:ext cx="575072"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6">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2" name="Freeform 111"/>
          <p:cNvSpPr>
            <a:spLocks/>
          </p:cNvSpPr>
          <p:nvPr userDrawn="1"/>
        </p:nvSpPr>
        <p:spPr bwMode="black">
          <a:xfrm>
            <a:off x="3840483" y="1838215"/>
            <a:ext cx="645319"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3" name="Freeform 112"/>
          <p:cNvSpPr>
            <a:spLocks/>
          </p:cNvSpPr>
          <p:nvPr userDrawn="1"/>
        </p:nvSpPr>
        <p:spPr bwMode="black">
          <a:xfrm>
            <a:off x="3434480" y="2395429"/>
            <a:ext cx="3429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4" name="Freeform 113"/>
          <p:cNvSpPr>
            <a:spLocks/>
          </p:cNvSpPr>
          <p:nvPr userDrawn="1"/>
        </p:nvSpPr>
        <p:spPr bwMode="black">
          <a:xfrm>
            <a:off x="1842614" y="3133617"/>
            <a:ext cx="733425"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5" name="Freeform 114"/>
          <p:cNvSpPr>
            <a:spLocks/>
          </p:cNvSpPr>
          <p:nvPr userDrawn="1"/>
        </p:nvSpPr>
        <p:spPr bwMode="black">
          <a:xfrm>
            <a:off x="216220" y="1138128"/>
            <a:ext cx="721519"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6" name="Freeform 115"/>
          <p:cNvSpPr>
            <a:spLocks/>
          </p:cNvSpPr>
          <p:nvPr userDrawn="1"/>
        </p:nvSpPr>
        <p:spPr bwMode="black">
          <a:xfrm>
            <a:off x="3784524" y="2317641"/>
            <a:ext cx="485775"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7" name="Freeform 116"/>
          <p:cNvSpPr>
            <a:spLocks/>
          </p:cNvSpPr>
          <p:nvPr userDrawn="1"/>
        </p:nvSpPr>
        <p:spPr bwMode="black">
          <a:xfrm>
            <a:off x="4485802" y="2235090"/>
            <a:ext cx="61913"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8"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8" name="Freeform 117"/>
          <p:cNvSpPr>
            <a:spLocks/>
          </p:cNvSpPr>
          <p:nvPr userDrawn="1"/>
        </p:nvSpPr>
        <p:spPr bwMode="black">
          <a:xfrm>
            <a:off x="3623790" y="3455879"/>
            <a:ext cx="450056"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9" name="Freeform 118"/>
          <p:cNvSpPr>
            <a:spLocks/>
          </p:cNvSpPr>
          <p:nvPr userDrawn="1"/>
        </p:nvSpPr>
        <p:spPr bwMode="black">
          <a:xfrm>
            <a:off x="1861664" y="1766778"/>
            <a:ext cx="610791"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0" name="Freeform 119"/>
          <p:cNvSpPr>
            <a:spLocks/>
          </p:cNvSpPr>
          <p:nvPr userDrawn="1"/>
        </p:nvSpPr>
        <p:spPr bwMode="black">
          <a:xfrm>
            <a:off x="2985615" y="3252678"/>
            <a:ext cx="750094"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1" name="Freeform 120"/>
          <p:cNvSpPr>
            <a:spLocks/>
          </p:cNvSpPr>
          <p:nvPr userDrawn="1"/>
        </p:nvSpPr>
        <p:spPr bwMode="black">
          <a:xfrm>
            <a:off x="1419942" y="3209817"/>
            <a:ext cx="1220391"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2" name="Freeform 121"/>
          <p:cNvSpPr>
            <a:spLocks noEditPoints="1"/>
          </p:cNvSpPr>
          <p:nvPr userDrawn="1"/>
        </p:nvSpPr>
        <p:spPr bwMode="black">
          <a:xfrm>
            <a:off x="877016" y="2100153"/>
            <a:ext cx="523875"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3" name="Freeform 122"/>
          <p:cNvSpPr>
            <a:spLocks/>
          </p:cNvSpPr>
          <p:nvPr userDrawn="1"/>
        </p:nvSpPr>
        <p:spPr bwMode="black">
          <a:xfrm>
            <a:off x="3614264" y="2781191"/>
            <a:ext cx="644129"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4" name="Freeform 123"/>
          <p:cNvSpPr>
            <a:spLocks/>
          </p:cNvSpPr>
          <p:nvPr userDrawn="1"/>
        </p:nvSpPr>
        <p:spPr bwMode="black">
          <a:xfrm>
            <a:off x="4235771" y="2930416"/>
            <a:ext cx="52388"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5" name="Freeform 124"/>
          <p:cNvSpPr>
            <a:spLocks/>
          </p:cNvSpPr>
          <p:nvPr userDrawn="1"/>
        </p:nvSpPr>
        <p:spPr bwMode="black">
          <a:xfrm>
            <a:off x="4303637" y="1803291"/>
            <a:ext cx="126206"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6" name="Freeform 125"/>
          <p:cNvSpPr>
            <a:spLocks/>
          </p:cNvSpPr>
          <p:nvPr userDrawn="1"/>
        </p:nvSpPr>
        <p:spPr bwMode="black">
          <a:xfrm>
            <a:off x="428151" y="793640"/>
            <a:ext cx="591741"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7" name="Freeform 126"/>
          <p:cNvSpPr>
            <a:spLocks/>
          </p:cNvSpPr>
          <p:nvPr userDrawn="1"/>
        </p:nvSpPr>
        <p:spPr bwMode="black">
          <a:xfrm>
            <a:off x="2772493" y="1719153"/>
            <a:ext cx="460772"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8" name="Freeform 127"/>
          <p:cNvSpPr>
            <a:spLocks/>
          </p:cNvSpPr>
          <p:nvPr userDrawn="1"/>
        </p:nvSpPr>
        <p:spPr bwMode="black">
          <a:xfrm>
            <a:off x="3651174" y="2651016"/>
            <a:ext cx="397669"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9" name="Freeform 128"/>
          <p:cNvSpPr>
            <a:spLocks/>
          </p:cNvSpPr>
          <p:nvPr userDrawn="1"/>
        </p:nvSpPr>
        <p:spPr bwMode="black">
          <a:xfrm>
            <a:off x="1243729" y="1749316"/>
            <a:ext cx="638175"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31" name="Freeform 130"/>
          <p:cNvSpPr>
            <a:spLocks/>
          </p:cNvSpPr>
          <p:nvPr userDrawn="1"/>
        </p:nvSpPr>
        <p:spPr bwMode="black">
          <a:xfrm>
            <a:off x="2616521" y="187215"/>
            <a:ext cx="1576388"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black">
          <a:xfrm>
            <a:off x="6898082" y="5091004"/>
            <a:ext cx="1206103" cy="927176"/>
          </a:xfrm>
          <a:prstGeom prst="rect">
            <a:avLst/>
          </a:prstGeom>
        </p:spPr>
      </p:pic>
      <p:sp>
        <p:nvSpPr>
          <p:cNvPr id="178" name="Oval 177"/>
          <p:cNvSpPr/>
          <p:nvPr userDrawn="1"/>
        </p:nvSpPr>
        <p:spPr>
          <a:xfrm>
            <a:off x="3763998" y="329313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userDrawn="1"/>
        </p:nvSpPr>
        <p:spPr>
          <a:xfrm>
            <a:off x="3866868" y="362272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userDrawn="1"/>
        </p:nvSpPr>
        <p:spPr>
          <a:xfrm>
            <a:off x="3641649" y="340349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userDrawn="1"/>
        </p:nvSpPr>
        <p:spPr>
          <a:xfrm>
            <a:off x="3763998" y="350128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userDrawn="1"/>
        </p:nvSpPr>
        <p:spPr>
          <a:xfrm>
            <a:off x="3462251" y="356414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userDrawn="1"/>
        </p:nvSpPr>
        <p:spPr>
          <a:xfrm>
            <a:off x="3232291" y="360288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userDrawn="1"/>
        </p:nvSpPr>
        <p:spPr>
          <a:xfrm>
            <a:off x="2889733" y="339063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userDrawn="1"/>
        </p:nvSpPr>
        <p:spPr>
          <a:xfrm>
            <a:off x="3166121" y="323330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userDrawn="1"/>
        </p:nvSpPr>
        <p:spPr>
          <a:xfrm>
            <a:off x="2891310" y="428327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userDrawn="1"/>
        </p:nvSpPr>
        <p:spPr>
          <a:xfrm>
            <a:off x="3637490" y="440631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p:nvPr userDrawn="1"/>
        </p:nvSpPr>
        <p:spPr>
          <a:xfrm>
            <a:off x="3914295" y="4770973"/>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p:nvPr userDrawn="1"/>
        </p:nvSpPr>
        <p:spPr>
          <a:xfrm>
            <a:off x="3985475" y="318014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userDrawn="1"/>
        </p:nvSpPr>
        <p:spPr>
          <a:xfrm>
            <a:off x="4005710" y="290652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userDrawn="1"/>
        </p:nvSpPr>
        <p:spPr>
          <a:xfrm>
            <a:off x="4000266" y="268111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p:nvPr userDrawn="1"/>
        </p:nvSpPr>
        <p:spPr>
          <a:xfrm>
            <a:off x="3759507" y="251068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userDrawn="1"/>
        </p:nvSpPr>
        <p:spPr>
          <a:xfrm>
            <a:off x="4097426" y="249798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userDrawn="1"/>
        </p:nvSpPr>
        <p:spPr>
          <a:xfrm>
            <a:off x="4276135" y="229890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userDrawn="1"/>
        </p:nvSpPr>
        <p:spPr>
          <a:xfrm>
            <a:off x="4199808" y="235366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userDrawn="1"/>
        </p:nvSpPr>
        <p:spPr>
          <a:xfrm>
            <a:off x="4323402" y="218286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userDrawn="1"/>
        </p:nvSpPr>
        <p:spPr>
          <a:xfrm>
            <a:off x="4454369" y="202410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userDrawn="1"/>
        </p:nvSpPr>
        <p:spPr>
          <a:xfrm>
            <a:off x="4500864" y="175169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userDrawn="1"/>
        </p:nvSpPr>
        <p:spPr>
          <a:xfrm>
            <a:off x="3698322" y="192996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userDrawn="1"/>
        </p:nvSpPr>
        <p:spPr>
          <a:xfrm>
            <a:off x="3416985" y="222347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userDrawn="1"/>
        </p:nvSpPr>
        <p:spPr>
          <a:xfrm>
            <a:off x="3540086" y="2441470"/>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userDrawn="1"/>
        </p:nvSpPr>
        <p:spPr>
          <a:xfrm>
            <a:off x="3222903" y="25767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userDrawn="1"/>
        </p:nvSpPr>
        <p:spPr>
          <a:xfrm>
            <a:off x="2843231" y="281661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userDrawn="1"/>
        </p:nvSpPr>
        <p:spPr>
          <a:xfrm>
            <a:off x="3063260" y="2338430"/>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userDrawn="1"/>
        </p:nvSpPr>
        <p:spPr>
          <a:xfrm>
            <a:off x="3042292" y="207760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userDrawn="1"/>
        </p:nvSpPr>
        <p:spPr>
          <a:xfrm>
            <a:off x="2550819" y="187205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userDrawn="1"/>
        </p:nvSpPr>
        <p:spPr>
          <a:xfrm>
            <a:off x="2499135" y="275292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userDrawn="1"/>
        </p:nvSpPr>
        <p:spPr>
          <a:xfrm>
            <a:off x="2212577" y="324024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userDrawn="1"/>
        </p:nvSpPr>
        <p:spPr>
          <a:xfrm>
            <a:off x="2269099" y="377560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userDrawn="1"/>
        </p:nvSpPr>
        <p:spPr>
          <a:xfrm>
            <a:off x="2321126" y="430701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userDrawn="1"/>
        </p:nvSpPr>
        <p:spPr>
          <a:xfrm>
            <a:off x="2141216" y="41261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userDrawn="1"/>
        </p:nvSpPr>
        <p:spPr>
          <a:xfrm>
            <a:off x="2007271" y="426915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userDrawn="1"/>
        </p:nvSpPr>
        <p:spPr>
          <a:xfrm>
            <a:off x="1644737" y="25640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p:cNvSpPr/>
          <p:nvPr userDrawn="1"/>
        </p:nvSpPr>
        <p:spPr>
          <a:xfrm>
            <a:off x="928935" y="341082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userDrawn="1"/>
        </p:nvSpPr>
        <p:spPr>
          <a:xfrm>
            <a:off x="821412" y="3226090"/>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userDrawn="1"/>
        </p:nvSpPr>
        <p:spPr>
          <a:xfrm>
            <a:off x="606094" y="275615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userDrawn="1"/>
        </p:nvSpPr>
        <p:spPr>
          <a:xfrm>
            <a:off x="468210" y="88492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userDrawn="1"/>
        </p:nvSpPr>
        <p:spPr>
          <a:xfrm>
            <a:off x="345042" y="118177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p:cNvSpPr/>
          <p:nvPr userDrawn="1"/>
        </p:nvSpPr>
        <p:spPr>
          <a:xfrm>
            <a:off x="103844" y="230684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Oval 292"/>
          <p:cNvSpPr/>
          <p:nvPr userDrawn="1"/>
        </p:nvSpPr>
        <p:spPr>
          <a:xfrm>
            <a:off x="205946" y="217747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userDrawn="1"/>
        </p:nvSpPr>
        <p:spPr>
          <a:xfrm>
            <a:off x="370407" y="325863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userDrawn="1"/>
        </p:nvSpPr>
        <p:spPr>
          <a:xfrm>
            <a:off x="339617" y="30085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userDrawn="1"/>
        </p:nvSpPr>
        <p:spPr>
          <a:xfrm>
            <a:off x="313697" y="296592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userDrawn="1"/>
        </p:nvSpPr>
        <p:spPr>
          <a:xfrm>
            <a:off x="258067" y="291100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p:cNvSpPr/>
          <p:nvPr userDrawn="1"/>
        </p:nvSpPr>
        <p:spPr>
          <a:xfrm>
            <a:off x="1820087" y="587010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userDrawn="1"/>
        </p:nvSpPr>
        <p:spPr>
          <a:xfrm>
            <a:off x="7264496" y="120051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userDrawn="1"/>
        </p:nvSpPr>
        <p:spPr>
          <a:xfrm>
            <a:off x="7403145" y="158897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userDrawn="1"/>
        </p:nvSpPr>
        <p:spPr>
          <a:xfrm>
            <a:off x="7993575" y="100176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userDrawn="1"/>
        </p:nvSpPr>
        <p:spPr>
          <a:xfrm>
            <a:off x="4665587" y="534745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userDrawn="1"/>
        </p:nvSpPr>
        <p:spPr>
          <a:xfrm>
            <a:off x="4159588" y="158101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75602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9144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(CITY) Office</a:t>
            </a:r>
            <a:endParaRPr lang="en-US" dirty="0"/>
          </a:p>
        </p:txBody>
      </p:sp>
      <p:sp>
        <p:nvSpPr>
          <p:cNvPr id="3" name="Date Placeholder 2"/>
          <p:cNvSpPr>
            <a:spLocks noGrp="1"/>
          </p:cNvSpPr>
          <p:nvPr>
            <p:ph type="dt" sz="half" idx="10"/>
          </p:nvPr>
        </p:nvSpPr>
        <p:spPr/>
        <p:txBody>
          <a:bodyPr/>
          <a:lstStyle/>
          <a:p>
            <a:endParaRPr lang="en-US" dirty="0"/>
          </a:p>
        </p:txBody>
      </p:sp>
      <p:sp>
        <p:nvSpPr>
          <p:cNvPr id="7" name="Text Placeholder 6"/>
          <p:cNvSpPr>
            <a:spLocks noGrp="1"/>
          </p:cNvSpPr>
          <p:nvPr>
            <p:ph type="body" sz="quarter" idx="12" hasCustomPrompt="1"/>
          </p:nvPr>
        </p:nvSpPr>
        <p:spPr>
          <a:xfrm>
            <a:off x="4650582" y="1666875"/>
            <a:ext cx="3864769" cy="4371976"/>
          </a:xfrm>
        </p:spPr>
        <p:txBody>
          <a:bodyPr>
            <a:normAutofit/>
          </a:bodyPr>
          <a:lstStyle>
            <a:lvl1pPr marL="0" indent="0">
              <a:buNone/>
              <a:defRPr sz="2100">
                <a:solidFill>
                  <a:schemeClr val="bg1"/>
                </a:solidFill>
                <a:latin typeface="+mn-lt"/>
              </a:defRPr>
            </a:lvl1pPr>
          </a:lstStyle>
          <a:p>
            <a:pPr lvl="0"/>
            <a:r>
              <a:rPr lang="en-US" dirty="0" smtClean="0"/>
              <a:t>Insert about office</a:t>
            </a:r>
            <a:endParaRPr lang="en-US" dirty="0"/>
          </a:p>
        </p:txBody>
      </p:sp>
      <p:sp>
        <p:nvSpPr>
          <p:cNvPr id="15" name="Picture Placeholder 14"/>
          <p:cNvSpPr>
            <a:spLocks noGrp="1"/>
          </p:cNvSpPr>
          <p:nvPr>
            <p:ph type="pic" sz="quarter" idx="13" hasCustomPrompt="1"/>
          </p:nvPr>
        </p:nvSpPr>
        <p:spPr>
          <a:xfrm>
            <a:off x="-7122" y="1500189"/>
            <a:ext cx="4407671" cy="4572000"/>
          </a:xfrm>
          <a:custGeom>
            <a:avLst/>
            <a:gdLst>
              <a:gd name="connsiteX0" fmla="*/ 0 w 5876895"/>
              <a:gd name="connsiteY0" fmla="*/ 4581525 h 4581525"/>
              <a:gd name="connsiteX1" fmla="*/ 132635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dirty="0" smtClean="0"/>
              <a:t>Click icon to insert photo</a:t>
            </a:r>
            <a:endParaRPr lang="en-US" dirty="0"/>
          </a:p>
        </p:txBody>
      </p:sp>
      <p:sp>
        <p:nvSpPr>
          <p:cNvPr id="9"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10" name="Slide Number Placeholder 5"/>
          <p:cNvSpPr>
            <a:spLocks noGrp="1"/>
          </p:cNvSpPr>
          <p:nvPr>
            <p:ph type="sldNum" sz="quarter" idx="14"/>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678418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426" t="-198" r="7491" b="198"/>
          <a:stretch/>
        </p:blipFill>
        <p:spPr>
          <a:xfrm>
            <a:off x="-2230" y="-27296"/>
            <a:ext cx="4629150" cy="6905767"/>
          </a:xfrm>
          <a:prstGeom prst="rect">
            <a:avLst/>
          </a:prstGeom>
        </p:spPr>
      </p:pic>
      <p:sp>
        <p:nvSpPr>
          <p:cNvPr id="3" name="Picture Placeholder 2"/>
          <p:cNvSpPr>
            <a:spLocks noGrp="1"/>
          </p:cNvSpPr>
          <p:nvPr>
            <p:ph type="pic" idx="1"/>
          </p:nvPr>
        </p:nvSpPr>
        <p:spPr>
          <a:xfrm>
            <a:off x="0" y="2"/>
            <a:ext cx="4672013" cy="6857999"/>
          </a:xfrm>
        </p:spPr>
        <p:txBody>
          <a:bodyPr/>
          <a:lstStyle>
            <a:lvl1pPr marL="0" indent="0">
              <a:buNone/>
              <a:defRPr sz="2400" baseline="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2" name="Title 1"/>
          <p:cNvSpPr>
            <a:spLocks noGrp="1"/>
          </p:cNvSpPr>
          <p:nvPr>
            <p:ph type="title" hasCustomPrompt="1"/>
          </p:nvPr>
        </p:nvSpPr>
        <p:spPr>
          <a:xfrm>
            <a:off x="4964907" y="514350"/>
            <a:ext cx="3993356" cy="1600200"/>
          </a:xfrm>
        </p:spPr>
        <p:txBody>
          <a:bodyPr anchor="b"/>
          <a:lstStyle>
            <a:lvl1pPr>
              <a:defRPr sz="2400"/>
            </a:lvl1pPr>
          </a:lstStyle>
          <a:p>
            <a:r>
              <a:rPr lang="en-US" dirty="0" smtClean="0"/>
              <a:t>Click to edit Master </a:t>
            </a:r>
            <a:br>
              <a:rPr lang="en-US" dirty="0" smtClean="0"/>
            </a:br>
            <a:r>
              <a:rPr lang="en-US" dirty="0" smtClean="0"/>
              <a:t>title style</a:t>
            </a:r>
            <a:endParaRPr lang="en-US" dirty="0"/>
          </a:p>
        </p:txBody>
      </p:sp>
      <p:sp>
        <p:nvSpPr>
          <p:cNvPr id="4" name="Text Placeholder 3"/>
          <p:cNvSpPr>
            <a:spLocks noGrp="1"/>
          </p:cNvSpPr>
          <p:nvPr>
            <p:ph type="body" sz="half" idx="2"/>
          </p:nvPr>
        </p:nvSpPr>
        <p:spPr>
          <a:xfrm>
            <a:off x="4964907" y="2114550"/>
            <a:ext cx="3993356"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3874724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547" t="588" r="16396" b="948"/>
          <a:stretch/>
        </p:blipFill>
        <p:spPr>
          <a:xfrm>
            <a:off x="4510726" y="0"/>
            <a:ext cx="4633274" cy="6864824"/>
          </a:xfrm>
          <a:prstGeom prst="rect">
            <a:avLst/>
          </a:prstGeom>
        </p:spPr>
      </p:pic>
      <p:sp>
        <p:nvSpPr>
          <p:cNvPr id="3" name="Picture Placeholder 2"/>
          <p:cNvSpPr>
            <a:spLocks noGrp="1"/>
          </p:cNvSpPr>
          <p:nvPr>
            <p:ph type="pic" idx="1"/>
          </p:nvPr>
        </p:nvSpPr>
        <p:spPr>
          <a:xfrm>
            <a:off x="4514850" y="6826"/>
            <a:ext cx="4629150" cy="6857999"/>
          </a:xfrm>
        </p:spPr>
        <p:txBody>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9" name="Rectangle 8"/>
          <p:cNvSpPr/>
          <p:nvPr userDrawn="1"/>
        </p:nvSpPr>
        <p:spPr>
          <a:xfrm>
            <a:off x="0" y="-1"/>
            <a:ext cx="4510726"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7566" y="646325"/>
            <a:ext cx="3993356" cy="1600200"/>
          </a:xfrm>
        </p:spPr>
        <p:txBody>
          <a:bodyPr anchor="b"/>
          <a:lstStyle>
            <a:lvl1pPr>
              <a:defRPr sz="2400">
                <a:solidFill>
                  <a:srgbClr val="99BCE4"/>
                </a:solidFill>
              </a:defRPr>
            </a:lvl1pPr>
          </a:lstStyle>
          <a:p>
            <a:r>
              <a:rPr lang="en-US" dirty="0" smtClean="0"/>
              <a:t>Click to edit Master </a:t>
            </a:r>
            <a:br>
              <a:rPr lang="en-US" dirty="0" smtClean="0"/>
            </a:br>
            <a:r>
              <a:rPr lang="en-US" dirty="0" smtClean="0"/>
              <a:t>title style</a:t>
            </a:r>
            <a:endParaRPr lang="en-US" dirty="0"/>
          </a:p>
        </p:txBody>
      </p:sp>
      <p:sp>
        <p:nvSpPr>
          <p:cNvPr id="4" name="Text Placeholder 3"/>
          <p:cNvSpPr>
            <a:spLocks noGrp="1"/>
          </p:cNvSpPr>
          <p:nvPr>
            <p:ph type="body" sz="half" idx="2"/>
          </p:nvPr>
        </p:nvSpPr>
        <p:spPr>
          <a:xfrm>
            <a:off x="317566" y="2246525"/>
            <a:ext cx="3993356"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4027975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4185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a:xfrm>
            <a:off x="628650" y="1470581"/>
            <a:ext cx="3477006"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628650" y="3913466"/>
            <a:ext cx="3477006"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041632" y="1470580"/>
            <a:ext cx="3473719"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041632" y="3913465"/>
            <a:ext cx="3473719"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hasCustomPrompt="1"/>
          </p:nvPr>
        </p:nvSpPr>
        <p:spPr>
          <a:xfrm>
            <a:off x="628651" y="1470026"/>
            <a:ext cx="3477006"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1</a:t>
            </a:r>
            <a:endParaRPr lang="en-US" dirty="0"/>
          </a:p>
        </p:txBody>
      </p:sp>
      <p:sp>
        <p:nvSpPr>
          <p:cNvPr id="11" name="Text Placeholder 8"/>
          <p:cNvSpPr>
            <a:spLocks noGrp="1"/>
          </p:cNvSpPr>
          <p:nvPr>
            <p:ph type="body" sz="quarter" idx="12" hasCustomPrompt="1"/>
          </p:nvPr>
        </p:nvSpPr>
        <p:spPr>
          <a:xfrm>
            <a:off x="628651" y="3913157"/>
            <a:ext cx="3477005"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3</a:t>
            </a:r>
            <a:endParaRPr lang="en-US" dirty="0"/>
          </a:p>
        </p:txBody>
      </p:sp>
      <p:sp>
        <p:nvSpPr>
          <p:cNvPr id="12" name="Rectangle 11"/>
          <p:cNvSpPr/>
          <p:nvPr userDrawn="1"/>
        </p:nvSpPr>
        <p:spPr>
          <a:xfrm>
            <a:off x="5041067" y="1470272"/>
            <a:ext cx="3473719"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8"/>
          <p:cNvSpPr>
            <a:spLocks noGrp="1"/>
          </p:cNvSpPr>
          <p:nvPr>
            <p:ph type="body" sz="quarter" idx="13" hasCustomPrompt="1"/>
          </p:nvPr>
        </p:nvSpPr>
        <p:spPr>
          <a:xfrm>
            <a:off x="5040984" y="1469963"/>
            <a:ext cx="3474367"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2</a:t>
            </a:r>
            <a:endParaRPr lang="en-US" dirty="0"/>
          </a:p>
        </p:txBody>
      </p:sp>
      <p:sp>
        <p:nvSpPr>
          <p:cNvPr id="14" name="Rectangle 13"/>
          <p:cNvSpPr/>
          <p:nvPr userDrawn="1"/>
        </p:nvSpPr>
        <p:spPr>
          <a:xfrm>
            <a:off x="5041067" y="3913466"/>
            <a:ext cx="3473719"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p:cNvSpPr>
            <a:spLocks noGrp="1"/>
          </p:cNvSpPr>
          <p:nvPr>
            <p:ph type="body" sz="quarter" idx="14" hasCustomPrompt="1"/>
          </p:nvPr>
        </p:nvSpPr>
        <p:spPr>
          <a:xfrm>
            <a:off x="5040983" y="3913157"/>
            <a:ext cx="3473802"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4</a:t>
            </a:r>
            <a:endParaRPr lang="en-US" dirty="0"/>
          </a:p>
        </p:txBody>
      </p:sp>
      <p:sp>
        <p:nvSpPr>
          <p:cNvPr id="17" name="Text Placeholder 16"/>
          <p:cNvSpPr>
            <a:spLocks noGrp="1"/>
          </p:cNvSpPr>
          <p:nvPr>
            <p:ph type="body" sz="quarter" idx="15"/>
          </p:nvPr>
        </p:nvSpPr>
        <p:spPr>
          <a:xfrm>
            <a:off x="628651" y="1951038"/>
            <a:ext cx="3477006" cy="19621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6"/>
          <p:cNvSpPr>
            <a:spLocks noGrp="1"/>
          </p:cNvSpPr>
          <p:nvPr>
            <p:ph type="body" sz="quarter" idx="16"/>
          </p:nvPr>
        </p:nvSpPr>
        <p:spPr>
          <a:xfrm>
            <a:off x="628368" y="4393828"/>
            <a:ext cx="3477289"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6"/>
          <p:cNvSpPr>
            <a:spLocks noGrp="1"/>
          </p:cNvSpPr>
          <p:nvPr>
            <p:ph type="body" sz="quarter" idx="17"/>
          </p:nvPr>
        </p:nvSpPr>
        <p:spPr>
          <a:xfrm>
            <a:off x="5040701" y="1950852"/>
            <a:ext cx="3474367"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6"/>
          <p:cNvSpPr>
            <a:spLocks noGrp="1"/>
          </p:cNvSpPr>
          <p:nvPr>
            <p:ph type="body" sz="quarter" idx="18"/>
          </p:nvPr>
        </p:nvSpPr>
        <p:spPr>
          <a:xfrm>
            <a:off x="5040700" y="4393275"/>
            <a:ext cx="3474367"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Footer Placeholder 4"/>
          <p:cNvSpPr>
            <a:spLocks noGrp="1"/>
          </p:cNvSpPr>
          <p:nvPr>
            <p:ph type="ftr" sz="quarter" idx="19"/>
          </p:nvPr>
        </p:nvSpPr>
        <p:spPr>
          <a:xfrm>
            <a:off x="3028950" y="6356351"/>
            <a:ext cx="3086100" cy="365125"/>
          </a:xfrm>
          <a:prstGeom prst="rect">
            <a:avLst/>
          </a:prstGeom>
        </p:spPr>
        <p:txBody>
          <a:bodyPr/>
          <a:lstStyle/>
          <a:p>
            <a:endParaRPr lang="en-US" dirty="0"/>
          </a:p>
        </p:txBody>
      </p:sp>
      <p:sp>
        <p:nvSpPr>
          <p:cNvPr id="22" name="Slide Number Placeholder 5"/>
          <p:cNvSpPr>
            <a:spLocks noGrp="1"/>
          </p:cNvSpPr>
          <p:nvPr>
            <p:ph type="sldNum" sz="quarter" idx="20"/>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2100516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gray">
          <a:xfrm>
            <a:off x="1330387" y="2090263"/>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3960437" y="2090263"/>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6583474" y="2090263"/>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888248" y="3881853"/>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2" name="Text Placeholder 11"/>
          <p:cNvSpPr>
            <a:spLocks noGrp="1"/>
          </p:cNvSpPr>
          <p:nvPr>
            <p:ph type="body" sz="quarter" idx="12"/>
          </p:nvPr>
        </p:nvSpPr>
        <p:spPr>
          <a:xfrm>
            <a:off x="888248" y="4553049"/>
            <a:ext cx="2107406" cy="1584325"/>
          </a:xfrm>
        </p:spPr>
        <p:txBody>
          <a:bodyPr>
            <a:normAutofit/>
          </a:bodyPr>
          <a:lstStyle>
            <a:lvl1pPr marL="0" indent="0" algn="ctr">
              <a:buNone/>
              <a:defRPr sz="1500"/>
            </a:lvl1pPr>
          </a:lstStyle>
          <a:p>
            <a:pPr lvl="0"/>
            <a:r>
              <a:rPr lang="en-US" dirty="0" smtClean="0"/>
              <a:t>Edit Master text styles</a:t>
            </a:r>
          </a:p>
        </p:txBody>
      </p:sp>
      <p:sp>
        <p:nvSpPr>
          <p:cNvPr id="13" name="Text Placeholder 9"/>
          <p:cNvSpPr>
            <a:spLocks noGrp="1"/>
          </p:cNvSpPr>
          <p:nvPr>
            <p:ph type="body" sz="quarter" idx="13"/>
          </p:nvPr>
        </p:nvSpPr>
        <p:spPr>
          <a:xfrm>
            <a:off x="3518298" y="3899547"/>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4" name="Text Placeholder 11"/>
          <p:cNvSpPr>
            <a:spLocks noGrp="1"/>
          </p:cNvSpPr>
          <p:nvPr>
            <p:ph type="body" sz="quarter" idx="14"/>
          </p:nvPr>
        </p:nvSpPr>
        <p:spPr>
          <a:xfrm>
            <a:off x="3518298" y="4570743"/>
            <a:ext cx="2107406" cy="1584325"/>
          </a:xfrm>
        </p:spPr>
        <p:txBody>
          <a:bodyPr>
            <a:normAutofit/>
          </a:bodyPr>
          <a:lstStyle>
            <a:lvl1pPr marL="0" indent="0" algn="ctr">
              <a:buNone/>
              <a:defRPr sz="1500"/>
            </a:lvl1pPr>
          </a:lstStyle>
          <a:p>
            <a:pPr lvl="0"/>
            <a:r>
              <a:rPr lang="en-US" dirty="0" smtClean="0"/>
              <a:t>Edit Master text styles</a:t>
            </a:r>
          </a:p>
        </p:txBody>
      </p:sp>
      <p:sp>
        <p:nvSpPr>
          <p:cNvPr id="15" name="Text Placeholder 9"/>
          <p:cNvSpPr>
            <a:spLocks noGrp="1"/>
          </p:cNvSpPr>
          <p:nvPr>
            <p:ph type="body" sz="quarter" idx="15"/>
          </p:nvPr>
        </p:nvSpPr>
        <p:spPr>
          <a:xfrm>
            <a:off x="6141335" y="3899547"/>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6" name="Text Placeholder 11"/>
          <p:cNvSpPr>
            <a:spLocks noGrp="1"/>
          </p:cNvSpPr>
          <p:nvPr>
            <p:ph type="body" sz="quarter" idx="16"/>
          </p:nvPr>
        </p:nvSpPr>
        <p:spPr>
          <a:xfrm>
            <a:off x="6141335" y="4570743"/>
            <a:ext cx="2107406" cy="1584325"/>
          </a:xfrm>
        </p:spPr>
        <p:txBody>
          <a:bodyPr>
            <a:normAutofit/>
          </a:bodyPr>
          <a:lstStyle>
            <a:lvl1pPr marL="0" indent="0" algn="ctr">
              <a:buNone/>
              <a:defRPr sz="1500"/>
            </a:lvl1pPr>
          </a:lstStyle>
          <a:p>
            <a:pPr lvl="0"/>
            <a:r>
              <a:rPr lang="en-US" dirty="0" smtClean="0"/>
              <a:t>Edit Master text styles</a:t>
            </a:r>
          </a:p>
        </p:txBody>
      </p:sp>
      <p:sp>
        <p:nvSpPr>
          <p:cNvPr id="17" name="Footer Placeholder 4"/>
          <p:cNvSpPr>
            <a:spLocks noGrp="1"/>
          </p:cNvSpPr>
          <p:nvPr>
            <p:ph type="ftr" sz="quarter" idx="17"/>
          </p:nvPr>
        </p:nvSpPr>
        <p:spPr>
          <a:xfrm>
            <a:off x="3028950" y="6356351"/>
            <a:ext cx="3086100" cy="365125"/>
          </a:xfrm>
          <a:prstGeom prst="rect">
            <a:avLst/>
          </a:prstGeom>
        </p:spPr>
        <p:txBody>
          <a:bodyPr/>
          <a:lstStyle/>
          <a:p>
            <a:endParaRPr lang="en-US" dirty="0"/>
          </a:p>
        </p:txBody>
      </p:sp>
      <p:sp>
        <p:nvSpPr>
          <p:cNvPr id="18" name="Slide Number Placeholder 5"/>
          <p:cNvSpPr>
            <a:spLocks noGrp="1"/>
          </p:cNvSpPr>
          <p:nvPr>
            <p:ph type="sldNum" sz="quarter" idx="18"/>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9086251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gray">
          <a:xfrm>
            <a:off x="637518" y="1706392"/>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2821922" y="1688698"/>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5006326" y="1688698"/>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195379"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2" name="Text Placeholder 11"/>
          <p:cNvSpPr>
            <a:spLocks noGrp="1"/>
          </p:cNvSpPr>
          <p:nvPr>
            <p:ph type="body" sz="quarter" idx="12"/>
          </p:nvPr>
        </p:nvSpPr>
        <p:spPr>
          <a:xfrm>
            <a:off x="195379"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13" name="Text Placeholder 9"/>
          <p:cNvSpPr>
            <a:spLocks noGrp="1"/>
          </p:cNvSpPr>
          <p:nvPr>
            <p:ph type="body" sz="quarter" idx="13"/>
          </p:nvPr>
        </p:nvSpPr>
        <p:spPr>
          <a:xfrm>
            <a:off x="2379783"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4" name="Text Placeholder 11"/>
          <p:cNvSpPr>
            <a:spLocks noGrp="1"/>
          </p:cNvSpPr>
          <p:nvPr>
            <p:ph type="body" sz="quarter" idx="14"/>
          </p:nvPr>
        </p:nvSpPr>
        <p:spPr>
          <a:xfrm>
            <a:off x="2379783"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15" name="Text Placeholder 9"/>
          <p:cNvSpPr>
            <a:spLocks noGrp="1"/>
          </p:cNvSpPr>
          <p:nvPr>
            <p:ph type="body" sz="quarter" idx="15"/>
          </p:nvPr>
        </p:nvSpPr>
        <p:spPr>
          <a:xfrm>
            <a:off x="4564187"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6" name="Text Placeholder 11"/>
          <p:cNvSpPr>
            <a:spLocks noGrp="1"/>
          </p:cNvSpPr>
          <p:nvPr>
            <p:ph type="body" sz="quarter" idx="16"/>
          </p:nvPr>
        </p:nvSpPr>
        <p:spPr>
          <a:xfrm>
            <a:off x="4564187"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17" name="Rectangle 16"/>
          <p:cNvSpPr/>
          <p:nvPr userDrawn="1"/>
        </p:nvSpPr>
        <p:spPr bwMode="gray">
          <a:xfrm>
            <a:off x="7190730" y="1688698"/>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p:cNvSpPr>
            <a:spLocks noGrp="1"/>
          </p:cNvSpPr>
          <p:nvPr>
            <p:ph type="body" sz="quarter" idx="17"/>
          </p:nvPr>
        </p:nvSpPr>
        <p:spPr>
          <a:xfrm>
            <a:off x="6748591"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9" name="Text Placeholder 11"/>
          <p:cNvSpPr>
            <a:spLocks noGrp="1"/>
          </p:cNvSpPr>
          <p:nvPr>
            <p:ph type="body" sz="quarter" idx="18"/>
          </p:nvPr>
        </p:nvSpPr>
        <p:spPr>
          <a:xfrm>
            <a:off x="6748591"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20" name="Footer Placeholder 4"/>
          <p:cNvSpPr>
            <a:spLocks noGrp="1"/>
          </p:cNvSpPr>
          <p:nvPr>
            <p:ph type="ftr" sz="quarter" idx="19"/>
          </p:nvPr>
        </p:nvSpPr>
        <p:spPr>
          <a:xfrm>
            <a:off x="3028950" y="6356351"/>
            <a:ext cx="3086100" cy="365125"/>
          </a:xfrm>
          <a:prstGeom prst="rect">
            <a:avLst/>
          </a:prstGeom>
        </p:spPr>
        <p:txBody>
          <a:bodyPr/>
          <a:lstStyle/>
          <a:p>
            <a:endParaRPr lang="en-US" dirty="0"/>
          </a:p>
        </p:txBody>
      </p:sp>
      <p:sp>
        <p:nvSpPr>
          <p:cNvPr id="21" name="Slide Number Placeholder 5"/>
          <p:cNvSpPr>
            <a:spLocks noGrp="1"/>
          </p:cNvSpPr>
          <p:nvPr>
            <p:ph type="sldNum" sz="quarter" idx="20"/>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6727248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l="67" t="14949" r="334"/>
          <a:stretch/>
        </p:blipFill>
        <p:spPr>
          <a:xfrm>
            <a:off x="-10236" y="-40944"/>
            <a:ext cx="9161060" cy="6939887"/>
          </a:xfrm>
          <a:prstGeom prst="rect">
            <a:avLst/>
          </a:prstGeom>
        </p:spPr>
      </p:pic>
      <p:sp>
        <p:nvSpPr>
          <p:cNvPr id="5" name="Picture Placeholder 4"/>
          <p:cNvSpPr>
            <a:spLocks noGrp="1"/>
          </p:cNvSpPr>
          <p:nvPr>
            <p:ph type="pic" sz="quarter" idx="11" hasCustomPrompt="1"/>
          </p:nvPr>
        </p:nvSpPr>
        <p:spPr>
          <a:xfrm>
            <a:off x="-13649" y="0"/>
            <a:ext cx="9144000" cy="6858000"/>
          </a:xfrm>
        </p:spPr>
        <p:txBody>
          <a:bodyPr/>
          <a:lstStyle>
            <a:lvl1pPr>
              <a:defRPr>
                <a:solidFill>
                  <a:schemeClr val="bg1"/>
                </a:solidFill>
              </a:defRPr>
            </a:lvl1pPr>
          </a:lstStyle>
          <a:p>
            <a:r>
              <a:rPr lang="en-US" dirty="0" smtClean="0"/>
              <a:t>Click icon to insert photo</a:t>
            </a:r>
            <a:endParaRPr lang="en-US" dirty="0"/>
          </a:p>
        </p:txBody>
      </p:sp>
      <p:sp>
        <p:nvSpPr>
          <p:cNvPr id="3" name="Date Placeholder 2"/>
          <p:cNvSpPr>
            <a:spLocks noGrp="1"/>
          </p:cNvSpPr>
          <p:nvPr>
            <p:ph type="dt" sz="half" idx="10"/>
          </p:nvPr>
        </p:nvSpPr>
        <p:spPr/>
        <p:txBody>
          <a:body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
        <p:nvSpPr>
          <p:cNvPr id="2" name="Rectangle 1"/>
          <p:cNvSpPr/>
          <p:nvPr userDrawn="1"/>
        </p:nvSpPr>
        <p:spPr>
          <a:xfrm>
            <a:off x="0" y="383721"/>
            <a:ext cx="7529660"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hasCustomPrompt="1"/>
          </p:nvPr>
        </p:nvSpPr>
        <p:spPr>
          <a:xfrm>
            <a:off x="382192" y="584200"/>
            <a:ext cx="6249590" cy="933450"/>
          </a:xfrm>
        </p:spPr>
        <p:txBody>
          <a:bodyPr anchor="ctr">
            <a:normAutofit/>
          </a:bodyPr>
          <a:lstStyle>
            <a:lvl1pPr marL="0" indent="0">
              <a:buNone/>
              <a:defRPr sz="3000">
                <a:solidFill>
                  <a:schemeClr val="bg1"/>
                </a:solidFill>
              </a:defRPr>
            </a:lvl1pPr>
          </a:lstStyle>
          <a:p>
            <a:pPr lvl="0"/>
            <a:r>
              <a:rPr lang="en-US" dirty="0" smtClean="0"/>
              <a:t>Insert title</a:t>
            </a:r>
            <a:endParaRPr lang="en-US" dirty="0"/>
          </a:p>
        </p:txBody>
      </p:sp>
    </p:spTree>
    <p:extLst>
      <p:ext uri="{BB962C8B-B14F-4D97-AF65-F5344CB8AC3E}">
        <p14:creationId xmlns:p14="http://schemas.microsoft.com/office/powerpoint/2010/main" val="416579908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3020" r="112" b="12981"/>
          <a:stretch/>
        </p:blipFill>
        <p:spPr>
          <a:xfrm>
            <a:off x="-10236" y="-13648"/>
            <a:ext cx="9150824" cy="6892120"/>
          </a:xfrm>
          <a:prstGeom prst="rect">
            <a:avLst/>
          </a:prstGeom>
        </p:spPr>
      </p:pic>
      <p:sp>
        <p:nvSpPr>
          <p:cNvPr id="3" name="Date Placeholder 2"/>
          <p:cNvSpPr>
            <a:spLocks noGrp="1"/>
          </p:cNvSpPr>
          <p:nvPr>
            <p:ph type="dt" sz="half" idx="10"/>
          </p:nvPr>
        </p:nvSpPr>
        <p:spPr/>
        <p:txBody>
          <a:body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7496" y="5737983"/>
            <a:ext cx="877532" cy="674592"/>
          </a:xfrm>
          <a:prstGeom prst="rect">
            <a:avLst/>
          </a:prstGeom>
        </p:spPr>
      </p:pic>
      <p:sp>
        <p:nvSpPr>
          <p:cNvPr id="6" name="Picture Placeholder 5"/>
          <p:cNvSpPr>
            <a:spLocks noGrp="1"/>
          </p:cNvSpPr>
          <p:nvPr>
            <p:ph type="pic" sz="quarter" idx="12" hasCustomPrompt="1"/>
          </p:nvPr>
        </p:nvSpPr>
        <p:spPr>
          <a:xfrm>
            <a:off x="-6824" y="-13648"/>
            <a:ext cx="9144000" cy="6858000"/>
          </a:xfrm>
        </p:spPr>
        <p:txBody>
          <a:bodyPr/>
          <a:lstStyle>
            <a:lvl1pPr marL="0" indent="0">
              <a:buNone/>
              <a:defRPr>
                <a:solidFill>
                  <a:schemeClr val="bg1"/>
                </a:solidFill>
              </a:defRPr>
            </a:lvl1pPr>
          </a:lstStyle>
          <a:p>
            <a:r>
              <a:rPr lang="en-US" dirty="0" smtClean="0"/>
              <a:t>Click Icon to insert picture</a:t>
            </a:r>
            <a:endParaRPr lang="en-US" dirty="0"/>
          </a:p>
        </p:txBody>
      </p:sp>
      <p:sp>
        <p:nvSpPr>
          <p:cNvPr id="8" name="Rectangle 7"/>
          <p:cNvSpPr/>
          <p:nvPr userDrawn="1"/>
        </p:nvSpPr>
        <p:spPr>
          <a:xfrm>
            <a:off x="-10236" y="1571075"/>
            <a:ext cx="7847950"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628650" y="1719168"/>
            <a:ext cx="6790134" cy="1050925"/>
          </a:xfrm>
        </p:spPr>
        <p:txBody>
          <a:bodyPr anchor="ctr">
            <a:normAutofit/>
          </a:bodyPr>
          <a:lstStyle>
            <a:lvl1pPr marL="0" indent="0">
              <a:buNone/>
              <a:defRPr sz="4500" b="0">
                <a:solidFill>
                  <a:schemeClr val="bg1"/>
                </a:solidFill>
                <a:latin typeface="Corbel" panose="020B0503020204020204" pitchFamily="34" charset="0"/>
              </a:defRPr>
            </a:lvl1pPr>
          </a:lstStyle>
          <a:p>
            <a:pPr lvl="0"/>
            <a:r>
              <a:rPr lang="en-US" dirty="0" smtClean="0"/>
              <a:t>Break</a:t>
            </a:r>
            <a:endParaRPr lang="en-US" dirty="0"/>
          </a:p>
        </p:txBody>
      </p:sp>
    </p:spTree>
    <p:extLst>
      <p:ext uri="{BB962C8B-B14F-4D97-AF65-F5344CB8AC3E}">
        <p14:creationId xmlns:p14="http://schemas.microsoft.com/office/powerpoint/2010/main" val="20925057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569" t="9075" r="219" b="7837"/>
          <a:stretch/>
        </p:blipFill>
        <p:spPr>
          <a:xfrm>
            <a:off x="1" y="0"/>
            <a:ext cx="9140588" cy="6872140"/>
          </a:xfrm>
          <a:prstGeom prst="rect">
            <a:avLst/>
          </a:prstGeom>
        </p:spPr>
      </p:pic>
      <p:sp>
        <p:nvSpPr>
          <p:cNvPr id="5" name="Picture Placeholder 4"/>
          <p:cNvSpPr>
            <a:spLocks noGrp="1"/>
          </p:cNvSpPr>
          <p:nvPr>
            <p:ph type="pic" sz="quarter" idx="11" hasCustomPrompt="1"/>
          </p:nvPr>
        </p:nvSpPr>
        <p:spPr>
          <a:xfrm>
            <a:off x="0" y="-3166"/>
            <a:ext cx="9144000" cy="6858000"/>
          </a:xfrm>
        </p:spPr>
        <p:txBody>
          <a:bodyPr/>
          <a:lstStyle>
            <a:lvl1pPr>
              <a:defRPr>
                <a:solidFill>
                  <a:schemeClr val="bg1"/>
                </a:solidFill>
              </a:defRPr>
            </a:lvl1pPr>
          </a:lstStyle>
          <a:p>
            <a:r>
              <a:rPr lang="en-US" dirty="0" smtClean="0"/>
              <a:t>Click icon to insert photo</a:t>
            </a:r>
            <a:endParaRPr lang="en-US" dirty="0"/>
          </a:p>
        </p:txBody>
      </p:sp>
      <p:sp>
        <p:nvSpPr>
          <p:cNvPr id="3" name="Date Placeholder 2"/>
          <p:cNvSpPr>
            <a:spLocks noGrp="1"/>
          </p:cNvSpPr>
          <p:nvPr>
            <p:ph type="dt" sz="half" idx="10"/>
          </p:nvPr>
        </p:nvSpPr>
        <p:spPr/>
        <p:txBody>
          <a:body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Tree>
    <p:extLst>
      <p:ext uri="{BB962C8B-B14F-4D97-AF65-F5344CB8AC3E}">
        <p14:creationId xmlns:p14="http://schemas.microsoft.com/office/powerpoint/2010/main" val="32706671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6047509" y="0"/>
            <a:ext cx="3096491"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hasCustomPrompt="1"/>
          </p:nvPr>
        </p:nvSpPr>
        <p:spPr>
          <a:xfrm>
            <a:off x="84535" y="226243"/>
            <a:ext cx="5962650" cy="877070"/>
          </a:xfrm>
        </p:spPr>
        <p:txBody>
          <a:bodyPr>
            <a:normAutofit/>
          </a:bodyPr>
          <a:lstStyle>
            <a:lvl1pPr marL="0" indent="0">
              <a:buNone/>
              <a:defRPr sz="3000">
                <a:solidFill>
                  <a:srgbClr val="00447B"/>
                </a:solidFill>
              </a:defRPr>
            </a:lvl1pPr>
          </a:lstStyle>
          <a:p>
            <a:pPr lvl="0"/>
            <a:r>
              <a:rPr lang="en-US" dirty="0" smtClean="0"/>
              <a:t>Click to add Chart Title</a:t>
            </a:r>
          </a:p>
        </p:txBody>
      </p:sp>
      <p:sp>
        <p:nvSpPr>
          <p:cNvPr id="13" name="Text Placeholder 12"/>
          <p:cNvSpPr>
            <a:spLocks noGrp="1"/>
          </p:cNvSpPr>
          <p:nvPr>
            <p:ph type="body" sz="quarter" idx="13" hasCustomPrompt="1"/>
          </p:nvPr>
        </p:nvSpPr>
        <p:spPr>
          <a:xfrm>
            <a:off x="6263879" y="1103314"/>
            <a:ext cx="2771775"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Subtitle</a:t>
            </a:r>
          </a:p>
        </p:txBody>
      </p:sp>
      <p:sp>
        <p:nvSpPr>
          <p:cNvPr id="14" name="Text Placeholder 12"/>
          <p:cNvSpPr>
            <a:spLocks noGrp="1"/>
          </p:cNvSpPr>
          <p:nvPr>
            <p:ph type="body" sz="quarter" idx="14" hasCustomPrompt="1"/>
          </p:nvPr>
        </p:nvSpPr>
        <p:spPr>
          <a:xfrm>
            <a:off x="6263879" y="1640642"/>
            <a:ext cx="2771775" cy="5080834"/>
          </a:xfrm>
        </p:spPr>
        <p:txBody>
          <a:bodyPr>
            <a:norm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Description</a:t>
            </a:r>
          </a:p>
        </p:txBody>
      </p:sp>
      <p:sp>
        <p:nvSpPr>
          <p:cNvPr id="9" name="Chart Placeholder 8"/>
          <p:cNvSpPr>
            <a:spLocks noGrp="1"/>
          </p:cNvSpPr>
          <p:nvPr>
            <p:ph type="chart" sz="quarter" idx="11" hasCustomPrompt="1"/>
          </p:nvPr>
        </p:nvSpPr>
        <p:spPr>
          <a:xfrm>
            <a:off x="0" y="1103314"/>
            <a:ext cx="6047185" cy="5754687"/>
          </a:xfrm>
        </p:spPr>
        <p:txBody>
          <a:bodyPr/>
          <a:lstStyle>
            <a:lvl1pPr>
              <a:defRPr/>
            </a:lvl1pPr>
          </a:lstStyle>
          <a:p>
            <a:r>
              <a:rPr lang="en-US" dirty="0" smtClean="0"/>
              <a:t>Click icon to insert chart</a:t>
            </a:r>
            <a:endParaRPr lang="en-US" dirty="0"/>
          </a:p>
        </p:txBody>
      </p:sp>
    </p:spTree>
    <p:extLst>
      <p:ext uri="{BB962C8B-B14F-4D97-AF65-F5344CB8AC3E}">
        <p14:creationId xmlns:p14="http://schemas.microsoft.com/office/powerpoint/2010/main" val="1056100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a:xfrm rot="5400000">
            <a:off x="3716518" y="1430517"/>
            <a:ext cx="1710965" cy="9144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8"/>
          <p:cNvSpPr>
            <a:spLocks noGrp="1"/>
          </p:cNvSpPr>
          <p:nvPr>
            <p:ph type="chart" sz="quarter" idx="11" hasCustomPrompt="1"/>
          </p:nvPr>
        </p:nvSpPr>
        <p:spPr>
          <a:xfrm>
            <a:off x="205032" y="1103314"/>
            <a:ext cx="8573794" cy="3907196"/>
          </a:xfrm>
        </p:spPr>
        <p:txBody>
          <a:bodyPr/>
          <a:lstStyle>
            <a:lvl1pPr>
              <a:defRPr/>
            </a:lvl1pPr>
          </a:lstStyle>
          <a:p>
            <a:r>
              <a:rPr lang="en-US" dirty="0" smtClean="0"/>
              <a:t>Click icon to insert chart</a:t>
            </a:r>
            <a:endParaRPr lang="en-US" dirty="0"/>
          </a:p>
        </p:txBody>
      </p:sp>
      <p:sp>
        <p:nvSpPr>
          <p:cNvPr id="11" name="Text Placeholder 10"/>
          <p:cNvSpPr>
            <a:spLocks noGrp="1"/>
          </p:cNvSpPr>
          <p:nvPr>
            <p:ph type="body" sz="quarter" idx="12" hasCustomPrompt="1"/>
          </p:nvPr>
        </p:nvSpPr>
        <p:spPr>
          <a:xfrm>
            <a:off x="205032" y="226243"/>
            <a:ext cx="8573794" cy="877070"/>
          </a:xfrm>
        </p:spPr>
        <p:txBody>
          <a:bodyPr>
            <a:normAutofit/>
          </a:bodyPr>
          <a:lstStyle>
            <a:lvl1pPr marL="0" indent="0">
              <a:buNone/>
              <a:defRPr sz="3000">
                <a:solidFill>
                  <a:srgbClr val="00447B"/>
                </a:solidFill>
              </a:defRPr>
            </a:lvl1pPr>
          </a:lstStyle>
          <a:p>
            <a:pPr lvl="0"/>
            <a:r>
              <a:rPr lang="en-US" dirty="0" smtClean="0"/>
              <a:t>Click to add Chart Title</a:t>
            </a:r>
          </a:p>
        </p:txBody>
      </p:sp>
      <p:sp>
        <p:nvSpPr>
          <p:cNvPr id="7" name="Text Placeholder 12"/>
          <p:cNvSpPr>
            <a:spLocks noGrp="1"/>
          </p:cNvSpPr>
          <p:nvPr>
            <p:ph type="body" sz="quarter" idx="13" hasCustomPrompt="1"/>
          </p:nvPr>
        </p:nvSpPr>
        <p:spPr>
          <a:xfrm>
            <a:off x="205032" y="5283560"/>
            <a:ext cx="8573793"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Subtitle</a:t>
            </a:r>
          </a:p>
        </p:txBody>
      </p:sp>
      <p:sp>
        <p:nvSpPr>
          <p:cNvPr id="8" name="Text Placeholder 12"/>
          <p:cNvSpPr>
            <a:spLocks noGrp="1"/>
          </p:cNvSpPr>
          <p:nvPr>
            <p:ph type="body" sz="quarter" idx="14" hasCustomPrompt="1"/>
          </p:nvPr>
        </p:nvSpPr>
        <p:spPr>
          <a:xfrm>
            <a:off x="205032" y="5684363"/>
            <a:ext cx="8573794" cy="1037113"/>
          </a:xfrm>
        </p:spPr>
        <p:txBody>
          <a:bodyPr>
            <a:norm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Description</a:t>
            </a:r>
          </a:p>
        </p:txBody>
      </p:sp>
    </p:spTree>
    <p:extLst>
      <p:ext uri="{BB962C8B-B14F-4D97-AF65-F5344CB8AC3E}">
        <p14:creationId xmlns:p14="http://schemas.microsoft.com/office/powerpoint/2010/main" val="291425879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5029835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2129506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708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351" b="12276"/>
          <a:stretch/>
        </p:blipFill>
        <p:spPr>
          <a:xfrm>
            <a:off x="0" y="-13648"/>
            <a:ext cx="9143999" cy="6892120"/>
          </a:xfrm>
          <a:prstGeom prst="rect">
            <a:avLst/>
          </a:prstGeom>
        </p:spPr>
      </p:pic>
      <p:sp>
        <p:nvSpPr>
          <p:cNvPr id="5" name="Media Placeholder 4"/>
          <p:cNvSpPr>
            <a:spLocks noGrp="1"/>
          </p:cNvSpPr>
          <p:nvPr>
            <p:ph type="media" sz="quarter" idx="11"/>
          </p:nvPr>
        </p:nvSpPr>
        <p:spPr>
          <a:xfrm>
            <a:off x="2374711" y="955344"/>
            <a:ext cx="4329752" cy="3616657"/>
          </a:xfrm>
        </p:spPr>
        <p:txBody>
          <a:bodyPr anchor="t">
            <a:normAutofit/>
          </a:bodyPr>
          <a:lstStyle>
            <a:lvl1pPr marL="0" indent="0" algn="ctr">
              <a:buNone/>
              <a:defRPr sz="3600" baseline="0">
                <a:solidFill>
                  <a:srgbClr val="00447B"/>
                </a:solidFill>
              </a:defRPr>
            </a:lvl1pPr>
          </a:lstStyle>
          <a:p>
            <a:endParaRPr lang="en-US" dirty="0" smtClean="0"/>
          </a:p>
          <a:p>
            <a:endParaRPr lang="en-US" dirty="0"/>
          </a:p>
        </p:txBody>
      </p:sp>
    </p:spTree>
    <p:extLst>
      <p:ext uri="{BB962C8B-B14F-4D97-AF65-F5344CB8AC3E}">
        <p14:creationId xmlns:p14="http://schemas.microsoft.com/office/powerpoint/2010/main" val="10178040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00667" y="964501"/>
            <a:ext cx="5542667" cy="4926815"/>
          </a:xfrm>
          <a:prstGeom prst="rect">
            <a:avLst/>
          </a:prstGeom>
        </p:spPr>
      </p:pic>
      <p:sp>
        <p:nvSpPr>
          <p:cNvPr id="7" name="Oval 6"/>
          <p:cNvSpPr/>
          <p:nvPr userDrawn="1"/>
        </p:nvSpPr>
        <p:spPr>
          <a:xfrm>
            <a:off x="4282126" y="2994059"/>
            <a:ext cx="579748"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1"/>
          </p:nvPr>
        </p:nvSpPr>
        <p:spPr>
          <a:xfrm>
            <a:off x="0" y="1"/>
            <a:ext cx="9143999" cy="6857999"/>
          </a:xfrm>
        </p:spPr>
        <p:txBody>
          <a:bodyPr anchor="t">
            <a:normAutofit/>
          </a:bodyPr>
          <a:lstStyle>
            <a:lvl1pPr marL="0" indent="0" algn="ctr">
              <a:buNone/>
              <a:defRPr sz="3600" baseline="0">
                <a:solidFill>
                  <a:srgbClr val="00447B"/>
                </a:solidFill>
              </a:defRPr>
            </a:lvl1pPr>
          </a:lstStyle>
          <a:p>
            <a:endParaRPr lang="en-US" dirty="0" smtClean="0"/>
          </a:p>
          <a:p>
            <a:endParaRPr lang="en-US" dirty="0"/>
          </a:p>
        </p:txBody>
      </p:sp>
    </p:spTree>
    <p:extLst>
      <p:ext uri="{BB962C8B-B14F-4D97-AF65-F5344CB8AC3E}">
        <p14:creationId xmlns:p14="http://schemas.microsoft.com/office/powerpoint/2010/main" val="228996608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l="-10275" t="5096" r="1699" b="3441"/>
          <a:stretch/>
        </p:blipFill>
        <p:spPr>
          <a:xfrm>
            <a:off x="-20472" y="1"/>
            <a:ext cx="9161060" cy="6858000"/>
          </a:xfrm>
          <a:prstGeom prst="rect">
            <a:avLst/>
          </a:prstGeom>
          <a:effectLst>
            <a:softEdge rad="0"/>
          </a:effectLst>
        </p:spPr>
      </p:pic>
      <p:sp>
        <p:nvSpPr>
          <p:cNvPr id="3" name="Date Placeholder 2"/>
          <p:cNvSpPr>
            <a:spLocks noGrp="1"/>
          </p:cNvSpPr>
          <p:nvPr>
            <p:ph type="dt" sz="half" idx="10"/>
          </p:nvPr>
        </p:nvSpPr>
        <p:spPr/>
        <p:txBody>
          <a:bodyPr/>
          <a:lstStyle/>
          <a:p>
            <a:endParaRPr lang="en-US" dirty="0"/>
          </a:p>
        </p:txBody>
      </p:sp>
      <p:sp>
        <p:nvSpPr>
          <p:cNvPr id="5" name="Rectangle 13"/>
          <p:cNvSpPr/>
          <p:nvPr userDrawn="1"/>
        </p:nvSpPr>
        <p:spPr>
          <a:xfrm flipH="1">
            <a:off x="-8" y="-18853"/>
            <a:ext cx="5422776" cy="6928701"/>
          </a:xfrm>
          <a:custGeom>
            <a:avLst/>
            <a:gdLst>
              <a:gd name="connsiteX0" fmla="*/ 0 w 6410327"/>
              <a:gd name="connsiteY0" fmla="*/ 0 h 6858000"/>
              <a:gd name="connsiteX1" fmla="*/ 6410327 w 6410327"/>
              <a:gd name="connsiteY1" fmla="*/ 0 h 6858000"/>
              <a:gd name="connsiteX2" fmla="*/ 6410327 w 6410327"/>
              <a:gd name="connsiteY2" fmla="*/ 6858000 h 6858000"/>
              <a:gd name="connsiteX3" fmla="*/ 0 w 6410327"/>
              <a:gd name="connsiteY3" fmla="*/ 6858000 h 6858000"/>
              <a:gd name="connsiteX4" fmla="*/ 0 w 6410327"/>
              <a:gd name="connsiteY4" fmla="*/ 0 h 6858000"/>
              <a:gd name="connsiteX0" fmla="*/ 0 w 6410327"/>
              <a:gd name="connsiteY0" fmla="*/ 0 h 6858000"/>
              <a:gd name="connsiteX1" fmla="*/ 6410327 w 6410327"/>
              <a:gd name="connsiteY1" fmla="*/ 0 h 6858000"/>
              <a:gd name="connsiteX2" fmla="*/ 6410327 w 6410327"/>
              <a:gd name="connsiteY2" fmla="*/ 6858000 h 6858000"/>
              <a:gd name="connsiteX3" fmla="*/ 1695450 w 6410327"/>
              <a:gd name="connsiteY3" fmla="*/ 6838950 h 6858000"/>
              <a:gd name="connsiteX4" fmla="*/ 0 w 6410327"/>
              <a:gd name="connsiteY4" fmla="*/ 0 h 6858000"/>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431890" y="1657448"/>
            <a:ext cx="391157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
        <p:nvSpPr>
          <p:cNvPr id="11" name="Text Placeholder 10"/>
          <p:cNvSpPr>
            <a:spLocks noGrp="1"/>
          </p:cNvSpPr>
          <p:nvPr>
            <p:ph type="body" sz="quarter" idx="11" hasCustomPrompt="1"/>
          </p:nvPr>
        </p:nvSpPr>
        <p:spPr>
          <a:xfrm>
            <a:off x="431890" y="849540"/>
            <a:ext cx="4491038" cy="987425"/>
          </a:xfrm>
        </p:spPr>
        <p:txBody>
          <a:bodyPr anchor="b">
            <a:noAutofit/>
          </a:bodyPr>
          <a:lstStyle>
            <a:lvl1pPr marL="0" indent="0">
              <a:buNone/>
              <a:defRPr sz="4950">
                <a:solidFill>
                  <a:schemeClr val="bg1"/>
                </a:solidFill>
              </a:defRPr>
            </a:lvl1pPr>
          </a:lstStyle>
          <a:p>
            <a:pPr lvl="0"/>
            <a:r>
              <a:rPr lang="en-US" dirty="0" smtClean="0"/>
              <a:t>Thank you!</a:t>
            </a:r>
            <a:endParaRPr lang="en-US" dirty="0"/>
          </a:p>
        </p:txBody>
      </p:sp>
      <p:sp>
        <p:nvSpPr>
          <p:cNvPr id="7" name="Text Placeholder 6"/>
          <p:cNvSpPr>
            <a:spLocks noGrp="1"/>
          </p:cNvSpPr>
          <p:nvPr>
            <p:ph type="body" sz="quarter" idx="12" hasCustomPrompt="1"/>
          </p:nvPr>
        </p:nvSpPr>
        <p:spPr>
          <a:xfrm>
            <a:off x="432197" y="2049464"/>
            <a:ext cx="3253978" cy="4306887"/>
          </a:xfrm>
        </p:spPr>
        <p:txBody>
          <a:bodyPr>
            <a:normAutofit/>
          </a:bodyPr>
          <a:lstStyle>
            <a:lvl1pPr marL="0" indent="0">
              <a:buNone/>
              <a:defRPr sz="15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Contact Information</a:t>
            </a:r>
            <a:endParaRPr lang="en-US" dirty="0"/>
          </a:p>
        </p:txBody>
      </p:sp>
    </p:spTree>
    <p:extLst>
      <p:ext uri="{BB962C8B-B14F-4D97-AF65-F5344CB8AC3E}">
        <p14:creationId xmlns:p14="http://schemas.microsoft.com/office/powerpoint/2010/main" val="120652937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bwMode="white">
          <a:xfrm>
            <a:off x="8116491" y="1"/>
            <a:ext cx="1027510"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11" name="Title 1"/>
          <p:cNvSpPr txBox="1">
            <a:spLocks/>
          </p:cNvSpPr>
          <p:nvPr userDrawn="1"/>
        </p:nvSpPr>
        <p:spPr>
          <a:xfrm>
            <a:off x="744141" y="1319351"/>
            <a:ext cx="5086349" cy="7620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sz="3300" dirty="0">
              <a:latin typeface="Futura Md BT" panose="020B06020202040203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8273201" y="6043352"/>
            <a:ext cx="714087" cy="548945"/>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
        <p:nvSpPr>
          <p:cNvPr id="15" name="Text Placeholder 14"/>
          <p:cNvSpPr>
            <a:spLocks noGrp="1"/>
          </p:cNvSpPr>
          <p:nvPr>
            <p:ph type="body" sz="quarter" idx="13" hasCustomPrompt="1"/>
          </p:nvPr>
        </p:nvSpPr>
        <p:spPr>
          <a:xfrm>
            <a:off x="628650" y="4180115"/>
            <a:ext cx="7372350" cy="1863499"/>
          </a:xfrm>
        </p:spPr>
        <p:txBody>
          <a:bodyPr>
            <a:normAutofit/>
          </a:bodyPr>
          <a:lstStyle>
            <a:lvl1pPr marL="0" indent="0">
              <a:buNone/>
              <a:defRPr sz="27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 Name (Office)</a:t>
            </a:r>
            <a:endParaRPr lang="en-US" dirty="0"/>
          </a:p>
        </p:txBody>
      </p:sp>
      <p:sp>
        <p:nvSpPr>
          <p:cNvPr id="17" name="Text Placeholder 16"/>
          <p:cNvSpPr>
            <a:spLocks noGrp="1"/>
          </p:cNvSpPr>
          <p:nvPr>
            <p:ph type="body" sz="quarter" idx="14" hasCustomPrompt="1"/>
          </p:nvPr>
        </p:nvSpPr>
        <p:spPr>
          <a:xfrm>
            <a:off x="628650" y="3822700"/>
            <a:ext cx="5389960" cy="357188"/>
          </a:xfrm>
        </p:spPr>
        <p:txBody>
          <a:bodyPr>
            <a:normAutofit/>
          </a:bodyPr>
          <a:lstStyle>
            <a:lvl1pPr marL="0" indent="0">
              <a:buNone/>
              <a:defRPr sz="1500">
                <a:solidFill>
                  <a:srgbClr val="99BCE4"/>
                </a:solidFill>
              </a:defRPr>
            </a:lvl1pPr>
          </a:lstStyle>
          <a:p>
            <a:pPr lvl="0"/>
            <a:r>
              <a:rPr lang="en-US" dirty="0" smtClean="0"/>
              <a:t>Presented by:</a:t>
            </a:r>
            <a:endParaRPr lang="en-US" dirty="0"/>
          </a:p>
        </p:txBody>
      </p:sp>
      <p:sp>
        <p:nvSpPr>
          <p:cNvPr id="10" name="Text Placeholder 9"/>
          <p:cNvSpPr>
            <a:spLocks noGrp="1"/>
          </p:cNvSpPr>
          <p:nvPr>
            <p:ph type="body" sz="quarter" idx="15" hasCustomPrompt="1"/>
          </p:nvPr>
        </p:nvSpPr>
        <p:spPr>
          <a:xfrm>
            <a:off x="628650" y="290513"/>
            <a:ext cx="7372350" cy="3192462"/>
          </a:xfrm>
        </p:spPr>
        <p:txBody>
          <a:bodyPr anchor="b">
            <a:normAutofit/>
          </a:bodyPr>
          <a:lstStyle>
            <a:lvl1pPr marL="0" indent="0">
              <a:buNone/>
              <a:defRPr sz="4500" b="0" baseline="0">
                <a:solidFill>
                  <a:srgbClr val="00447B"/>
                </a:solidFill>
                <a:latin typeface="+mj-lt"/>
              </a:defRPr>
            </a:lvl1pPr>
          </a:lstStyle>
          <a:p>
            <a:pPr lvl="0"/>
            <a:r>
              <a:rPr lang="en-US" dirty="0" smtClean="0">
                <a:latin typeface="+mj-lt"/>
              </a:rPr>
              <a:t>Presentation Title</a:t>
            </a:r>
            <a:endParaRPr lang="en-US" dirty="0"/>
          </a:p>
        </p:txBody>
      </p:sp>
      <p:pic>
        <p:nvPicPr>
          <p:cNvPr id="3" name="Picture 2"/>
          <p:cNvPicPr>
            <a:picLocks noChangeAspect="1"/>
          </p:cNvPicPr>
          <p:nvPr userDrawn="1"/>
        </p:nvPicPr>
        <p:blipFill>
          <a:blip r:embed="rId3"/>
          <a:stretch>
            <a:fillRect/>
          </a:stretch>
        </p:blipFill>
        <p:spPr>
          <a:xfrm>
            <a:off x="8284168" y="219695"/>
            <a:ext cx="765773" cy="5823657"/>
          </a:xfrm>
          <a:prstGeom prst="rect">
            <a:avLst/>
          </a:prstGeom>
        </p:spPr>
      </p:pic>
    </p:spTree>
    <p:extLst>
      <p:ext uri="{BB962C8B-B14F-4D97-AF65-F5344CB8AC3E}">
        <p14:creationId xmlns:p14="http://schemas.microsoft.com/office/powerpoint/2010/main" val="28056944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227" y="365126"/>
            <a:ext cx="8007123" cy="101486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8227" y="1559379"/>
            <a:ext cx="8007123" cy="4617584"/>
          </a:xfrm>
        </p:spPr>
        <p:txBody>
          <a:bodyPr/>
          <a:lstStyle>
            <a:lvl1pPr marL="259556" indent="-259556">
              <a:lnSpc>
                <a:spcPct val="100000"/>
              </a:lnSpc>
              <a:spcBef>
                <a:spcPts val="450"/>
              </a:spcBef>
              <a:defRPr/>
            </a:lvl1pPr>
            <a:lvl2pPr marL="598885" indent="-255985">
              <a:lnSpc>
                <a:spcPct val="100000"/>
              </a:lnSpc>
              <a:spcBef>
                <a:spcPts val="450"/>
              </a:spcBef>
              <a:defRPr/>
            </a:lvl2pPr>
            <a:lvl3pPr marL="945356" indent="-259556">
              <a:lnSpc>
                <a:spcPct val="100000"/>
              </a:lnSpc>
              <a:spcBef>
                <a:spcPts val="450"/>
              </a:spcBef>
              <a:defRPr/>
            </a:lvl3pPr>
            <a:lvl4pPr marL="1284685" indent="-255985">
              <a:lnSpc>
                <a:spcPct val="100000"/>
              </a:lnSpc>
              <a:spcBef>
                <a:spcPts val="450"/>
              </a:spcBef>
              <a:defRPr/>
            </a:lvl4pPr>
            <a:lvl5pPr marL="1631156" indent="-259556">
              <a:lnSpc>
                <a:spcPct val="100000"/>
              </a:lnSpc>
              <a:spcBef>
                <a:spcPts val="450"/>
              </a:spcBef>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nchor="ctr"/>
          <a:lstStyle>
            <a:lvl1pPr>
              <a:defRPr lang="en-US" sz="900" kern="1200" dirty="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nchor="ctr"/>
          <a:lstStyle>
            <a:lvl1pPr>
              <a:defRPr lang="en-US" sz="900" kern="1200" smtClean="0">
                <a:solidFill>
                  <a:schemeClr val="tx1">
                    <a:tint val="75000"/>
                  </a:schemeClr>
                </a:solidFill>
                <a:latin typeface="+mn-lt"/>
                <a:ea typeface="+mn-ea"/>
                <a:cs typeface="+mn-cs"/>
              </a:defRPr>
            </a:lvl1pPr>
          </a:lstStyle>
          <a:p>
            <a:fld id="{6780B6AC-FBDE-415B-BDC5-8937C05D3A52}" type="slidenum">
              <a:rPr lang="en-US" smtClean="0"/>
              <a:pPr/>
              <a:t>‹#›</a:t>
            </a:fld>
            <a:endParaRPr lang="en-US" dirty="0"/>
          </a:p>
        </p:txBody>
      </p:sp>
    </p:spTree>
    <p:extLst>
      <p:ext uri="{BB962C8B-B14F-4D97-AF65-F5344CB8AC3E}">
        <p14:creationId xmlns:p14="http://schemas.microsoft.com/office/powerpoint/2010/main" val="195506246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9144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2">
            <a:duotone>
              <a:schemeClr val="accent3">
                <a:shade val="45000"/>
                <a:satMod val="135000"/>
              </a:schemeClr>
              <a:prstClr val="white"/>
            </a:duotone>
          </a:blip>
          <a:srcRect t="-3058" r="23735" b="19265"/>
          <a:stretch/>
        </p:blipFill>
        <p:spPr>
          <a:xfrm>
            <a:off x="0" y="27987"/>
            <a:ext cx="9144000" cy="6819380"/>
          </a:xfrm>
          <a:prstGeom prst="rect">
            <a:avLst/>
          </a:prstGeom>
          <a:noFill/>
        </p:spPr>
      </p:pic>
      <p:pic>
        <p:nvPicPr>
          <p:cNvPr id="8" name="Picture 7"/>
          <p:cNvPicPr>
            <a:picLocks noChangeAspect="1"/>
          </p:cNvPicPr>
          <p:nvPr userDrawn="1"/>
        </p:nvPicPr>
        <p:blipFill rotWithShape="1">
          <a:blip r:embed="rId3">
            <a:duotone>
              <a:schemeClr val="accent3">
                <a:shade val="45000"/>
                <a:satMod val="135000"/>
              </a:schemeClr>
              <a:prstClr val="white"/>
            </a:duotone>
            <a:extLst/>
          </a:blip>
          <a:srcRect t="-3058" r="23735" b="18664"/>
          <a:stretch/>
        </p:blipFill>
        <p:spPr>
          <a:xfrm>
            <a:off x="0" y="27987"/>
            <a:ext cx="9135496" cy="6861912"/>
          </a:xfrm>
          <a:prstGeom prst="rect">
            <a:avLst/>
          </a:prstGeom>
          <a:noFill/>
        </p:spPr>
      </p:pic>
      <p:sp>
        <p:nvSpPr>
          <p:cNvPr id="2" name="Title 1"/>
          <p:cNvSpPr>
            <a:spLocks noGrp="1"/>
          </p:cNvSpPr>
          <p:nvPr>
            <p:ph type="title"/>
          </p:nvPr>
        </p:nvSpPr>
        <p:spPr>
          <a:xfrm>
            <a:off x="4094625" y="1002214"/>
            <a:ext cx="4420726" cy="2852737"/>
          </a:xfrm>
        </p:spPr>
        <p:txBody>
          <a:bodyPr anchor="b">
            <a:normAutofit/>
          </a:bodyPr>
          <a:lstStyle>
            <a:lvl1pPr>
              <a:defRPr sz="4050"/>
            </a:lvl1pPr>
          </a:lstStyle>
          <a:p>
            <a:r>
              <a:rPr lang="en-US" dirty="0" smtClean="0"/>
              <a:t>Click to edit Master title style</a:t>
            </a:r>
            <a:endParaRPr lang="en-US" dirty="0"/>
          </a:p>
        </p:txBody>
      </p:sp>
      <p:sp>
        <p:nvSpPr>
          <p:cNvPr id="3" name="Text Placeholder 2"/>
          <p:cNvSpPr>
            <a:spLocks noGrp="1"/>
          </p:cNvSpPr>
          <p:nvPr>
            <p:ph type="body" idx="1"/>
          </p:nvPr>
        </p:nvSpPr>
        <p:spPr>
          <a:xfrm>
            <a:off x="4094624" y="3881939"/>
            <a:ext cx="4420727"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311078" y="6238081"/>
            <a:ext cx="628817" cy="483395"/>
          </a:xfrm>
          <a:prstGeom prst="rect">
            <a:avLst/>
          </a:prstGeom>
        </p:spPr>
      </p:pic>
    </p:spTree>
    <p:extLst>
      <p:ext uri="{BB962C8B-B14F-4D97-AF65-F5344CB8AC3E}">
        <p14:creationId xmlns:p14="http://schemas.microsoft.com/office/powerpoint/2010/main" val="309188428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rotWithShape="1">
          <a:blip r:embed="rId2" cstate="screen">
            <a:extLst>
              <a:ext uri="{28A0092B-C50C-407E-A947-70E740481C1C}">
                <a14:useLocalDpi xmlns:a14="http://schemas.microsoft.com/office/drawing/2010/main" val="0"/>
              </a:ext>
            </a:extLst>
          </a:blip>
          <a:srcRect l="27181" t="7512" r="653" b="998"/>
          <a:stretch/>
        </p:blipFill>
        <p:spPr>
          <a:xfrm>
            <a:off x="0" y="0"/>
            <a:ext cx="6086475" cy="6858000"/>
          </a:xfrm>
          <a:prstGeom prst="parallelogram">
            <a:avLst/>
          </a:prstGeom>
        </p:spPr>
      </p:pic>
      <p:sp>
        <p:nvSpPr>
          <p:cNvPr id="6" name="Picture Placeholder 5"/>
          <p:cNvSpPr>
            <a:spLocks noGrp="1"/>
          </p:cNvSpPr>
          <p:nvPr>
            <p:ph type="pic" sz="quarter" idx="13" hasCustomPrompt="1"/>
          </p:nvPr>
        </p:nvSpPr>
        <p:spPr>
          <a:xfrm>
            <a:off x="-24492" y="0"/>
            <a:ext cx="6159953" cy="6858000"/>
          </a:xfrm>
          <a:prstGeom prst="parallelogram">
            <a:avLst/>
          </a:prstGeom>
        </p:spPr>
        <p:txBody>
          <a:bodyPr/>
          <a:lstStyle>
            <a:lvl1pPr>
              <a:defRPr>
                <a:solidFill>
                  <a:schemeClr val="bg1"/>
                </a:solidFill>
              </a:defRPr>
            </a:lvl1pPr>
          </a:lstStyle>
          <a:p>
            <a:r>
              <a:rPr lang="en-US" dirty="0" smtClean="0"/>
              <a:t>Click icon to insert picture</a:t>
            </a:r>
            <a:endParaRPr lang="en-US" dirty="0"/>
          </a:p>
        </p:txBody>
      </p:sp>
      <p:sp>
        <p:nvSpPr>
          <p:cNvPr id="3" name="Date Placeholder 2"/>
          <p:cNvSpPr>
            <a:spLocks noGrp="1"/>
          </p:cNvSpPr>
          <p:nvPr>
            <p:ph type="dt" sz="half" idx="10"/>
          </p:nvPr>
        </p:nvSpPr>
        <p:spPr/>
        <p:txBody>
          <a:bodyPr/>
          <a:lstStyle/>
          <a:p>
            <a:endParaRPr lang="en-US" dirty="0"/>
          </a:p>
        </p:txBody>
      </p:sp>
      <p:sp>
        <p:nvSpPr>
          <p:cNvPr id="5" name="Text Placeholder 4"/>
          <p:cNvSpPr>
            <a:spLocks noGrp="1"/>
          </p:cNvSpPr>
          <p:nvPr>
            <p:ph type="body" sz="quarter" idx="11" hasCustomPrompt="1"/>
          </p:nvPr>
        </p:nvSpPr>
        <p:spPr>
          <a:xfrm>
            <a:off x="6086476" y="1669265"/>
            <a:ext cx="2707481" cy="1677988"/>
          </a:xfrm>
        </p:spPr>
        <p:txBody>
          <a:bodyPr anchor="b">
            <a:normAutofit/>
          </a:bodyPr>
          <a:lstStyle>
            <a:lvl1pPr marL="0" indent="0">
              <a:buNone/>
              <a:defRPr sz="3300" b="0" baseline="0">
                <a:solidFill>
                  <a:srgbClr val="00447B"/>
                </a:solidFill>
                <a:latin typeface="+mj-lt"/>
              </a:defRPr>
            </a:lvl1pPr>
          </a:lstStyle>
          <a:p>
            <a:pPr lvl="0"/>
            <a:r>
              <a:rPr lang="en-US" dirty="0" smtClean="0"/>
              <a:t>Insert Divider Title</a:t>
            </a:r>
            <a:endParaRPr lang="en-US" dirty="0"/>
          </a:p>
        </p:txBody>
      </p:sp>
      <p:sp>
        <p:nvSpPr>
          <p:cNvPr id="7" name="Text Placeholder 6"/>
          <p:cNvSpPr>
            <a:spLocks noGrp="1"/>
          </p:cNvSpPr>
          <p:nvPr>
            <p:ph type="body" sz="quarter" idx="12" hasCustomPrompt="1"/>
          </p:nvPr>
        </p:nvSpPr>
        <p:spPr>
          <a:xfrm>
            <a:off x="6086476" y="3348038"/>
            <a:ext cx="2707481" cy="1147762"/>
          </a:xfrm>
        </p:spPr>
        <p:txBody>
          <a:bodyPr/>
          <a:lstStyle>
            <a:lvl1pPr marL="0" indent="0">
              <a:buNone/>
              <a:defRPr baseline="0">
                <a:solidFill>
                  <a:srgbClr val="99BCE4"/>
                </a:solidFill>
                <a:latin typeface="+mn-lt"/>
              </a:defRPr>
            </a:lvl1pPr>
          </a:lstStyle>
          <a:p>
            <a:pPr lvl="0"/>
            <a:r>
              <a:rPr lang="en-US" dirty="0" smtClean="0"/>
              <a:t>Insert subtitle</a:t>
            </a:r>
            <a:endParaRPr lang="en-US" dirty="0"/>
          </a:p>
        </p:txBody>
      </p:sp>
    </p:spTree>
    <p:extLst>
      <p:ext uri="{BB962C8B-B14F-4D97-AF65-F5344CB8AC3E}">
        <p14:creationId xmlns:p14="http://schemas.microsoft.com/office/powerpoint/2010/main" val="131997561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635794" y="1399509"/>
            <a:ext cx="1115616" cy="148645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48" name="Picture Placeholder 37"/>
          <p:cNvSpPr>
            <a:spLocks noGrp="1"/>
          </p:cNvSpPr>
          <p:nvPr>
            <p:ph type="pic" sz="quarter" idx="14" hasCustomPrompt="1"/>
          </p:nvPr>
        </p:nvSpPr>
        <p:spPr>
          <a:xfrm>
            <a:off x="628650" y="3001078"/>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49" name="Picture Placeholder 37"/>
          <p:cNvSpPr>
            <a:spLocks noGrp="1"/>
          </p:cNvSpPr>
          <p:nvPr>
            <p:ph type="pic" sz="quarter" idx="15" hasCustomPrompt="1"/>
          </p:nvPr>
        </p:nvSpPr>
        <p:spPr>
          <a:xfrm>
            <a:off x="635794" y="4599782"/>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0" name="Picture Placeholder 37"/>
          <p:cNvSpPr>
            <a:spLocks noGrp="1"/>
          </p:cNvSpPr>
          <p:nvPr>
            <p:ph type="pic" sz="quarter" idx="16" hasCustomPrompt="1"/>
          </p:nvPr>
        </p:nvSpPr>
        <p:spPr>
          <a:xfrm>
            <a:off x="4473290" y="1393661"/>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1" name="Picture Placeholder 37"/>
          <p:cNvSpPr>
            <a:spLocks noGrp="1"/>
          </p:cNvSpPr>
          <p:nvPr>
            <p:ph type="pic" sz="quarter" idx="17" hasCustomPrompt="1"/>
          </p:nvPr>
        </p:nvSpPr>
        <p:spPr>
          <a:xfrm>
            <a:off x="4460239" y="2987409"/>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2" name="Picture Placeholder 37"/>
          <p:cNvSpPr>
            <a:spLocks noGrp="1"/>
          </p:cNvSpPr>
          <p:nvPr>
            <p:ph type="pic" sz="quarter" idx="18" hasCustomPrompt="1"/>
          </p:nvPr>
        </p:nvSpPr>
        <p:spPr>
          <a:xfrm>
            <a:off x="4467167" y="4598230"/>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3" name="Title 52"/>
          <p:cNvSpPr>
            <a:spLocks noGrp="1"/>
          </p:cNvSpPr>
          <p:nvPr>
            <p:ph type="title" hasCustomPrompt="1"/>
          </p:nvPr>
        </p:nvSpPr>
        <p:spPr/>
        <p:txBody>
          <a:bodyPr/>
          <a:lstStyle>
            <a:lvl1pPr>
              <a:defRPr/>
            </a:lvl1pPr>
          </a:lstStyle>
          <a:p>
            <a:r>
              <a:rPr lang="en-US" dirty="0" smtClean="0"/>
              <a:t>Team Members</a:t>
            </a:r>
            <a:endParaRPr lang="en-US" dirty="0"/>
          </a:p>
        </p:txBody>
      </p:sp>
      <p:sp>
        <p:nvSpPr>
          <p:cNvPr id="12" name="Text Placeholder 5"/>
          <p:cNvSpPr>
            <a:spLocks noGrp="1"/>
          </p:cNvSpPr>
          <p:nvPr>
            <p:ph type="body" sz="quarter" idx="19" hasCustomPrompt="1"/>
          </p:nvPr>
        </p:nvSpPr>
        <p:spPr>
          <a:xfrm>
            <a:off x="1807007" y="1432165"/>
            <a:ext cx="2230022" cy="415414"/>
          </a:xfrm>
        </p:spPr>
        <p:txBody>
          <a:bodyPr>
            <a:noAutofit/>
          </a:bodyPr>
          <a:lstStyle>
            <a:lvl1pPr marL="0" indent="0">
              <a:buNone/>
              <a:defRPr sz="1500" baseline="0"/>
            </a:lvl1pPr>
          </a:lstStyle>
          <a:p>
            <a:pPr lvl="0"/>
            <a:r>
              <a:rPr lang="en-US" dirty="0" smtClean="0"/>
              <a:t>Attorney Name</a:t>
            </a:r>
          </a:p>
        </p:txBody>
      </p:sp>
      <p:sp>
        <p:nvSpPr>
          <p:cNvPr id="13" name="Text Placeholder 5"/>
          <p:cNvSpPr>
            <a:spLocks noGrp="1"/>
          </p:cNvSpPr>
          <p:nvPr>
            <p:ph type="body" sz="quarter" idx="20" hasCustomPrompt="1"/>
          </p:nvPr>
        </p:nvSpPr>
        <p:spPr>
          <a:xfrm>
            <a:off x="1807007" y="1806760"/>
            <a:ext cx="2230022" cy="262221"/>
          </a:xfrm>
        </p:spPr>
        <p:txBody>
          <a:bodyPr>
            <a:noAutofit/>
          </a:bodyPr>
          <a:lstStyle>
            <a:lvl1pPr marL="0" indent="0">
              <a:buNone/>
              <a:defRPr sz="1200" baseline="0"/>
            </a:lvl1pPr>
          </a:lstStyle>
          <a:p>
            <a:pPr lvl="0"/>
            <a:r>
              <a:rPr lang="en-US" dirty="0" smtClean="0"/>
              <a:t>Title</a:t>
            </a:r>
          </a:p>
        </p:txBody>
      </p:sp>
      <p:sp>
        <p:nvSpPr>
          <p:cNvPr id="14" name="Text Placeholder 5"/>
          <p:cNvSpPr>
            <a:spLocks noGrp="1"/>
          </p:cNvSpPr>
          <p:nvPr>
            <p:ph type="body" sz="quarter" idx="21" hasCustomPrompt="1"/>
          </p:nvPr>
        </p:nvSpPr>
        <p:spPr>
          <a:xfrm>
            <a:off x="1807007" y="2100675"/>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15" name="Text Placeholder 5"/>
          <p:cNvSpPr>
            <a:spLocks noGrp="1"/>
          </p:cNvSpPr>
          <p:nvPr>
            <p:ph type="body" sz="quarter" idx="22" hasCustomPrompt="1"/>
          </p:nvPr>
        </p:nvSpPr>
        <p:spPr>
          <a:xfrm>
            <a:off x="1807007" y="3040172"/>
            <a:ext cx="2230022" cy="415414"/>
          </a:xfrm>
        </p:spPr>
        <p:txBody>
          <a:bodyPr>
            <a:noAutofit/>
          </a:bodyPr>
          <a:lstStyle>
            <a:lvl1pPr marL="0" indent="0">
              <a:buNone/>
              <a:defRPr sz="1500" baseline="0"/>
            </a:lvl1pPr>
          </a:lstStyle>
          <a:p>
            <a:pPr lvl="0"/>
            <a:r>
              <a:rPr lang="en-US" dirty="0" smtClean="0"/>
              <a:t>Attorney Name</a:t>
            </a:r>
          </a:p>
        </p:txBody>
      </p:sp>
      <p:sp>
        <p:nvSpPr>
          <p:cNvPr id="16" name="Text Placeholder 5"/>
          <p:cNvSpPr>
            <a:spLocks noGrp="1"/>
          </p:cNvSpPr>
          <p:nvPr>
            <p:ph type="body" sz="quarter" idx="23" hasCustomPrompt="1"/>
          </p:nvPr>
        </p:nvSpPr>
        <p:spPr>
          <a:xfrm>
            <a:off x="1807007" y="3414766"/>
            <a:ext cx="2230022" cy="262221"/>
          </a:xfrm>
        </p:spPr>
        <p:txBody>
          <a:bodyPr>
            <a:noAutofit/>
          </a:bodyPr>
          <a:lstStyle>
            <a:lvl1pPr marL="0" indent="0">
              <a:buNone/>
              <a:defRPr sz="1200" baseline="0"/>
            </a:lvl1pPr>
          </a:lstStyle>
          <a:p>
            <a:pPr lvl="0"/>
            <a:r>
              <a:rPr lang="en-US" dirty="0" smtClean="0"/>
              <a:t>Title</a:t>
            </a:r>
          </a:p>
        </p:txBody>
      </p:sp>
      <p:sp>
        <p:nvSpPr>
          <p:cNvPr id="17" name="Text Placeholder 5"/>
          <p:cNvSpPr>
            <a:spLocks noGrp="1"/>
          </p:cNvSpPr>
          <p:nvPr>
            <p:ph type="body" sz="quarter" idx="24" hasCustomPrompt="1"/>
          </p:nvPr>
        </p:nvSpPr>
        <p:spPr>
          <a:xfrm>
            <a:off x="1807007" y="370868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18" name="Text Placeholder 5"/>
          <p:cNvSpPr>
            <a:spLocks noGrp="1"/>
          </p:cNvSpPr>
          <p:nvPr>
            <p:ph type="body" sz="quarter" idx="25" hasCustomPrompt="1"/>
          </p:nvPr>
        </p:nvSpPr>
        <p:spPr>
          <a:xfrm>
            <a:off x="1807007" y="4640602"/>
            <a:ext cx="2230022" cy="415414"/>
          </a:xfrm>
        </p:spPr>
        <p:txBody>
          <a:bodyPr>
            <a:noAutofit/>
          </a:bodyPr>
          <a:lstStyle>
            <a:lvl1pPr marL="0" indent="0">
              <a:buNone/>
              <a:defRPr sz="1500" baseline="0"/>
            </a:lvl1pPr>
          </a:lstStyle>
          <a:p>
            <a:pPr lvl="0"/>
            <a:r>
              <a:rPr lang="en-US" dirty="0" smtClean="0"/>
              <a:t>Attorney Name</a:t>
            </a:r>
          </a:p>
        </p:txBody>
      </p:sp>
      <p:sp>
        <p:nvSpPr>
          <p:cNvPr id="19" name="Text Placeholder 5"/>
          <p:cNvSpPr>
            <a:spLocks noGrp="1"/>
          </p:cNvSpPr>
          <p:nvPr>
            <p:ph type="body" sz="quarter" idx="26" hasCustomPrompt="1"/>
          </p:nvPr>
        </p:nvSpPr>
        <p:spPr>
          <a:xfrm>
            <a:off x="1807007" y="5015197"/>
            <a:ext cx="2230022" cy="262221"/>
          </a:xfrm>
        </p:spPr>
        <p:txBody>
          <a:bodyPr>
            <a:noAutofit/>
          </a:bodyPr>
          <a:lstStyle>
            <a:lvl1pPr marL="0" indent="0">
              <a:buNone/>
              <a:defRPr sz="1200" baseline="0"/>
            </a:lvl1pPr>
          </a:lstStyle>
          <a:p>
            <a:pPr lvl="0"/>
            <a:r>
              <a:rPr lang="en-US" dirty="0" smtClean="0"/>
              <a:t>Title</a:t>
            </a:r>
          </a:p>
        </p:txBody>
      </p:sp>
      <p:sp>
        <p:nvSpPr>
          <p:cNvPr id="20" name="Text Placeholder 5"/>
          <p:cNvSpPr>
            <a:spLocks noGrp="1"/>
          </p:cNvSpPr>
          <p:nvPr>
            <p:ph type="body" sz="quarter" idx="27" hasCustomPrompt="1"/>
          </p:nvPr>
        </p:nvSpPr>
        <p:spPr>
          <a:xfrm>
            <a:off x="1807007" y="530911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1" name="Text Placeholder 5"/>
          <p:cNvSpPr>
            <a:spLocks noGrp="1"/>
          </p:cNvSpPr>
          <p:nvPr>
            <p:ph type="body" sz="quarter" idx="28" hasCustomPrompt="1"/>
          </p:nvPr>
        </p:nvSpPr>
        <p:spPr>
          <a:xfrm>
            <a:off x="5643898" y="1432165"/>
            <a:ext cx="2230022" cy="415414"/>
          </a:xfrm>
        </p:spPr>
        <p:txBody>
          <a:bodyPr>
            <a:noAutofit/>
          </a:bodyPr>
          <a:lstStyle>
            <a:lvl1pPr marL="0" indent="0">
              <a:buNone/>
              <a:defRPr sz="1500" baseline="0"/>
            </a:lvl1pPr>
          </a:lstStyle>
          <a:p>
            <a:pPr lvl="0"/>
            <a:r>
              <a:rPr lang="en-US" dirty="0" smtClean="0"/>
              <a:t>Attorney Name</a:t>
            </a:r>
          </a:p>
        </p:txBody>
      </p:sp>
      <p:sp>
        <p:nvSpPr>
          <p:cNvPr id="22" name="Text Placeholder 5"/>
          <p:cNvSpPr>
            <a:spLocks noGrp="1"/>
          </p:cNvSpPr>
          <p:nvPr>
            <p:ph type="body" sz="quarter" idx="29" hasCustomPrompt="1"/>
          </p:nvPr>
        </p:nvSpPr>
        <p:spPr>
          <a:xfrm>
            <a:off x="5643898" y="1806760"/>
            <a:ext cx="2230022" cy="262221"/>
          </a:xfrm>
        </p:spPr>
        <p:txBody>
          <a:bodyPr>
            <a:noAutofit/>
          </a:bodyPr>
          <a:lstStyle>
            <a:lvl1pPr marL="0" indent="0">
              <a:buNone/>
              <a:defRPr sz="1200" baseline="0"/>
            </a:lvl1pPr>
          </a:lstStyle>
          <a:p>
            <a:pPr lvl="0"/>
            <a:r>
              <a:rPr lang="en-US" dirty="0" smtClean="0"/>
              <a:t>Title</a:t>
            </a:r>
          </a:p>
        </p:txBody>
      </p:sp>
      <p:sp>
        <p:nvSpPr>
          <p:cNvPr id="23" name="Text Placeholder 5"/>
          <p:cNvSpPr>
            <a:spLocks noGrp="1"/>
          </p:cNvSpPr>
          <p:nvPr>
            <p:ph type="body" sz="quarter" idx="30" hasCustomPrompt="1"/>
          </p:nvPr>
        </p:nvSpPr>
        <p:spPr>
          <a:xfrm>
            <a:off x="5643898" y="2100675"/>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4" name="Text Placeholder 5"/>
          <p:cNvSpPr>
            <a:spLocks noGrp="1"/>
          </p:cNvSpPr>
          <p:nvPr>
            <p:ph type="body" sz="quarter" idx="31" hasCustomPrompt="1"/>
          </p:nvPr>
        </p:nvSpPr>
        <p:spPr>
          <a:xfrm>
            <a:off x="5644114" y="3040172"/>
            <a:ext cx="2230022" cy="415414"/>
          </a:xfrm>
        </p:spPr>
        <p:txBody>
          <a:bodyPr>
            <a:noAutofit/>
          </a:bodyPr>
          <a:lstStyle>
            <a:lvl1pPr marL="0" indent="0">
              <a:buNone/>
              <a:defRPr sz="1500" baseline="0"/>
            </a:lvl1pPr>
          </a:lstStyle>
          <a:p>
            <a:pPr lvl="0"/>
            <a:r>
              <a:rPr lang="en-US" dirty="0" smtClean="0"/>
              <a:t>Attorney Name</a:t>
            </a:r>
          </a:p>
        </p:txBody>
      </p:sp>
      <p:sp>
        <p:nvSpPr>
          <p:cNvPr id="25" name="Text Placeholder 5"/>
          <p:cNvSpPr>
            <a:spLocks noGrp="1"/>
          </p:cNvSpPr>
          <p:nvPr>
            <p:ph type="body" sz="quarter" idx="32" hasCustomPrompt="1"/>
          </p:nvPr>
        </p:nvSpPr>
        <p:spPr>
          <a:xfrm>
            <a:off x="5644114" y="3414766"/>
            <a:ext cx="2230022" cy="262221"/>
          </a:xfrm>
        </p:spPr>
        <p:txBody>
          <a:bodyPr>
            <a:noAutofit/>
          </a:bodyPr>
          <a:lstStyle>
            <a:lvl1pPr marL="0" indent="0">
              <a:buNone/>
              <a:defRPr sz="1200" baseline="0"/>
            </a:lvl1pPr>
          </a:lstStyle>
          <a:p>
            <a:pPr lvl="0"/>
            <a:r>
              <a:rPr lang="en-US" dirty="0" smtClean="0"/>
              <a:t>Title</a:t>
            </a:r>
          </a:p>
        </p:txBody>
      </p:sp>
      <p:sp>
        <p:nvSpPr>
          <p:cNvPr id="26" name="Text Placeholder 5"/>
          <p:cNvSpPr>
            <a:spLocks noGrp="1"/>
          </p:cNvSpPr>
          <p:nvPr>
            <p:ph type="body" sz="quarter" idx="33" hasCustomPrompt="1"/>
          </p:nvPr>
        </p:nvSpPr>
        <p:spPr>
          <a:xfrm>
            <a:off x="5644114" y="370868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7" name="Text Placeholder 5"/>
          <p:cNvSpPr>
            <a:spLocks noGrp="1"/>
          </p:cNvSpPr>
          <p:nvPr>
            <p:ph type="body" sz="quarter" idx="34" hasCustomPrompt="1"/>
          </p:nvPr>
        </p:nvSpPr>
        <p:spPr>
          <a:xfrm>
            <a:off x="5643898" y="4640602"/>
            <a:ext cx="2230022" cy="415414"/>
          </a:xfrm>
        </p:spPr>
        <p:txBody>
          <a:bodyPr>
            <a:noAutofit/>
          </a:bodyPr>
          <a:lstStyle>
            <a:lvl1pPr marL="0" indent="0">
              <a:buNone/>
              <a:defRPr sz="1500" baseline="0"/>
            </a:lvl1pPr>
          </a:lstStyle>
          <a:p>
            <a:pPr lvl="0"/>
            <a:r>
              <a:rPr lang="en-US" dirty="0" smtClean="0"/>
              <a:t>Attorney Name</a:t>
            </a:r>
          </a:p>
        </p:txBody>
      </p:sp>
      <p:sp>
        <p:nvSpPr>
          <p:cNvPr id="28" name="Text Placeholder 5"/>
          <p:cNvSpPr>
            <a:spLocks noGrp="1"/>
          </p:cNvSpPr>
          <p:nvPr>
            <p:ph type="body" sz="quarter" idx="35" hasCustomPrompt="1"/>
          </p:nvPr>
        </p:nvSpPr>
        <p:spPr>
          <a:xfrm>
            <a:off x="5643898" y="5015197"/>
            <a:ext cx="2230022" cy="262221"/>
          </a:xfrm>
        </p:spPr>
        <p:txBody>
          <a:bodyPr>
            <a:noAutofit/>
          </a:bodyPr>
          <a:lstStyle>
            <a:lvl1pPr marL="0" indent="0">
              <a:buNone/>
              <a:defRPr sz="1200" baseline="0"/>
            </a:lvl1pPr>
          </a:lstStyle>
          <a:p>
            <a:pPr lvl="0"/>
            <a:r>
              <a:rPr lang="en-US" dirty="0" smtClean="0"/>
              <a:t>Title</a:t>
            </a:r>
          </a:p>
        </p:txBody>
      </p:sp>
      <p:sp>
        <p:nvSpPr>
          <p:cNvPr id="29" name="Text Placeholder 5"/>
          <p:cNvSpPr>
            <a:spLocks noGrp="1"/>
          </p:cNvSpPr>
          <p:nvPr>
            <p:ph type="body" sz="quarter" idx="36" hasCustomPrompt="1"/>
          </p:nvPr>
        </p:nvSpPr>
        <p:spPr>
          <a:xfrm>
            <a:off x="5643898" y="530911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Tree>
    <p:extLst>
      <p:ext uri="{BB962C8B-B14F-4D97-AF65-F5344CB8AC3E}">
        <p14:creationId xmlns:p14="http://schemas.microsoft.com/office/powerpoint/2010/main" val="29047804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3879864" y="1905695"/>
            <a:ext cx="1384272" cy="184441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13" name="Picture Placeholder 37"/>
          <p:cNvSpPr>
            <a:spLocks noGrp="1"/>
          </p:cNvSpPr>
          <p:nvPr>
            <p:ph type="pic" sz="quarter" idx="18" hasCustomPrompt="1"/>
          </p:nvPr>
        </p:nvSpPr>
        <p:spPr>
          <a:xfrm>
            <a:off x="6626976" y="1905695"/>
            <a:ext cx="1384272" cy="184441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1147832" y="1905695"/>
            <a:ext cx="1384272" cy="184441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53" name="Title 52"/>
          <p:cNvSpPr>
            <a:spLocks noGrp="1"/>
          </p:cNvSpPr>
          <p:nvPr>
            <p:ph type="title" hasCustomPrompt="1"/>
          </p:nvPr>
        </p:nvSpPr>
        <p:spPr/>
        <p:txBody>
          <a:bodyPr/>
          <a:lstStyle>
            <a:lvl1pPr>
              <a:defRPr/>
            </a:lvl1pPr>
          </a:lstStyle>
          <a:p>
            <a:r>
              <a:rPr lang="en-US" dirty="0" smtClean="0"/>
              <a:t>Team Members</a:t>
            </a:r>
            <a:endParaRPr lang="en-US" dirty="0"/>
          </a:p>
        </p:txBody>
      </p:sp>
      <p:sp>
        <p:nvSpPr>
          <p:cNvPr id="6" name="Text Placeholder 5"/>
          <p:cNvSpPr>
            <a:spLocks noGrp="1"/>
          </p:cNvSpPr>
          <p:nvPr>
            <p:ph type="body" sz="quarter" idx="19" hasCustomPrompt="1"/>
          </p:nvPr>
        </p:nvSpPr>
        <p:spPr>
          <a:xfrm>
            <a:off x="1057004" y="3820886"/>
            <a:ext cx="1565927" cy="415414"/>
          </a:xfrm>
        </p:spPr>
        <p:txBody>
          <a:bodyPr>
            <a:noAutofit/>
          </a:bodyPr>
          <a:lstStyle>
            <a:lvl1pPr marL="0" indent="0">
              <a:buNone/>
              <a:defRPr sz="1500" baseline="0"/>
            </a:lvl1pPr>
          </a:lstStyle>
          <a:p>
            <a:pPr lvl="0"/>
            <a:r>
              <a:rPr lang="en-US" dirty="0" smtClean="0"/>
              <a:t>Attorney Name</a:t>
            </a:r>
          </a:p>
        </p:txBody>
      </p:sp>
      <p:sp>
        <p:nvSpPr>
          <p:cNvPr id="19" name="Text Placeholder 5"/>
          <p:cNvSpPr>
            <a:spLocks noGrp="1"/>
          </p:cNvSpPr>
          <p:nvPr>
            <p:ph type="body" sz="quarter" idx="20" hasCustomPrompt="1"/>
          </p:nvPr>
        </p:nvSpPr>
        <p:spPr>
          <a:xfrm>
            <a:off x="1057004" y="4236301"/>
            <a:ext cx="1565927" cy="262221"/>
          </a:xfrm>
        </p:spPr>
        <p:txBody>
          <a:bodyPr>
            <a:noAutofit/>
          </a:bodyPr>
          <a:lstStyle>
            <a:lvl1pPr marL="0" indent="0">
              <a:buNone/>
              <a:defRPr sz="1200" baseline="0"/>
            </a:lvl1pPr>
          </a:lstStyle>
          <a:p>
            <a:pPr lvl="0"/>
            <a:r>
              <a:rPr lang="en-US" dirty="0" smtClean="0"/>
              <a:t>Title</a:t>
            </a:r>
          </a:p>
        </p:txBody>
      </p:sp>
      <p:sp>
        <p:nvSpPr>
          <p:cNvPr id="23" name="Text Placeholder 5"/>
          <p:cNvSpPr>
            <a:spLocks noGrp="1"/>
          </p:cNvSpPr>
          <p:nvPr>
            <p:ph type="body" sz="quarter" idx="21" hasCustomPrompt="1"/>
          </p:nvPr>
        </p:nvSpPr>
        <p:spPr>
          <a:xfrm>
            <a:off x="811268" y="4530215"/>
            <a:ext cx="2057401" cy="1234332"/>
          </a:xfrm>
        </p:spPr>
        <p:txBody>
          <a:bodyPr>
            <a:noAutofit/>
          </a:bodyPr>
          <a:lstStyle>
            <a:lvl1pPr marL="0" indent="0">
              <a:lnSpc>
                <a:spcPct val="100000"/>
              </a:lnSpc>
              <a:spcBef>
                <a:spcPts val="15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5" name="Text Placeholder 5"/>
          <p:cNvSpPr>
            <a:spLocks noGrp="1"/>
          </p:cNvSpPr>
          <p:nvPr>
            <p:ph type="body" sz="quarter" idx="22" hasCustomPrompt="1"/>
          </p:nvPr>
        </p:nvSpPr>
        <p:spPr>
          <a:xfrm>
            <a:off x="3789037" y="3820885"/>
            <a:ext cx="1565927" cy="415414"/>
          </a:xfrm>
        </p:spPr>
        <p:txBody>
          <a:bodyPr>
            <a:noAutofit/>
          </a:bodyPr>
          <a:lstStyle>
            <a:lvl1pPr marL="0" indent="0">
              <a:buNone/>
              <a:defRPr sz="1500" baseline="0"/>
            </a:lvl1pPr>
          </a:lstStyle>
          <a:p>
            <a:pPr lvl="0"/>
            <a:r>
              <a:rPr lang="en-US" dirty="0" smtClean="0"/>
              <a:t>Attorney Name</a:t>
            </a:r>
          </a:p>
        </p:txBody>
      </p:sp>
      <p:sp>
        <p:nvSpPr>
          <p:cNvPr id="26" name="Text Placeholder 5"/>
          <p:cNvSpPr>
            <a:spLocks noGrp="1"/>
          </p:cNvSpPr>
          <p:nvPr>
            <p:ph type="body" sz="quarter" idx="23" hasCustomPrompt="1"/>
          </p:nvPr>
        </p:nvSpPr>
        <p:spPr>
          <a:xfrm>
            <a:off x="3789037" y="4236300"/>
            <a:ext cx="1565927" cy="262221"/>
          </a:xfrm>
        </p:spPr>
        <p:txBody>
          <a:bodyPr>
            <a:noAutofit/>
          </a:bodyPr>
          <a:lstStyle>
            <a:lvl1pPr marL="0" indent="0">
              <a:buNone/>
              <a:defRPr sz="1200" baseline="0"/>
            </a:lvl1pPr>
          </a:lstStyle>
          <a:p>
            <a:pPr lvl="0"/>
            <a:r>
              <a:rPr lang="en-US" dirty="0" smtClean="0"/>
              <a:t>Title</a:t>
            </a:r>
          </a:p>
        </p:txBody>
      </p:sp>
      <p:sp>
        <p:nvSpPr>
          <p:cNvPr id="27" name="Text Placeholder 5"/>
          <p:cNvSpPr>
            <a:spLocks noGrp="1"/>
          </p:cNvSpPr>
          <p:nvPr>
            <p:ph type="body" sz="quarter" idx="24" hasCustomPrompt="1"/>
          </p:nvPr>
        </p:nvSpPr>
        <p:spPr>
          <a:xfrm>
            <a:off x="3543300" y="4530214"/>
            <a:ext cx="2057400" cy="1234332"/>
          </a:xfrm>
        </p:spPr>
        <p:txBody>
          <a:bodyPr>
            <a:noAutofit/>
          </a:bodyPr>
          <a:lstStyle>
            <a:lvl1pPr marL="0" indent="0">
              <a:lnSpc>
                <a:spcPct val="100000"/>
              </a:lnSpc>
              <a:spcBef>
                <a:spcPts val="15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9" name="Text Placeholder 5"/>
          <p:cNvSpPr>
            <a:spLocks noGrp="1"/>
          </p:cNvSpPr>
          <p:nvPr>
            <p:ph type="body" sz="quarter" idx="25" hasCustomPrompt="1"/>
          </p:nvPr>
        </p:nvSpPr>
        <p:spPr>
          <a:xfrm>
            <a:off x="6547657" y="3820884"/>
            <a:ext cx="1565927" cy="415414"/>
          </a:xfrm>
        </p:spPr>
        <p:txBody>
          <a:bodyPr>
            <a:noAutofit/>
          </a:bodyPr>
          <a:lstStyle>
            <a:lvl1pPr marL="0" indent="0">
              <a:buNone/>
              <a:defRPr sz="1500" baseline="0"/>
            </a:lvl1pPr>
          </a:lstStyle>
          <a:p>
            <a:pPr lvl="0"/>
            <a:r>
              <a:rPr lang="en-US" dirty="0" smtClean="0"/>
              <a:t>Attorney Name</a:t>
            </a:r>
          </a:p>
        </p:txBody>
      </p:sp>
      <p:sp>
        <p:nvSpPr>
          <p:cNvPr id="30" name="Text Placeholder 5"/>
          <p:cNvSpPr>
            <a:spLocks noGrp="1"/>
          </p:cNvSpPr>
          <p:nvPr>
            <p:ph type="body" sz="quarter" idx="26" hasCustomPrompt="1"/>
          </p:nvPr>
        </p:nvSpPr>
        <p:spPr>
          <a:xfrm>
            <a:off x="6547657" y="4236299"/>
            <a:ext cx="1565927" cy="262221"/>
          </a:xfrm>
        </p:spPr>
        <p:txBody>
          <a:bodyPr>
            <a:noAutofit/>
          </a:bodyPr>
          <a:lstStyle>
            <a:lvl1pPr marL="0" indent="0">
              <a:buNone/>
              <a:defRPr sz="1200" baseline="0"/>
            </a:lvl1pPr>
          </a:lstStyle>
          <a:p>
            <a:pPr lvl="0"/>
            <a:r>
              <a:rPr lang="en-US" dirty="0" smtClean="0"/>
              <a:t>Title</a:t>
            </a:r>
          </a:p>
        </p:txBody>
      </p:sp>
      <p:sp>
        <p:nvSpPr>
          <p:cNvPr id="31" name="Text Placeholder 5"/>
          <p:cNvSpPr>
            <a:spLocks noGrp="1"/>
          </p:cNvSpPr>
          <p:nvPr>
            <p:ph type="body" sz="quarter" idx="27" hasCustomPrompt="1"/>
          </p:nvPr>
        </p:nvSpPr>
        <p:spPr>
          <a:xfrm>
            <a:off x="6290412" y="4530213"/>
            <a:ext cx="2057400" cy="1234332"/>
          </a:xfrm>
        </p:spPr>
        <p:txBody>
          <a:bodyPr>
            <a:noAutofit/>
          </a:bodyPr>
          <a:lstStyle>
            <a:lvl1pPr marL="0" indent="0">
              <a:lnSpc>
                <a:spcPct val="100000"/>
              </a:lnSpc>
              <a:spcBef>
                <a:spcPts val="15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Tree>
    <p:extLst>
      <p:ext uri="{BB962C8B-B14F-4D97-AF65-F5344CB8AC3E}">
        <p14:creationId xmlns:p14="http://schemas.microsoft.com/office/powerpoint/2010/main" val="40997820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ltGray">
          <a:xfrm>
            <a:off x="0" y="1521823"/>
            <a:ext cx="9144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13"/>
          <p:cNvSpPr>
            <a:spLocks noGrp="1"/>
          </p:cNvSpPr>
          <p:nvPr>
            <p:ph type="pic" sz="quarter" idx="13" hasCustomPrompt="1"/>
          </p:nvPr>
        </p:nvSpPr>
        <p:spPr>
          <a:xfrm>
            <a:off x="1" y="1522413"/>
            <a:ext cx="4383881" cy="3630612"/>
          </a:xfrm>
        </p:spPr>
        <p:txBody>
          <a:bodyPr/>
          <a:lstStyle>
            <a:lvl1pPr>
              <a:defRPr baseline="0">
                <a:solidFill>
                  <a:schemeClr val="bg1"/>
                </a:solidFill>
              </a:defRPr>
            </a:lvl1pPr>
          </a:lstStyle>
          <a:p>
            <a:r>
              <a:rPr lang="en-US" dirty="0" smtClean="0"/>
              <a:t>Click icon to insert photo</a:t>
            </a:r>
            <a:endParaRPr lang="en-US" dirty="0"/>
          </a:p>
        </p:txBody>
      </p:sp>
      <p:sp>
        <p:nvSpPr>
          <p:cNvPr id="8" name="Text Placeholder 15"/>
          <p:cNvSpPr>
            <a:spLocks noGrp="1"/>
          </p:cNvSpPr>
          <p:nvPr>
            <p:ph type="body" sz="quarter" idx="14" hasCustomPrompt="1"/>
          </p:nvPr>
        </p:nvSpPr>
        <p:spPr>
          <a:xfrm>
            <a:off x="4857750" y="1866900"/>
            <a:ext cx="4007644" cy="2959100"/>
          </a:xfrm>
        </p:spPr>
        <p:txBody>
          <a:bodyPr>
            <a:normAutofit/>
          </a:bodyPr>
          <a:lstStyle>
            <a:lvl1pPr marL="0" indent="0">
              <a:buNone/>
              <a:defRPr sz="18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Insert Quote</a:t>
            </a:r>
          </a:p>
        </p:txBody>
      </p:sp>
      <p:pic>
        <p:nvPicPr>
          <p:cNvPr id="9" name="Picture 8"/>
          <p:cNvPicPr>
            <a:picLocks noChangeAspect="1"/>
          </p:cNvPicPr>
          <p:nvPr userDrawn="1"/>
        </p:nvPicPr>
        <p:blipFill rotWithShape="1">
          <a:blip r:embed="rId2"/>
          <a:srcRect l="29786" t="22232" r="34939" b="53319"/>
          <a:stretch/>
        </p:blipFill>
        <p:spPr>
          <a:xfrm>
            <a:off x="4432557" y="1251691"/>
            <a:ext cx="598394" cy="627529"/>
          </a:xfrm>
          <a:prstGeom prst="rect">
            <a:avLst/>
          </a:prstGeom>
        </p:spPr>
      </p:pic>
      <p:pic>
        <p:nvPicPr>
          <p:cNvPr id="10" name="Picture 9"/>
          <p:cNvPicPr>
            <a:picLocks noChangeAspect="1"/>
          </p:cNvPicPr>
          <p:nvPr userDrawn="1"/>
        </p:nvPicPr>
        <p:blipFill rotWithShape="1">
          <a:blip r:embed="rId2"/>
          <a:srcRect l="29786" t="22232" r="34939" b="53319"/>
          <a:stretch/>
        </p:blipFill>
        <p:spPr>
          <a:xfrm flipV="1">
            <a:off x="8439922" y="4822360"/>
            <a:ext cx="598394" cy="627529"/>
          </a:xfrm>
          <a:prstGeom prst="rect">
            <a:avLst/>
          </a:prstGeom>
        </p:spPr>
      </p:pic>
      <p:sp>
        <p:nvSpPr>
          <p:cNvPr id="11"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12"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3311163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136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2285" y="1681163"/>
            <a:ext cx="4574286"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Rectangle 10"/>
          <p:cNvSpPr/>
          <p:nvPr userDrawn="1"/>
        </p:nvSpPr>
        <p:spPr>
          <a:xfrm>
            <a:off x="4569714" y="1681163"/>
            <a:ext cx="4574286"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p:cNvSpPr>
            <a:spLocks noGrp="1"/>
          </p:cNvSpPr>
          <p:nvPr>
            <p:ph type="title"/>
          </p:nvPr>
        </p:nvSpPr>
        <p:spPr>
          <a:xfrm>
            <a:off x="629841" y="365126"/>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29842" y="1681163"/>
            <a:ext cx="3868340" cy="823912"/>
          </a:xfrm>
        </p:spPr>
        <p:txBody>
          <a:bodyPr anchor="b">
            <a:normAutofit/>
          </a:bodyPr>
          <a:lstStyle>
            <a:lvl1pPr marL="0" indent="0">
              <a:buNone/>
              <a:defRPr sz="2400" b="0">
                <a:solidFill>
                  <a:srgbClr val="99BCE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Point 1</a:t>
            </a:r>
          </a:p>
        </p:txBody>
      </p:sp>
      <p:sp>
        <p:nvSpPr>
          <p:cNvPr id="4" name="Content Placeholder 3"/>
          <p:cNvSpPr>
            <a:spLocks noGrp="1"/>
          </p:cNvSpPr>
          <p:nvPr>
            <p:ph sz="half" idx="2"/>
          </p:nvPr>
        </p:nvSpPr>
        <p:spPr>
          <a:xfrm>
            <a:off x="629842" y="2505075"/>
            <a:ext cx="3868340"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normAutofit/>
          </a:bodyPr>
          <a:lstStyle>
            <a:lvl1pPr marL="0" indent="0">
              <a:buNone/>
              <a:defRPr sz="2400" b="0">
                <a:solidFill>
                  <a:srgbClr val="00447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Point 2</a:t>
            </a:r>
          </a:p>
        </p:txBody>
      </p:sp>
      <p:sp>
        <p:nvSpPr>
          <p:cNvPr id="6" name="Content Placeholder 5"/>
          <p:cNvSpPr>
            <a:spLocks noGrp="1"/>
          </p:cNvSpPr>
          <p:nvPr>
            <p:ph sz="quarter" idx="4"/>
          </p:nvPr>
        </p:nvSpPr>
        <p:spPr>
          <a:xfrm>
            <a:off x="4629150" y="2505075"/>
            <a:ext cx="3887391"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10474588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8261497" y="6230680"/>
            <a:ext cx="773519"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13789" t="12814" r="15239" b="16213"/>
          <a:stretch/>
        </p:blipFill>
        <p:spPr>
          <a:xfrm>
            <a:off x="4495459" y="0"/>
            <a:ext cx="4872038" cy="6858000"/>
          </a:xfrm>
          <a:prstGeom prst="parallelogram">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84346" y="2868033"/>
            <a:ext cx="1775684" cy="1365034"/>
          </a:xfrm>
          <a:prstGeom prst="rect">
            <a:avLst/>
          </a:prstGeom>
        </p:spPr>
      </p:pic>
      <p:sp>
        <p:nvSpPr>
          <p:cNvPr id="7" name="TextBox 6"/>
          <p:cNvSpPr txBox="1"/>
          <p:nvPr userDrawn="1"/>
        </p:nvSpPr>
        <p:spPr>
          <a:xfrm>
            <a:off x="360642" y="1288536"/>
            <a:ext cx="4366483" cy="5067813"/>
          </a:xfrm>
          <a:prstGeom prst="rect">
            <a:avLst/>
          </a:prstGeom>
          <a:noFill/>
        </p:spPr>
        <p:txBody>
          <a:bodyPr wrap="square" rtlCol="0">
            <a:noAutofit/>
          </a:bodyPr>
          <a:lstStyle/>
          <a:p>
            <a:pPr lvl="0"/>
            <a:r>
              <a:rPr lang="en-US" sz="1800" dirty="0">
                <a:solidFill>
                  <a:prstClr val="black"/>
                </a:solidFill>
                <a:latin typeface="+mn-lt"/>
              </a:rPr>
              <a:t>Ogletree Deakins is one of the largest labor and employment law firms representing management in all types of employment-related legal matters. </a:t>
            </a:r>
          </a:p>
          <a:p>
            <a:pPr lvl="0"/>
            <a:endParaRPr lang="en-US" sz="1800" dirty="0">
              <a:solidFill>
                <a:prstClr val="black"/>
              </a:solidFill>
              <a:latin typeface="+mn-lt"/>
            </a:endParaRPr>
          </a:p>
          <a:p>
            <a:pPr lvl="0"/>
            <a:r>
              <a:rPr lang="en-US" sz="1800" dirty="0">
                <a:solidFill>
                  <a:prstClr val="black"/>
                </a:solidFill>
                <a:latin typeface="+mn-lt"/>
              </a:rPr>
              <a:t>The firm has more than </a:t>
            </a:r>
            <a:r>
              <a:rPr lang="en-US" sz="1800" dirty="0" smtClean="0">
                <a:solidFill>
                  <a:prstClr val="black"/>
                </a:solidFill>
                <a:latin typeface="+mn-lt"/>
              </a:rPr>
              <a:t>900 </a:t>
            </a:r>
            <a:r>
              <a:rPr lang="en-US" sz="1800" dirty="0">
                <a:solidFill>
                  <a:prstClr val="black"/>
                </a:solidFill>
                <a:latin typeface="+mn-lt"/>
              </a:rPr>
              <a:t>attorneys located in </a:t>
            </a:r>
            <a:r>
              <a:rPr lang="en-US" sz="1800" dirty="0" smtClean="0">
                <a:solidFill>
                  <a:prstClr val="black"/>
                </a:solidFill>
                <a:latin typeface="+mn-lt"/>
              </a:rPr>
              <a:t>54 </a:t>
            </a:r>
            <a:r>
              <a:rPr lang="en-US" sz="1800" dirty="0">
                <a:solidFill>
                  <a:prstClr val="black"/>
                </a:solidFill>
                <a:latin typeface="+mn-lt"/>
              </a:rPr>
              <a:t>offices across the </a:t>
            </a:r>
            <a:r>
              <a:rPr lang="en-US" sz="1800" dirty="0" smtClean="0">
                <a:solidFill>
                  <a:prstClr val="black"/>
                </a:solidFill>
                <a:latin typeface="+mn-lt"/>
              </a:rPr>
              <a:t>United </a:t>
            </a:r>
            <a:r>
              <a:rPr lang="en-US" sz="1800" dirty="0">
                <a:solidFill>
                  <a:prstClr val="black"/>
                </a:solidFill>
                <a:latin typeface="+mn-lt"/>
              </a:rPr>
              <a:t>States and in Europe, Canada, and Mexico. </a:t>
            </a:r>
          </a:p>
          <a:p>
            <a:pPr lvl="0"/>
            <a:endParaRPr lang="en-US" sz="1800" dirty="0">
              <a:solidFill>
                <a:prstClr val="black"/>
              </a:solidFill>
              <a:latin typeface="+mn-lt"/>
            </a:endParaRPr>
          </a:p>
          <a:p>
            <a:pPr lvl="0"/>
            <a:r>
              <a:rPr lang="en-US" sz="1800" dirty="0">
                <a:solidFill>
                  <a:prstClr val="black"/>
                </a:solidFill>
                <a:latin typeface="+mn-lt"/>
              </a:rPr>
              <a:t>We represent a diverse range of clients, </a:t>
            </a:r>
            <a:r>
              <a:rPr lang="en-US" sz="1800" dirty="0" smtClean="0">
                <a:solidFill>
                  <a:prstClr val="black"/>
                </a:solidFill>
                <a:latin typeface="+mn-lt"/>
              </a:rPr>
              <a:t>from </a:t>
            </a:r>
            <a:r>
              <a:rPr lang="en-US" sz="1800" dirty="0">
                <a:solidFill>
                  <a:prstClr val="black"/>
                </a:solidFill>
                <a:latin typeface="+mn-lt"/>
              </a:rPr>
              <a:t>small businesses to Fortune 50 companies.</a:t>
            </a:r>
          </a:p>
        </p:txBody>
      </p:sp>
      <p:sp>
        <p:nvSpPr>
          <p:cNvPr id="12" name="Rectangle 11"/>
          <p:cNvSpPr/>
          <p:nvPr userDrawn="1"/>
        </p:nvSpPr>
        <p:spPr>
          <a:xfrm>
            <a:off x="360642" y="346611"/>
            <a:ext cx="5021663" cy="646331"/>
          </a:xfrm>
          <a:prstGeom prst="rect">
            <a:avLst/>
          </a:prstGeom>
        </p:spPr>
        <p:txBody>
          <a:bodyPr wrap="square">
            <a:spAutoFit/>
          </a:bodyPr>
          <a:lstStyle/>
          <a:p>
            <a:r>
              <a:rPr kumimoji="0" lang="en-US" sz="3600" b="0" i="0" u="none" strike="noStrike" kern="1200" cap="none" spc="0" normalizeH="0" baseline="0" noProof="0" dirty="0" smtClean="0">
                <a:ln>
                  <a:noFill/>
                </a:ln>
                <a:solidFill>
                  <a:srgbClr val="00447B"/>
                </a:solidFill>
                <a:effectLst/>
                <a:uLnTx/>
                <a:uFillTx/>
                <a:latin typeface="+mj-lt"/>
                <a:ea typeface="+mj-ea"/>
                <a:cs typeface="+mj-cs"/>
              </a:rPr>
              <a:t>About the Firm</a:t>
            </a:r>
            <a:endParaRPr lang="en-US" sz="1800" b="0" dirty="0">
              <a:latin typeface="+mj-lt"/>
            </a:endParaRPr>
          </a:p>
        </p:txBody>
      </p:sp>
    </p:spTree>
    <p:extLst>
      <p:ext uri="{BB962C8B-B14F-4D97-AF65-F5344CB8AC3E}">
        <p14:creationId xmlns:p14="http://schemas.microsoft.com/office/powerpoint/2010/main" val="264103557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ltGray">
          <a:xfrm>
            <a:off x="0" y="-4764"/>
            <a:ext cx="9144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kumimoji="0" lang="en-US" sz="1350" kern="0" dirty="0">
              <a:solidFill>
                <a:prstClr val="white"/>
              </a:solidFill>
              <a:latin typeface="Futura Md BT"/>
            </a:endParaRPr>
          </a:p>
        </p:txBody>
      </p:sp>
      <p:sp>
        <p:nvSpPr>
          <p:cNvPr id="5" name="Rectangle 4"/>
          <p:cNvSpPr>
            <a:spLocks noChangeArrowheads="1"/>
          </p:cNvSpPr>
          <p:nvPr userDrawn="1"/>
        </p:nvSpPr>
        <p:spPr bwMode="auto">
          <a:xfrm>
            <a:off x="995474" y="1846480"/>
            <a:ext cx="159781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nSpc>
                <a:spcPct val="100000"/>
              </a:lnSpc>
              <a:defRPr/>
            </a:pPr>
            <a:r>
              <a:rPr lang="en-US" altLang="en-US" sz="1500" spc="-8" dirty="0" smtClean="0">
                <a:solidFill>
                  <a:srgbClr val="003366"/>
                </a:solidFill>
                <a:latin typeface="+mn-lt"/>
              </a:rPr>
              <a:t>Atlanta</a:t>
            </a:r>
          </a:p>
          <a:p>
            <a:pPr>
              <a:lnSpc>
                <a:spcPct val="100000"/>
              </a:lnSpc>
              <a:defRPr/>
            </a:pPr>
            <a:r>
              <a:rPr lang="en-US" altLang="en-US" sz="1500" spc="-8" dirty="0" smtClean="0">
                <a:solidFill>
                  <a:srgbClr val="003366"/>
                </a:solidFill>
                <a:latin typeface="+mn-lt"/>
              </a:rPr>
              <a:t>Austin</a:t>
            </a:r>
          </a:p>
          <a:p>
            <a:pPr>
              <a:lnSpc>
                <a:spcPct val="100000"/>
              </a:lnSpc>
              <a:defRPr/>
            </a:pPr>
            <a:r>
              <a:rPr lang="en-US" altLang="en-US" sz="1500" spc="-8" dirty="0" smtClean="0">
                <a:solidFill>
                  <a:srgbClr val="003366"/>
                </a:solidFill>
                <a:latin typeface="+mn-lt"/>
              </a:rPr>
              <a:t>Berlin</a:t>
            </a:r>
          </a:p>
          <a:p>
            <a:pPr>
              <a:lnSpc>
                <a:spcPct val="100000"/>
              </a:lnSpc>
              <a:defRPr/>
            </a:pPr>
            <a:r>
              <a:rPr lang="en-US" altLang="en-US" sz="1500" spc="-8" dirty="0" smtClean="0">
                <a:solidFill>
                  <a:srgbClr val="003366"/>
                </a:solidFill>
                <a:latin typeface="+mn-lt"/>
              </a:rPr>
              <a:t>Birmingham</a:t>
            </a:r>
          </a:p>
          <a:p>
            <a:pPr>
              <a:lnSpc>
                <a:spcPct val="100000"/>
              </a:lnSpc>
              <a:defRPr/>
            </a:pPr>
            <a:r>
              <a:rPr lang="en-US" altLang="en-US" sz="1500" spc="-8" dirty="0" smtClean="0">
                <a:solidFill>
                  <a:srgbClr val="003366"/>
                </a:solidFill>
                <a:latin typeface="+mn-lt"/>
              </a:rPr>
              <a:t>Boston</a:t>
            </a:r>
          </a:p>
          <a:p>
            <a:pPr>
              <a:lnSpc>
                <a:spcPct val="100000"/>
              </a:lnSpc>
              <a:defRPr/>
            </a:pPr>
            <a:r>
              <a:rPr lang="en-US" altLang="en-US" sz="1500" spc="-8" dirty="0" smtClean="0">
                <a:solidFill>
                  <a:srgbClr val="003366"/>
                </a:solidFill>
                <a:latin typeface="+mn-lt"/>
              </a:rPr>
              <a:t>Charleston</a:t>
            </a:r>
          </a:p>
          <a:p>
            <a:pPr>
              <a:lnSpc>
                <a:spcPct val="100000"/>
              </a:lnSpc>
              <a:defRPr/>
            </a:pPr>
            <a:r>
              <a:rPr lang="en-US" altLang="en-US" sz="1500" spc="-8" dirty="0" smtClean="0">
                <a:solidFill>
                  <a:srgbClr val="003366"/>
                </a:solidFill>
                <a:latin typeface="+mn-lt"/>
              </a:rPr>
              <a:t>Charlotte</a:t>
            </a:r>
          </a:p>
          <a:p>
            <a:pPr>
              <a:lnSpc>
                <a:spcPct val="100000"/>
              </a:lnSpc>
              <a:defRPr/>
            </a:pPr>
            <a:r>
              <a:rPr lang="en-US" altLang="en-US" sz="1500" spc="-8" dirty="0" smtClean="0">
                <a:solidFill>
                  <a:srgbClr val="003366"/>
                </a:solidFill>
                <a:latin typeface="+mn-lt"/>
              </a:rPr>
              <a:t>Chicago</a:t>
            </a:r>
          </a:p>
          <a:p>
            <a:pPr>
              <a:lnSpc>
                <a:spcPct val="100000"/>
              </a:lnSpc>
              <a:defRPr/>
            </a:pPr>
            <a:r>
              <a:rPr lang="en-US" altLang="en-US" sz="1500" spc="-8" dirty="0" smtClean="0">
                <a:solidFill>
                  <a:srgbClr val="003366"/>
                </a:solidFill>
                <a:latin typeface="+mn-lt"/>
              </a:rPr>
              <a:t>Cleveland</a:t>
            </a:r>
          </a:p>
          <a:p>
            <a:pPr>
              <a:lnSpc>
                <a:spcPct val="100000"/>
              </a:lnSpc>
              <a:defRPr/>
            </a:pPr>
            <a:r>
              <a:rPr lang="en-US" altLang="en-US" sz="1500" spc="-8" dirty="0" smtClean="0">
                <a:solidFill>
                  <a:srgbClr val="003366"/>
                </a:solidFill>
                <a:latin typeface="+mn-lt"/>
              </a:rPr>
              <a:t>Columbia</a:t>
            </a:r>
          </a:p>
          <a:p>
            <a:pPr>
              <a:lnSpc>
                <a:spcPct val="100000"/>
              </a:lnSpc>
              <a:defRPr/>
            </a:pPr>
            <a:r>
              <a:rPr lang="en-US" altLang="en-US" sz="1500" spc="-8" dirty="0" smtClean="0">
                <a:solidFill>
                  <a:srgbClr val="003366"/>
                </a:solidFill>
                <a:latin typeface="+mn-lt"/>
              </a:rPr>
              <a:t>Dallas</a:t>
            </a:r>
          </a:p>
          <a:p>
            <a:pPr>
              <a:lnSpc>
                <a:spcPct val="100000"/>
              </a:lnSpc>
              <a:defRPr/>
            </a:pPr>
            <a:r>
              <a:rPr lang="en-US" altLang="en-US" sz="1500" spc="-8" dirty="0" smtClean="0">
                <a:solidFill>
                  <a:srgbClr val="003366"/>
                </a:solidFill>
                <a:latin typeface="+mn-lt"/>
              </a:rPr>
              <a:t>Denver</a:t>
            </a:r>
          </a:p>
          <a:p>
            <a:pPr>
              <a:lnSpc>
                <a:spcPct val="100000"/>
              </a:lnSpc>
              <a:defRPr/>
            </a:pPr>
            <a:r>
              <a:rPr lang="en-US" altLang="en-US" sz="1500" spc="-8" dirty="0" smtClean="0">
                <a:solidFill>
                  <a:srgbClr val="003366"/>
                </a:solidFill>
                <a:latin typeface="+mn-lt"/>
              </a:rPr>
              <a:t>Detroit (Metro)</a:t>
            </a:r>
            <a:endParaRPr lang="en-US" altLang="en-US" sz="1500" spc="-15" dirty="0" smtClean="0">
              <a:solidFill>
                <a:srgbClr val="003366"/>
              </a:solidFill>
              <a:latin typeface="+mn-lt"/>
            </a:endParaRPr>
          </a:p>
        </p:txBody>
      </p:sp>
      <p:sp>
        <p:nvSpPr>
          <p:cNvPr id="6" name="Rectangle 5"/>
          <p:cNvSpPr/>
          <p:nvPr userDrawn="1"/>
        </p:nvSpPr>
        <p:spPr>
          <a:xfrm>
            <a:off x="2847671" y="1846480"/>
            <a:ext cx="1513285" cy="4093428"/>
          </a:xfrm>
          <a:prstGeom prst="rect">
            <a:avLst/>
          </a:prstGeom>
        </p:spPr>
        <p:txBody>
          <a:bodyPr>
            <a:noAutofit/>
          </a:bodyPr>
          <a:lstStyle/>
          <a:p>
            <a:pPr>
              <a:lnSpc>
                <a:spcPct val="100000"/>
              </a:lnSpc>
              <a:defRPr/>
            </a:pPr>
            <a:r>
              <a:rPr lang="en-US" altLang="en-US" sz="1500" spc="-8" dirty="0">
                <a:solidFill>
                  <a:srgbClr val="003366"/>
                </a:solidFill>
                <a:latin typeface="+mn-lt"/>
              </a:rPr>
              <a:t>Greenville</a:t>
            </a:r>
          </a:p>
          <a:p>
            <a:pPr>
              <a:lnSpc>
                <a:spcPct val="100000"/>
              </a:lnSpc>
              <a:defRPr/>
            </a:pPr>
            <a:r>
              <a:rPr lang="en-US" altLang="en-US" sz="1500" spc="-8" dirty="0">
                <a:solidFill>
                  <a:srgbClr val="003366"/>
                </a:solidFill>
                <a:latin typeface="+mn-lt"/>
              </a:rPr>
              <a:t>Houston</a:t>
            </a:r>
          </a:p>
          <a:p>
            <a:pPr>
              <a:lnSpc>
                <a:spcPct val="100000"/>
              </a:lnSpc>
              <a:defRPr/>
            </a:pPr>
            <a:r>
              <a:rPr lang="en-US" altLang="en-US" sz="1500" spc="-8" dirty="0">
                <a:solidFill>
                  <a:srgbClr val="003366"/>
                </a:solidFill>
                <a:latin typeface="+mn-lt"/>
              </a:rPr>
              <a:t>Indianapolis</a:t>
            </a:r>
          </a:p>
          <a:p>
            <a:pPr>
              <a:lnSpc>
                <a:spcPct val="100000"/>
              </a:lnSpc>
              <a:defRPr/>
            </a:pPr>
            <a:r>
              <a:rPr lang="en-US" altLang="en-US" sz="1500" spc="-8" dirty="0">
                <a:solidFill>
                  <a:srgbClr val="003366"/>
                </a:solidFill>
                <a:latin typeface="+mn-lt"/>
              </a:rPr>
              <a:t>Jackson</a:t>
            </a:r>
          </a:p>
          <a:p>
            <a:pPr>
              <a:lnSpc>
                <a:spcPct val="100000"/>
              </a:lnSpc>
              <a:defRPr/>
            </a:pPr>
            <a:r>
              <a:rPr lang="en-US" altLang="en-US" sz="1500" spc="-8" dirty="0">
                <a:solidFill>
                  <a:srgbClr val="003366"/>
                </a:solidFill>
                <a:latin typeface="+mn-lt"/>
              </a:rPr>
              <a:t>Kansas City</a:t>
            </a:r>
            <a:br>
              <a:rPr lang="en-US" altLang="en-US" sz="1500" spc="-8" dirty="0">
                <a:solidFill>
                  <a:srgbClr val="003366"/>
                </a:solidFill>
                <a:latin typeface="+mn-lt"/>
              </a:rPr>
            </a:br>
            <a:r>
              <a:rPr lang="en-US" altLang="en-US" sz="1500" spc="-8" dirty="0">
                <a:solidFill>
                  <a:srgbClr val="003366"/>
                </a:solidFill>
                <a:latin typeface="+mn-lt"/>
              </a:rPr>
              <a:t>Las Vegas</a:t>
            </a:r>
          </a:p>
          <a:p>
            <a:pPr>
              <a:lnSpc>
                <a:spcPct val="100000"/>
              </a:lnSpc>
              <a:defRPr/>
            </a:pPr>
            <a:r>
              <a:rPr lang="en-US" altLang="en-US" sz="1500" spc="-8" dirty="0">
                <a:solidFill>
                  <a:srgbClr val="003366"/>
                </a:solidFill>
                <a:latin typeface="+mn-lt"/>
              </a:rPr>
              <a:t>London</a:t>
            </a:r>
          </a:p>
          <a:p>
            <a:pPr>
              <a:lnSpc>
                <a:spcPct val="100000"/>
              </a:lnSpc>
              <a:defRPr/>
            </a:pPr>
            <a:r>
              <a:rPr lang="en-US" altLang="en-US" sz="1500" spc="-8" dirty="0">
                <a:solidFill>
                  <a:srgbClr val="003366"/>
                </a:solidFill>
                <a:latin typeface="+mn-lt"/>
              </a:rPr>
              <a:t>Los Angeles</a:t>
            </a:r>
          </a:p>
          <a:p>
            <a:pPr>
              <a:lnSpc>
                <a:spcPct val="100000"/>
              </a:lnSpc>
              <a:defRPr/>
            </a:pPr>
            <a:r>
              <a:rPr lang="en-US" altLang="en-US" sz="1500" spc="-8" dirty="0">
                <a:solidFill>
                  <a:srgbClr val="003366"/>
                </a:solidFill>
                <a:latin typeface="+mn-lt"/>
              </a:rPr>
              <a:t>Memphis</a:t>
            </a:r>
          </a:p>
          <a:p>
            <a:pPr>
              <a:lnSpc>
                <a:spcPct val="100000"/>
              </a:lnSpc>
              <a:defRPr/>
            </a:pPr>
            <a:r>
              <a:rPr lang="en-US" altLang="en-US" sz="1500" spc="-8" dirty="0">
                <a:solidFill>
                  <a:srgbClr val="003366"/>
                </a:solidFill>
                <a:latin typeface="+mn-lt"/>
              </a:rPr>
              <a:t>Mexico City</a:t>
            </a:r>
          </a:p>
          <a:p>
            <a:pPr>
              <a:lnSpc>
                <a:spcPct val="100000"/>
              </a:lnSpc>
              <a:defRPr/>
            </a:pPr>
            <a:r>
              <a:rPr lang="en-US" altLang="en-US" sz="1500" spc="-8" dirty="0">
                <a:solidFill>
                  <a:srgbClr val="003366"/>
                </a:solidFill>
                <a:latin typeface="+mn-lt"/>
              </a:rPr>
              <a:t>Miami</a:t>
            </a:r>
          </a:p>
          <a:p>
            <a:pPr>
              <a:lnSpc>
                <a:spcPct val="100000"/>
              </a:lnSpc>
              <a:defRPr/>
            </a:pPr>
            <a:r>
              <a:rPr lang="en-US" altLang="en-US" sz="1500" spc="-8" dirty="0">
                <a:solidFill>
                  <a:srgbClr val="003366"/>
                </a:solidFill>
                <a:latin typeface="+mn-lt"/>
              </a:rPr>
              <a:t>Milwaukee</a:t>
            </a:r>
          </a:p>
          <a:p>
            <a:pPr>
              <a:lnSpc>
                <a:spcPct val="100000"/>
              </a:lnSpc>
              <a:defRPr/>
            </a:pPr>
            <a:r>
              <a:rPr lang="en-US" altLang="en-US" sz="1500" spc="-8" dirty="0" smtClean="0">
                <a:solidFill>
                  <a:srgbClr val="003366"/>
                </a:solidFill>
                <a:latin typeface="+mn-lt"/>
              </a:rPr>
              <a:t>Minneapolis</a:t>
            </a:r>
          </a:p>
          <a:p>
            <a:pPr>
              <a:lnSpc>
                <a:spcPct val="100000"/>
              </a:lnSpc>
              <a:defRPr/>
            </a:pPr>
            <a:r>
              <a:rPr lang="en-US" altLang="en-US" sz="1500" spc="-8" dirty="0" smtClean="0">
                <a:solidFill>
                  <a:srgbClr val="003366"/>
                </a:solidFill>
                <a:latin typeface="+mn-lt"/>
              </a:rPr>
              <a:t>Montreal </a:t>
            </a:r>
            <a:endParaRPr lang="en-US" altLang="en-US" sz="1500" spc="-15" dirty="0">
              <a:solidFill>
                <a:srgbClr val="003366"/>
              </a:solidFill>
              <a:latin typeface="+mn-lt"/>
            </a:endParaRPr>
          </a:p>
        </p:txBody>
      </p:sp>
      <p:sp>
        <p:nvSpPr>
          <p:cNvPr id="7" name="Rectangle 6"/>
          <p:cNvSpPr/>
          <p:nvPr userDrawn="1"/>
        </p:nvSpPr>
        <p:spPr>
          <a:xfrm>
            <a:off x="4615334" y="1846480"/>
            <a:ext cx="1603827" cy="4093428"/>
          </a:xfrm>
          <a:prstGeom prst="rect">
            <a:avLst/>
          </a:prstGeom>
        </p:spPr>
        <p:txBody>
          <a:bodyPr wrap="square">
            <a:noAutofit/>
          </a:bodyPr>
          <a:lstStyle/>
          <a:p>
            <a:pPr>
              <a:lnSpc>
                <a:spcPct val="100000"/>
              </a:lnSpc>
              <a:defRPr/>
            </a:pPr>
            <a:r>
              <a:rPr lang="en-US" altLang="en-US" sz="1500" spc="-8" dirty="0">
                <a:solidFill>
                  <a:srgbClr val="003366"/>
                </a:solidFill>
                <a:latin typeface="+mn-lt"/>
              </a:rPr>
              <a:t>Morristown</a:t>
            </a:r>
          </a:p>
          <a:p>
            <a:pPr>
              <a:lnSpc>
                <a:spcPct val="100000"/>
              </a:lnSpc>
              <a:defRPr/>
            </a:pPr>
            <a:r>
              <a:rPr lang="en-US" altLang="en-US" sz="1500" spc="-8" dirty="0">
                <a:solidFill>
                  <a:srgbClr val="003366"/>
                </a:solidFill>
                <a:latin typeface="+mn-lt"/>
              </a:rPr>
              <a:t>Nashville</a:t>
            </a:r>
          </a:p>
          <a:p>
            <a:pPr>
              <a:lnSpc>
                <a:spcPct val="100000"/>
              </a:lnSpc>
              <a:defRPr/>
            </a:pPr>
            <a:r>
              <a:rPr lang="en-US" altLang="en-US" sz="1500" spc="-8" dirty="0">
                <a:solidFill>
                  <a:srgbClr val="003366"/>
                </a:solidFill>
                <a:latin typeface="+mn-lt"/>
              </a:rPr>
              <a:t>New Orleans</a:t>
            </a:r>
          </a:p>
          <a:p>
            <a:pPr>
              <a:lnSpc>
                <a:spcPct val="100000"/>
              </a:lnSpc>
              <a:defRPr/>
            </a:pPr>
            <a:r>
              <a:rPr lang="en-US" altLang="en-US" sz="1500" spc="-8" dirty="0">
                <a:solidFill>
                  <a:srgbClr val="003366"/>
                </a:solidFill>
                <a:latin typeface="+mn-lt"/>
              </a:rPr>
              <a:t>New York City</a:t>
            </a:r>
          </a:p>
          <a:p>
            <a:pPr>
              <a:lnSpc>
                <a:spcPct val="100000"/>
              </a:lnSpc>
              <a:defRPr/>
            </a:pPr>
            <a:r>
              <a:rPr lang="en-US" altLang="en-US" sz="1500" spc="-8" dirty="0">
                <a:solidFill>
                  <a:srgbClr val="003366"/>
                </a:solidFill>
                <a:latin typeface="+mn-lt"/>
              </a:rPr>
              <a:t>Oklahoma City</a:t>
            </a:r>
          </a:p>
          <a:p>
            <a:pPr>
              <a:lnSpc>
                <a:spcPct val="100000"/>
              </a:lnSpc>
              <a:defRPr/>
            </a:pPr>
            <a:r>
              <a:rPr lang="en-US" altLang="en-US" sz="1500" spc="-8" dirty="0">
                <a:solidFill>
                  <a:srgbClr val="003366"/>
                </a:solidFill>
                <a:latin typeface="+mn-lt"/>
              </a:rPr>
              <a:t>Orange County</a:t>
            </a:r>
          </a:p>
          <a:p>
            <a:pPr>
              <a:lnSpc>
                <a:spcPct val="100000"/>
              </a:lnSpc>
              <a:defRPr/>
            </a:pPr>
            <a:r>
              <a:rPr lang="en-US" altLang="en-US" sz="1500" spc="-8" dirty="0">
                <a:solidFill>
                  <a:srgbClr val="003366"/>
                </a:solidFill>
                <a:latin typeface="+mn-lt"/>
              </a:rPr>
              <a:t>Paris</a:t>
            </a:r>
          </a:p>
          <a:p>
            <a:pPr>
              <a:lnSpc>
                <a:spcPct val="100000"/>
              </a:lnSpc>
              <a:defRPr/>
            </a:pPr>
            <a:r>
              <a:rPr lang="en-US" altLang="en-US" sz="1500" spc="-8" dirty="0">
                <a:solidFill>
                  <a:srgbClr val="003366"/>
                </a:solidFill>
                <a:latin typeface="+mn-lt"/>
              </a:rPr>
              <a:t>Philadelphia</a:t>
            </a:r>
          </a:p>
          <a:p>
            <a:pPr>
              <a:lnSpc>
                <a:spcPct val="100000"/>
              </a:lnSpc>
              <a:defRPr/>
            </a:pPr>
            <a:r>
              <a:rPr lang="en-US" altLang="en-US" sz="1500" spc="-8" dirty="0">
                <a:solidFill>
                  <a:srgbClr val="003366"/>
                </a:solidFill>
                <a:latin typeface="+mn-lt"/>
              </a:rPr>
              <a:t>Phoenix</a:t>
            </a:r>
          </a:p>
          <a:p>
            <a:pPr>
              <a:lnSpc>
                <a:spcPct val="100000"/>
              </a:lnSpc>
              <a:defRPr/>
            </a:pPr>
            <a:r>
              <a:rPr lang="en-US" altLang="en-US" sz="1500" spc="-15" dirty="0">
                <a:solidFill>
                  <a:srgbClr val="003366"/>
                </a:solidFill>
                <a:latin typeface="+mn-lt"/>
              </a:rPr>
              <a:t>Pittsburgh</a:t>
            </a:r>
          </a:p>
          <a:p>
            <a:pPr>
              <a:lnSpc>
                <a:spcPct val="100000"/>
              </a:lnSpc>
              <a:defRPr/>
            </a:pPr>
            <a:r>
              <a:rPr lang="en-US" altLang="en-US" sz="1500" spc="-15" dirty="0">
                <a:solidFill>
                  <a:srgbClr val="003366"/>
                </a:solidFill>
                <a:latin typeface="+mn-lt"/>
              </a:rPr>
              <a:t>Portland (ME)</a:t>
            </a:r>
          </a:p>
          <a:p>
            <a:pPr>
              <a:lnSpc>
                <a:spcPct val="100000"/>
              </a:lnSpc>
              <a:defRPr/>
            </a:pPr>
            <a:r>
              <a:rPr lang="en-US" altLang="en-US" sz="1500" spc="-15" dirty="0">
                <a:solidFill>
                  <a:srgbClr val="003366"/>
                </a:solidFill>
                <a:latin typeface="+mn-lt"/>
              </a:rPr>
              <a:t>Portland (OR)</a:t>
            </a:r>
          </a:p>
          <a:p>
            <a:pPr>
              <a:lnSpc>
                <a:spcPct val="100000"/>
              </a:lnSpc>
              <a:defRPr/>
            </a:pPr>
            <a:r>
              <a:rPr lang="en-US" altLang="en-US" sz="1500" spc="-15" dirty="0">
                <a:solidFill>
                  <a:srgbClr val="003366"/>
                </a:solidFill>
                <a:latin typeface="+mn-lt"/>
              </a:rPr>
              <a:t>Raleigh </a:t>
            </a:r>
          </a:p>
        </p:txBody>
      </p:sp>
      <p:sp>
        <p:nvSpPr>
          <p:cNvPr id="8" name="Rectangle 7"/>
          <p:cNvSpPr/>
          <p:nvPr userDrawn="1"/>
        </p:nvSpPr>
        <p:spPr>
          <a:xfrm>
            <a:off x="6473539" y="1810658"/>
            <a:ext cx="2083012" cy="4401205"/>
          </a:xfrm>
          <a:prstGeom prst="rect">
            <a:avLst/>
          </a:prstGeom>
        </p:spPr>
        <p:txBody>
          <a:bodyPr wrap="square">
            <a:noAutofit/>
          </a:bodyPr>
          <a:lstStyle/>
          <a:p>
            <a:pPr>
              <a:lnSpc>
                <a:spcPct val="100000"/>
              </a:lnSpc>
              <a:defRPr/>
            </a:pPr>
            <a:r>
              <a:rPr lang="en-US" altLang="en-US" sz="1500" spc="-15" dirty="0">
                <a:solidFill>
                  <a:srgbClr val="003366"/>
                </a:solidFill>
                <a:latin typeface="+mn-lt"/>
              </a:rPr>
              <a:t>Richmond</a:t>
            </a:r>
          </a:p>
          <a:p>
            <a:pPr>
              <a:lnSpc>
                <a:spcPct val="100000"/>
              </a:lnSpc>
              <a:defRPr/>
            </a:pPr>
            <a:r>
              <a:rPr lang="en-US" altLang="en-US" sz="1500" spc="-15" dirty="0">
                <a:solidFill>
                  <a:srgbClr val="003366"/>
                </a:solidFill>
                <a:latin typeface="+mn-lt"/>
              </a:rPr>
              <a:t>Sacramento</a:t>
            </a:r>
          </a:p>
          <a:p>
            <a:pPr>
              <a:lnSpc>
                <a:spcPct val="100000"/>
              </a:lnSpc>
              <a:defRPr/>
            </a:pPr>
            <a:r>
              <a:rPr lang="en-US" altLang="en-US" sz="1500" spc="-15" dirty="0">
                <a:solidFill>
                  <a:srgbClr val="003366"/>
                </a:solidFill>
                <a:latin typeface="+mn-lt"/>
              </a:rPr>
              <a:t>San Antonio</a:t>
            </a:r>
          </a:p>
          <a:p>
            <a:pPr>
              <a:lnSpc>
                <a:spcPct val="100000"/>
              </a:lnSpc>
              <a:defRPr/>
            </a:pPr>
            <a:r>
              <a:rPr lang="en-US" altLang="en-US" sz="1500" spc="-15" dirty="0">
                <a:solidFill>
                  <a:srgbClr val="003366"/>
                </a:solidFill>
                <a:latin typeface="+mn-lt"/>
              </a:rPr>
              <a:t>San Diego</a:t>
            </a:r>
          </a:p>
          <a:p>
            <a:pPr>
              <a:lnSpc>
                <a:spcPct val="100000"/>
              </a:lnSpc>
              <a:defRPr/>
            </a:pPr>
            <a:r>
              <a:rPr lang="en-US" altLang="en-US" sz="1500" spc="-15" dirty="0">
                <a:solidFill>
                  <a:srgbClr val="003366"/>
                </a:solidFill>
                <a:latin typeface="+mn-lt"/>
              </a:rPr>
              <a:t>San Francisco</a:t>
            </a:r>
          </a:p>
          <a:p>
            <a:pPr>
              <a:lnSpc>
                <a:spcPct val="100000"/>
              </a:lnSpc>
              <a:defRPr/>
            </a:pPr>
            <a:r>
              <a:rPr lang="en-US" altLang="en-US" sz="1500" spc="-15" dirty="0">
                <a:solidFill>
                  <a:srgbClr val="003366"/>
                </a:solidFill>
                <a:latin typeface="+mn-lt"/>
              </a:rPr>
              <a:t>Seattle</a:t>
            </a:r>
          </a:p>
          <a:p>
            <a:pPr>
              <a:lnSpc>
                <a:spcPct val="100000"/>
              </a:lnSpc>
              <a:defRPr/>
            </a:pPr>
            <a:r>
              <a:rPr lang="en-US" altLang="en-US" sz="1500" spc="-15" dirty="0">
                <a:solidFill>
                  <a:srgbClr val="003366"/>
                </a:solidFill>
                <a:latin typeface="+mn-lt"/>
              </a:rPr>
              <a:t>St. Louis</a:t>
            </a:r>
          </a:p>
          <a:p>
            <a:pPr>
              <a:lnSpc>
                <a:spcPct val="100000"/>
              </a:lnSpc>
              <a:defRPr/>
            </a:pPr>
            <a:r>
              <a:rPr lang="en-US" altLang="en-US" sz="1500" spc="-15" dirty="0">
                <a:solidFill>
                  <a:srgbClr val="003366"/>
                </a:solidFill>
                <a:latin typeface="+mn-lt"/>
              </a:rPr>
              <a:t>St. Thomas</a:t>
            </a:r>
          </a:p>
          <a:p>
            <a:pPr>
              <a:lnSpc>
                <a:spcPct val="100000"/>
              </a:lnSpc>
              <a:defRPr/>
            </a:pPr>
            <a:r>
              <a:rPr lang="en-US" altLang="en-US" sz="1500" spc="-15" dirty="0">
                <a:solidFill>
                  <a:srgbClr val="003366"/>
                </a:solidFill>
                <a:latin typeface="+mn-lt"/>
              </a:rPr>
              <a:t>Stamford</a:t>
            </a:r>
          </a:p>
          <a:p>
            <a:pPr>
              <a:lnSpc>
                <a:spcPct val="100000"/>
              </a:lnSpc>
              <a:defRPr/>
            </a:pPr>
            <a:r>
              <a:rPr lang="en-US" altLang="en-US" sz="1500" spc="-15" dirty="0">
                <a:solidFill>
                  <a:srgbClr val="003366"/>
                </a:solidFill>
                <a:latin typeface="+mn-lt"/>
              </a:rPr>
              <a:t>Tampa</a:t>
            </a:r>
          </a:p>
          <a:p>
            <a:pPr>
              <a:lnSpc>
                <a:spcPct val="100000"/>
              </a:lnSpc>
              <a:defRPr/>
            </a:pPr>
            <a:r>
              <a:rPr lang="en-US" altLang="en-US" sz="1500" spc="-15" dirty="0">
                <a:solidFill>
                  <a:srgbClr val="003366"/>
                </a:solidFill>
                <a:latin typeface="+mn-lt"/>
              </a:rPr>
              <a:t>Toronto</a:t>
            </a:r>
          </a:p>
          <a:p>
            <a:pPr>
              <a:lnSpc>
                <a:spcPct val="100000"/>
              </a:lnSpc>
              <a:defRPr/>
            </a:pPr>
            <a:r>
              <a:rPr lang="en-US" altLang="en-US" sz="1500" spc="-15" dirty="0">
                <a:solidFill>
                  <a:srgbClr val="003366"/>
                </a:solidFill>
                <a:latin typeface="+mn-lt"/>
              </a:rPr>
              <a:t>Torrance</a:t>
            </a:r>
          </a:p>
          <a:p>
            <a:pPr>
              <a:lnSpc>
                <a:spcPct val="100000"/>
              </a:lnSpc>
              <a:defRPr/>
            </a:pPr>
            <a:r>
              <a:rPr lang="en-US" altLang="en-US" sz="1500" spc="-15" dirty="0">
                <a:solidFill>
                  <a:srgbClr val="003366"/>
                </a:solidFill>
                <a:latin typeface="+mn-lt"/>
              </a:rPr>
              <a:t>Tucson</a:t>
            </a:r>
          </a:p>
          <a:p>
            <a:pPr>
              <a:lnSpc>
                <a:spcPct val="100000"/>
              </a:lnSpc>
              <a:defRPr/>
            </a:pPr>
            <a:r>
              <a:rPr lang="en-US" altLang="en-US" sz="1500" spc="-15" dirty="0">
                <a:solidFill>
                  <a:srgbClr val="003366"/>
                </a:solidFill>
                <a:latin typeface="+mn-lt"/>
              </a:rPr>
              <a:t>Washington, D.C.</a:t>
            </a:r>
          </a:p>
        </p:txBody>
      </p:sp>
      <p:sp>
        <p:nvSpPr>
          <p:cNvPr id="9" name="Rectangle 8"/>
          <p:cNvSpPr/>
          <p:nvPr userDrawn="1"/>
        </p:nvSpPr>
        <p:spPr>
          <a:xfrm>
            <a:off x="2476736" y="130176"/>
            <a:ext cx="4190529" cy="715581"/>
          </a:xfrm>
          <a:prstGeom prst="rect">
            <a:avLst/>
          </a:prstGeom>
        </p:spPr>
        <p:txBody>
          <a:bodyPr wrap="square">
            <a:spAutoFit/>
          </a:bodyPr>
          <a:lstStyle/>
          <a:p>
            <a:pPr algn="ctr" eaLnBrk="1" fontAlgn="auto" hangingPunct="1">
              <a:spcBef>
                <a:spcPts val="0"/>
              </a:spcBef>
              <a:spcAft>
                <a:spcPts val="0"/>
              </a:spcAft>
              <a:defRPr/>
            </a:pPr>
            <a:r>
              <a:rPr kumimoji="0" lang="en-US" sz="4050" b="0" kern="0" dirty="0">
                <a:solidFill>
                  <a:srgbClr val="97A4BE"/>
                </a:solidFill>
                <a:latin typeface="+mj-lt"/>
              </a:rPr>
              <a:t>Our </a:t>
            </a:r>
            <a:r>
              <a:rPr kumimoji="0" lang="en-US" sz="4050" b="0" kern="0" dirty="0" smtClean="0">
                <a:solidFill>
                  <a:srgbClr val="97A4BE"/>
                </a:solidFill>
                <a:latin typeface="+mj-lt"/>
              </a:rPr>
              <a:t>54 </a:t>
            </a:r>
            <a:r>
              <a:rPr kumimoji="0" lang="en-US" sz="4050" b="0" kern="0" dirty="0">
                <a:solidFill>
                  <a:srgbClr val="97A4BE"/>
                </a:solidFill>
                <a:latin typeface="+mj-lt"/>
              </a:rPr>
              <a:t>Offices</a:t>
            </a:r>
            <a:endParaRPr kumimoji="0" lang="en-US" sz="4050" b="0" kern="0" dirty="0">
              <a:solidFill>
                <a:sysClr val="windowText" lastClr="000000"/>
              </a:solidFill>
              <a:latin typeface="+mj-lt"/>
            </a:endParaRPr>
          </a:p>
        </p:txBody>
      </p:sp>
      <p:sp>
        <p:nvSpPr>
          <p:cNvPr id="10"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98840365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D Map">
    <p:spTree>
      <p:nvGrpSpPr>
        <p:cNvPr id="1" name=""/>
        <p:cNvGrpSpPr/>
        <p:nvPr/>
      </p:nvGrpSpPr>
      <p:grpSpPr>
        <a:xfrm>
          <a:off x="0" y="0"/>
          <a:ext cx="0" cy="0"/>
          <a:chOff x="0" y="0"/>
          <a:chExt cx="0" cy="0"/>
        </a:xfrm>
      </p:grpSpPr>
      <p:grpSp>
        <p:nvGrpSpPr>
          <p:cNvPr id="494" name="Group 493"/>
          <p:cNvGrpSpPr/>
          <p:nvPr userDrawn="1"/>
        </p:nvGrpSpPr>
        <p:grpSpPr bwMode="grayWhite">
          <a:xfrm>
            <a:off x="6422427" y="-1409810"/>
            <a:ext cx="3321844"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6"/>
            <p:cNvSpPr>
              <a:spLocks/>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7"/>
            <p:cNvSpPr>
              <a:spLocks/>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Freeform 9"/>
            <p:cNvSpPr>
              <a:spLocks/>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10"/>
            <p:cNvSpPr>
              <a:spLocks/>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11"/>
            <p:cNvSpPr>
              <a:spLocks/>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15"/>
            <p:cNvSpPr>
              <a:spLocks/>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16"/>
            <p:cNvSpPr>
              <a:spLocks/>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17"/>
            <p:cNvSpPr>
              <a:spLocks/>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18"/>
            <p:cNvSpPr>
              <a:spLocks/>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19"/>
            <p:cNvSpPr>
              <a:spLocks/>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1">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21"/>
            <p:cNvSpPr>
              <a:spLocks/>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22"/>
            <p:cNvSpPr>
              <a:spLocks/>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6">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23"/>
            <p:cNvSpPr>
              <a:spLocks/>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24"/>
            <p:cNvSpPr>
              <a:spLocks/>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2">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25"/>
            <p:cNvSpPr>
              <a:spLocks/>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26"/>
            <p:cNvSpPr>
              <a:spLocks/>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27"/>
            <p:cNvSpPr>
              <a:spLocks/>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28"/>
            <p:cNvSpPr>
              <a:spLocks/>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29"/>
            <p:cNvSpPr>
              <a:spLocks/>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30"/>
            <p:cNvSpPr>
              <a:spLocks/>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31"/>
            <p:cNvSpPr>
              <a:spLocks/>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32"/>
            <p:cNvSpPr>
              <a:spLocks/>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33"/>
            <p:cNvSpPr>
              <a:spLocks/>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35"/>
            <p:cNvSpPr>
              <a:spLocks/>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36"/>
            <p:cNvSpPr>
              <a:spLocks/>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37"/>
            <p:cNvSpPr>
              <a:spLocks/>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38"/>
            <p:cNvSpPr>
              <a:spLocks/>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39"/>
            <p:cNvSpPr>
              <a:spLocks/>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40"/>
            <p:cNvSpPr>
              <a:spLocks/>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43"/>
            <p:cNvSpPr>
              <a:spLocks/>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93" name="Group 492"/>
          <p:cNvGrpSpPr/>
          <p:nvPr userDrawn="1"/>
        </p:nvGrpSpPr>
        <p:grpSpPr bwMode="black">
          <a:xfrm>
            <a:off x="6951064" y="168166"/>
            <a:ext cx="1318022"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46"/>
            <p:cNvSpPr>
              <a:spLocks/>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0" name="Freeform 5"/>
          <p:cNvSpPr>
            <a:spLocks/>
          </p:cNvSpPr>
          <p:nvPr userDrawn="1"/>
        </p:nvSpPr>
        <p:spPr bwMode="black">
          <a:xfrm>
            <a:off x="1179436" y="5348180"/>
            <a:ext cx="40481"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1" name="Freeform 6"/>
          <p:cNvSpPr>
            <a:spLocks/>
          </p:cNvSpPr>
          <p:nvPr userDrawn="1"/>
        </p:nvSpPr>
        <p:spPr bwMode="auto">
          <a:xfrm>
            <a:off x="3218977" y="5878404"/>
            <a:ext cx="52388"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2" name="Freeform 7"/>
          <p:cNvSpPr>
            <a:spLocks noEditPoints="1"/>
          </p:cNvSpPr>
          <p:nvPr userDrawn="1"/>
        </p:nvSpPr>
        <p:spPr bwMode="black">
          <a:xfrm>
            <a:off x="435295" y="3414604"/>
            <a:ext cx="2856311"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3" name="Freeform 8"/>
          <p:cNvSpPr>
            <a:spLocks/>
          </p:cNvSpPr>
          <p:nvPr userDrawn="1"/>
        </p:nvSpPr>
        <p:spPr bwMode="black">
          <a:xfrm>
            <a:off x="460298" y="4119454"/>
            <a:ext cx="60722"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4" name="Freeform 9"/>
          <p:cNvSpPr>
            <a:spLocks/>
          </p:cNvSpPr>
          <p:nvPr userDrawn="1"/>
        </p:nvSpPr>
        <p:spPr bwMode="grayWhite">
          <a:xfrm>
            <a:off x="1012748" y="-711311"/>
            <a:ext cx="8001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5" name="Freeform 10"/>
          <p:cNvSpPr>
            <a:spLocks/>
          </p:cNvSpPr>
          <p:nvPr userDrawn="1"/>
        </p:nvSpPr>
        <p:spPr bwMode="grayWhite">
          <a:xfrm>
            <a:off x="331710" y="304691"/>
            <a:ext cx="261938"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6" name="Freeform 11"/>
          <p:cNvSpPr>
            <a:spLocks/>
          </p:cNvSpPr>
          <p:nvPr userDrawn="1"/>
        </p:nvSpPr>
        <p:spPr bwMode="grayWhite">
          <a:xfrm>
            <a:off x="274561" y="-1406636"/>
            <a:ext cx="975122"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7" name="Freeform 12"/>
          <p:cNvSpPr>
            <a:spLocks/>
          </p:cNvSpPr>
          <p:nvPr userDrawn="1"/>
        </p:nvSpPr>
        <p:spPr bwMode="grayWhite">
          <a:xfrm>
            <a:off x="206695" y="-365235"/>
            <a:ext cx="100013"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8" name="Freeform 13"/>
          <p:cNvSpPr>
            <a:spLocks noEditPoints="1"/>
          </p:cNvSpPr>
          <p:nvPr userDrawn="1"/>
        </p:nvSpPr>
        <p:spPr bwMode="grayWhite">
          <a:xfrm>
            <a:off x="2172418" y="-368410"/>
            <a:ext cx="869156"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6"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9" name="Freeform 14"/>
          <p:cNvSpPr>
            <a:spLocks/>
          </p:cNvSpPr>
          <p:nvPr userDrawn="1"/>
        </p:nvSpPr>
        <p:spPr bwMode="grayWhite">
          <a:xfrm>
            <a:off x="4604865" y="1160354"/>
            <a:ext cx="388144"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0" name="Freeform 15"/>
          <p:cNvSpPr>
            <a:spLocks/>
          </p:cNvSpPr>
          <p:nvPr userDrawn="1"/>
        </p:nvSpPr>
        <p:spPr bwMode="grayWhite">
          <a:xfrm>
            <a:off x="5243040" y="328502"/>
            <a:ext cx="501254"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4"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1" name="Freeform 16"/>
          <p:cNvSpPr>
            <a:spLocks/>
          </p:cNvSpPr>
          <p:nvPr userDrawn="1"/>
        </p:nvSpPr>
        <p:spPr bwMode="grayWhite">
          <a:xfrm>
            <a:off x="4441749" y="-682736"/>
            <a:ext cx="885825"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2" name="Freeform 17"/>
          <p:cNvSpPr>
            <a:spLocks/>
          </p:cNvSpPr>
          <p:nvPr userDrawn="1"/>
        </p:nvSpPr>
        <p:spPr bwMode="grayWhite">
          <a:xfrm>
            <a:off x="4866803" y="1379428"/>
            <a:ext cx="353616"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3" name="Freeform 18"/>
          <p:cNvSpPr>
            <a:spLocks/>
          </p:cNvSpPr>
          <p:nvPr userDrawn="1"/>
        </p:nvSpPr>
        <p:spPr bwMode="grayWhite">
          <a:xfrm>
            <a:off x="5163269" y="1160353"/>
            <a:ext cx="125016"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4" name="Freeform 19"/>
          <p:cNvSpPr>
            <a:spLocks noEditPoints="1"/>
          </p:cNvSpPr>
          <p:nvPr userDrawn="1"/>
        </p:nvSpPr>
        <p:spPr bwMode="grayWhite">
          <a:xfrm>
            <a:off x="855585" y="-2619486"/>
            <a:ext cx="1468041"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5" name="Freeform 20"/>
          <p:cNvSpPr>
            <a:spLocks/>
          </p:cNvSpPr>
          <p:nvPr userDrawn="1"/>
        </p:nvSpPr>
        <p:spPr bwMode="grayWhite">
          <a:xfrm>
            <a:off x="1790226" y="-2798874"/>
            <a:ext cx="406004"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6" name="Freeform 21"/>
          <p:cNvSpPr>
            <a:spLocks/>
          </p:cNvSpPr>
          <p:nvPr userDrawn="1"/>
        </p:nvSpPr>
        <p:spPr bwMode="grayWhite">
          <a:xfrm>
            <a:off x="1553292" y="-3159236"/>
            <a:ext cx="467916"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7" name="Freeform 22"/>
          <p:cNvSpPr>
            <a:spLocks/>
          </p:cNvSpPr>
          <p:nvPr userDrawn="1"/>
        </p:nvSpPr>
        <p:spPr bwMode="grayWhite">
          <a:xfrm>
            <a:off x="2009301" y="-3378312"/>
            <a:ext cx="272654"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8" name="Freeform 23"/>
          <p:cNvSpPr>
            <a:spLocks/>
          </p:cNvSpPr>
          <p:nvPr userDrawn="1"/>
        </p:nvSpPr>
        <p:spPr bwMode="grayWhite">
          <a:xfrm>
            <a:off x="1961676" y="-3341799"/>
            <a:ext cx="94060"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9" name="Freeform 24"/>
          <p:cNvSpPr>
            <a:spLocks/>
          </p:cNvSpPr>
          <p:nvPr userDrawn="1"/>
        </p:nvSpPr>
        <p:spPr bwMode="grayWhite">
          <a:xfrm>
            <a:off x="1858093" y="-3591037"/>
            <a:ext cx="308372"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0" name="Freeform 25"/>
          <p:cNvSpPr>
            <a:spLocks/>
          </p:cNvSpPr>
          <p:nvPr userDrawn="1"/>
        </p:nvSpPr>
        <p:spPr bwMode="grayWhite">
          <a:xfrm>
            <a:off x="2197421" y="-3659299"/>
            <a:ext cx="160735"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1" name="Freeform 26"/>
          <p:cNvSpPr>
            <a:spLocks/>
          </p:cNvSpPr>
          <p:nvPr userDrawn="1"/>
        </p:nvSpPr>
        <p:spPr bwMode="grayWhite">
          <a:xfrm>
            <a:off x="2278383" y="-3752962"/>
            <a:ext cx="100013"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2" name="Freeform 27"/>
          <p:cNvSpPr>
            <a:spLocks/>
          </p:cNvSpPr>
          <p:nvPr userDrawn="1"/>
        </p:nvSpPr>
        <p:spPr bwMode="grayWhite">
          <a:xfrm>
            <a:off x="1786655" y="-2767124"/>
            <a:ext cx="7239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3" name="Freeform 28"/>
          <p:cNvSpPr>
            <a:spLocks/>
          </p:cNvSpPr>
          <p:nvPr userDrawn="1"/>
        </p:nvSpPr>
        <p:spPr bwMode="grayWhite">
          <a:xfrm>
            <a:off x="3546399" y="706328"/>
            <a:ext cx="82154"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4" name="Freeform 29"/>
          <p:cNvSpPr>
            <a:spLocks/>
          </p:cNvSpPr>
          <p:nvPr userDrawn="1"/>
        </p:nvSpPr>
        <p:spPr bwMode="grayWhite">
          <a:xfrm>
            <a:off x="1604489" y="-2365486"/>
            <a:ext cx="180975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5" name="Freeform 30"/>
          <p:cNvSpPr>
            <a:spLocks/>
          </p:cNvSpPr>
          <p:nvPr userDrawn="1"/>
        </p:nvSpPr>
        <p:spPr bwMode="grayWhite">
          <a:xfrm>
            <a:off x="3517824" y="-771636"/>
            <a:ext cx="73819"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48" name="Freeform 31"/>
          <p:cNvSpPr>
            <a:spLocks/>
          </p:cNvSpPr>
          <p:nvPr userDrawn="1"/>
        </p:nvSpPr>
        <p:spPr bwMode="grayWhite">
          <a:xfrm>
            <a:off x="3308274" y="-830373"/>
            <a:ext cx="122635"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49" name="Freeform 32"/>
          <p:cNvSpPr>
            <a:spLocks/>
          </p:cNvSpPr>
          <p:nvPr userDrawn="1"/>
        </p:nvSpPr>
        <p:spPr bwMode="grayWhite">
          <a:xfrm>
            <a:off x="3121345" y="-1305036"/>
            <a:ext cx="385763"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5" name="Freeform 33"/>
          <p:cNvSpPr>
            <a:spLocks/>
          </p:cNvSpPr>
          <p:nvPr userDrawn="1"/>
        </p:nvSpPr>
        <p:spPr bwMode="grayWhite">
          <a:xfrm>
            <a:off x="2558179" y="-1976549"/>
            <a:ext cx="167879"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6" name="Freeform 34"/>
          <p:cNvSpPr>
            <a:spLocks/>
          </p:cNvSpPr>
          <p:nvPr userDrawn="1"/>
        </p:nvSpPr>
        <p:spPr bwMode="grayWhite">
          <a:xfrm>
            <a:off x="2973708" y="-2725849"/>
            <a:ext cx="1393032"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7" name="Freeform 35"/>
          <p:cNvSpPr>
            <a:spLocks/>
          </p:cNvSpPr>
          <p:nvPr userDrawn="1"/>
        </p:nvSpPr>
        <p:spPr bwMode="grayWhite">
          <a:xfrm>
            <a:off x="3607121" y="-952611"/>
            <a:ext cx="55960"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8" name="Freeform 36"/>
          <p:cNvSpPr>
            <a:spLocks/>
          </p:cNvSpPr>
          <p:nvPr userDrawn="1"/>
        </p:nvSpPr>
        <p:spPr bwMode="grayWhite">
          <a:xfrm>
            <a:off x="3666652" y="-1000236"/>
            <a:ext cx="45244"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9">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9" name="Freeform 37"/>
          <p:cNvSpPr>
            <a:spLocks/>
          </p:cNvSpPr>
          <p:nvPr userDrawn="1"/>
        </p:nvSpPr>
        <p:spPr bwMode="grayWhite">
          <a:xfrm>
            <a:off x="3577355" y="-1803511"/>
            <a:ext cx="110729"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0" name="Freeform 38"/>
          <p:cNvSpPr>
            <a:spLocks/>
          </p:cNvSpPr>
          <p:nvPr userDrawn="1"/>
        </p:nvSpPr>
        <p:spPr bwMode="grayWhite">
          <a:xfrm>
            <a:off x="3701181" y="-1757473"/>
            <a:ext cx="59531"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1" name="Freeform 39"/>
          <p:cNvSpPr>
            <a:spLocks/>
          </p:cNvSpPr>
          <p:nvPr userDrawn="1"/>
        </p:nvSpPr>
        <p:spPr bwMode="grayWhite">
          <a:xfrm>
            <a:off x="3463055" y="-1987661"/>
            <a:ext cx="52388"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2" name="Freeform 40"/>
          <p:cNvSpPr>
            <a:spLocks/>
          </p:cNvSpPr>
          <p:nvPr userDrawn="1"/>
        </p:nvSpPr>
        <p:spPr bwMode="grayWhite">
          <a:xfrm>
            <a:off x="2473645" y="-2738549"/>
            <a:ext cx="244079"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3" name="Freeform 41"/>
          <p:cNvSpPr>
            <a:spLocks/>
          </p:cNvSpPr>
          <p:nvPr userDrawn="1"/>
        </p:nvSpPr>
        <p:spPr bwMode="grayWhite">
          <a:xfrm>
            <a:off x="2737964" y="-2770299"/>
            <a:ext cx="229791"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4" name="Freeform 42"/>
          <p:cNvSpPr>
            <a:spLocks/>
          </p:cNvSpPr>
          <p:nvPr userDrawn="1"/>
        </p:nvSpPr>
        <p:spPr bwMode="grayWhite">
          <a:xfrm>
            <a:off x="3339231" y="-2717911"/>
            <a:ext cx="188119"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5" name="Freeform 43"/>
          <p:cNvSpPr>
            <a:spLocks/>
          </p:cNvSpPr>
          <p:nvPr userDrawn="1"/>
        </p:nvSpPr>
        <p:spPr bwMode="grayWhite">
          <a:xfrm>
            <a:off x="2741536" y="-3337037"/>
            <a:ext cx="633413"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6" name="Freeform 44"/>
          <p:cNvSpPr>
            <a:spLocks/>
          </p:cNvSpPr>
          <p:nvPr userDrawn="1"/>
        </p:nvSpPr>
        <p:spPr bwMode="grayWhite">
          <a:xfrm>
            <a:off x="2732011" y="-3059224"/>
            <a:ext cx="129779"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7" name="Freeform 45"/>
          <p:cNvSpPr>
            <a:spLocks/>
          </p:cNvSpPr>
          <p:nvPr userDrawn="1"/>
        </p:nvSpPr>
        <p:spPr bwMode="grayWhite">
          <a:xfrm>
            <a:off x="2484361" y="-3273536"/>
            <a:ext cx="229791"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8" name="Freeform 46"/>
          <p:cNvSpPr>
            <a:spLocks/>
          </p:cNvSpPr>
          <p:nvPr userDrawn="1"/>
        </p:nvSpPr>
        <p:spPr bwMode="grayWhite">
          <a:xfrm>
            <a:off x="2267667" y="-3381487"/>
            <a:ext cx="182166"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9" name="Freeform 47"/>
          <p:cNvSpPr>
            <a:spLocks/>
          </p:cNvSpPr>
          <p:nvPr userDrawn="1"/>
        </p:nvSpPr>
        <p:spPr bwMode="grayWhite">
          <a:xfrm>
            <a:off x="2442689" y="-3056049"/>
            <a:ext cx="58341"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10" name="Freeform 48"/>
          <p:cNvSpPr>
            <a:spLocks/>
          </p:cNvSpPr>
          <p:nvPr userDrawn="1"/>
        </p:nvSpPr>
        <p:spPr bwMode="grayWhite">
          <a:xfrm>
            <a:off x="2920129" y="-4724512"/>
            <a:ext cx="709613"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11" name="Freeform 49"/>
          <p:cNvSpPr>
            <a:spLocks/>
          </p:cNvSpPr>
          <p:nvPr userDrawn="1"/>
        </p:nvSpPr>
        <p:spPr bwMode="grayWhite">
          <a:xfrm>
            <a:off x="2464121" y="-3492612"/>
            <a:ext cx="51197"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6" name="Freeform 50"/>
          <p:cNvSpPr>
            <a:spLocks/>
          </p:cNvSpPr>
          <p:nvPr userDrawn="1"/>
        </p:nvSpPr>
        <p:spPr bwMode="grayWhite">
          <a:xfrm>
            <a:off x="2761777" y="-3500549"/>
            <a:ext cx="111919"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7" name="Freeform 51"/>
          <p:cNvSpPr>
            <a:spLocks/>
          </p:cNvSpPr>
          <p:nvPr userDrawn="1"/>
        </p:nvSpPr>
        <p:spPr bwMode="grayWhite">
          <a:xfrm>
            <a:off x="2712961" y="-3697399"/>
            <a:ext cx="108347"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8" name="Freeform 52"/>
          <p:cNvSpPr>
            <a:spLocks/>
          </p:cNvSpPr>
          <p:nvPr userDrawn="1"/>
        </p:nvSpPr>
        <p:spPr bwMode="grayWhite">
          <a:xfrm>
            <a:off x="2510555" y="-3843449"/>
            <a:ext cx="194072"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9" name="Freeform 53"/>
          <p:cNvSpPr>
            <a:spLocks/>
          </p:cNvSpPr>
          <p:nvPr userDrawn="1"/>
        </p:nvSpPr>
        <p:spPr bwMode="grayWhite">
          <a:xfrm>
            <a:off x="2789161" y="-4246674"/>
            <a:ext cx="325041"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0" name="Freeform 54"/>
          <p:cNvSpPr>
            <a:spLocks/>
          </p:cNvSpPr>
          <p:nvPr userDrawn="1"/>
        </p:nvSpPr>
        <p:spPr bwMode="grayWhite">
          <a:xfrm>
            <a:off x="2376014" y="-3722799"/>
            <a:ext cx="20241"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1" name="Freeform 55"/>
          <p:cNvSpPr>
            <a:spLocks/>
          </p:cNvSpPr>
          <p:nvPr userDrawn="1"/>
        </p:nvSpPr>
        <p:spPr bwMode="grayWhite">
          <a:xfrm>
            <a:off x="2679623" y="-3992673"/>
            <a:ext cx="63104"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8"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2" name="Freeform 56"/>
          <p:cNvSpPr>
            <a:spLocks/>
          </p:cNvSpPr>
          <p:nvPr userDrawn="1"/>
        </p:nvSpPr>
        <p:spPr bwMode="grayWhite">
          <a:xfrm>
            <a:off x="4920381" y="1287353"/>
            <a:ext cx="185738"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3" name="Freeform 57"/>
          <p:cNvSpPr>
            <a:spLocks/>
          </p:cNvSpPr>
          <p:nvPr userDrawn="1"/>
        </p:nvSpPr>
        <p:spPr bwMode="grayWhite">
          <a:xfrm>
            <a:off x="3630933" y="-844661"/>
            <a:ext cx="1627585"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lvl="0"/>
            <a:endParaRPr lang="en-US" dirty="0"/>
          </a:p>
        </p:txBody>
      </p:sp>
      <p:sp>
        <p:nvSpPr>
          <p:cNvPr id="264" name="Freeform 58"/>
          <p:cNvSpPr>
            <a:spLocks/>
          </p:cNvSpPr>
          <p:nvPr userDrawn="1"/>
        </p:nvSpPr>
        <p:spPr bwMode="grayWhite">
          <a:xfrm>
            <a:off x="4819178" y="841265"/>
            <a:ext cx="219075"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5" name="Freeform 59"/>
          <p:cNvSpPr>
            <a:spLocks/>
          </p:cNvSpPr>
          <p:nvPr userDrawn="1"/>
        </p:nvSpPr>
        <p:spPr bwMode="grayWhite">
          <a:xfrm>
            <a:off x="1531861" y="-482711"/>
            <a:ext cx="739379"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6" name="Freeform 60"/>
          <p:cNvSpPr>
            <a:spLocks/>
          </p:cNvSpPr>
          <p:nvPr userDrawn="1"/>
        </p:nvSpPr>
        <p:spPr bwMode="grayWhite">
          <a:xfrm>
            <a:off x="219792" y="-2825861"/>
            <a:ext cx="817960"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73" name="Freeform 67"/>
          <p:cNvSpPr>
            <a:spLocks/>
          </p:cNvSpPr>
          <p:nvPr userDrawn="1"/>
        </p:nvSpPr>
        <p:spPr bwMode="black">
          <a:xfrm>
            <a:off x="3157065" y="3533667"/>
            <a:ext cx="322660"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4" name="Freeform 68"/>
          <p:cNvSpPr>
            <a:spLocks/>
          </p:cNvSpPr>
          <p:nvPr userDrawn="1"/>
        </p:nvSpPr>
        <p:spPr bwMode="black">
          <a:xfrm>
            <a:off x="2586755" y="3308241"/>
            <a:ext cx="420291"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5" name="Freeform 69"/>
          <p:cNvSpPr>
            <a:spLocks/>
          </p:cNvSpPr>
          <p:nvPr userDrawn="1"/>
        </p:nvSpPr>
        <p:spPr bwMode="black">
          <a:xfrm>
            <a:off x="653179" y="2849453"/>
            <a:ext cx="644129"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7" name="Freeform 70"/>
          <p:cNvSpPr>
            <a:spLocks/>
          </p:cNvSpPr>
          <p:nvPr userDrawn="1"/>
        </p:nvSpPr>
        <p:spPr bwMode="black">
          <a:xfrm>
            <a:off x="124542" y="1719154"/>
            <a:ext cx="645319"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8" name="Freeform 71"/>
          <p:cNvSpPr>
            <a:spLocks/>
          </p:cNvSpPr>
          <p:nvPr userDrawn="1"/>
        </p:nvSpPr>
        <p:spPr bwMode="black">
          <a:xfrm>
            <a:off x="324567" y="3243154"/>
            <a:ext cx="36910"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9" name="Freeform 72"/>
          <p:cNvSpPr>
            <a:spLocks/>
          </p:cNvSpPr>
          <p:nvPr userDrawn="1"/>
        </p:nvSpPr>
        <p:spPr bwMode="auto">
          <a:xfrm>
            <a:off x="344808" y="3171717"/>
            <a:ext cx="22622"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0" name="Freeform 73"/>
          <p:cNvSpPr>
            <a:spLocks/>
          </p:cNvSpPr>
          <p:nvPr userDrawn="1"/>
        </p:nvSpPr>
        <p:spPr bwMode="black">
          <a:xfrm>
            <a:off x="219791" y="3022491"/>
            <a:ext cx="762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1" name="Freeform 74"/>
          <p:cNvSpPr>
            <a:spLocks/>
          </p:cNvSpPr>
          <p:nvPr userDrawn="1"/>
        </p:nvSpPr>
        <p:spPr bwMode="black">
          <a:xfrm>
            <a:off x="1317549" y="2393841"/>
            <a:ext cx="660797"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2" name="Freeform 75"/>
          <p:cNvSpPr>
            <a:spLocks/>
          </p:cNvSpPr>
          <p:nvPr userDrawn="1"/>
        </p:nvSpPr>
        <p:spPr bwMode="black">
          <a:xfrm>
            <a:off x="4363168" y="2243028"/>
            <a:ext cx="127397"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3" name="Freeform 76"/>
          <p:cNvSpPr>
            <a:spLocks/>
          </p:cNvSpPr>
          <p:nvPr userDrawn="1"/>
        </p:nvSpPr>
        <p:spPr bwMode="auto">
          <a:xfrm>
            <a:off x="4111946" y="2782778"/>
            <a:ext cx="20241"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4" name="Freeform 77"/>
          <p:cNvSpPr>
            <a:spLocks/>
          </p:cNvSpPr>
          <p:nvPr userDrawn="1"/>
        </p:nvSpPr>
        <p:spPr bwMode="black">
          <a:xfrm>
            <a:off x="4213150" y="2655779"/>
            <a:ext cx="88106"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5" name="Freeform 78"/>
          <p:cNvSpPr>
            <a:spLocks noEditPoints="1"/>
          </p:cNvSpPr>
          <p:nvPr userDrawn="1"/>
        </p:nvSpPr>
        <p:spPr bwMode="black">
          <a:xfrm>
            <a:off x="3241599" y="4143266"/>
            <a:ext cx="8001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6" name="Freeform 79"/>
          <p:cNvSpPr>
            <a:spLocks/>
          </p:cNvSpPr>
          <p:nvPr userDrawn="1"/>
        </p:nvSpPr>
        <p:spPr bwMode="black">
          <a:xfrm>
            <a:off x="3411858" y="3514616"/>
            <a:ext cx="466725"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3" h="474">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1" name="Freeform 86"/>
          <p:cNvSpPr>
            <a:spLocks/>
          </p:cNvSpPr>
          <p:nvPr userDrawn="1"/>
        </p:nvSpPr>
        <p:spPr bwMode="black">
          <a:xfrm>
            <a:off x="2466502" y="2235090"/>
            <a:ext cx="501254"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2" name="Freeform 87"/>
          <p:cNvSpPr>
            <a:spLocks/>
          </p:cNvSpPr>
          <p:nvPr userDrawn="1"/>
        </p:nvSpPr>
        <p:spPr bwMode="black">
          <a:xfrm>
            <a:off x="791291" y="995253"/>
            <a:ext cx="529829"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3" name="Freeform 88"/>
          <p:cNvSpPr>
            <a:spLocks/>
          </p:cNvSpPr>
          <p:nvPr userDrawn="1"/>
        </p:nvSpPr>
        <p:spPr bwMode="black">
          <a:xfrm>
            <a:off x="2865361" y="2392253"/>
            <a:ext cx="335756"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4" name="Freeform 89"/>
          <p:cNvSpPr>
            <a:spLocks/>
          </p:cNvSpPr>
          <p:nvPr userDrawn="1"/>
        </p:nvSpPr>
        <p:spPr bwMode="black">
          <a:xfrm>
            <a:off x="3173734" y="2490678"/>
            <a:ext cx="260747"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5" name="Freeform 90"/>
          <p:cNvSpPr>
            <a:spLocks/>
          </p:cNvSpPr>
          <p:nvPr userDrawn="1"/>
        </p:nvSpPr>
        <p:spPr bwMode="black">
          <a:xfrm>
            <a:off x="1930720" y="2687529"/>
            <a:ext cx="650081"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6" name="Freeform 91"/>
          <p:cNvSpPr>
            <a:spLocks/>
          </p:cNvSpPr>
          <p:nvPr userDrawn="1"/>
        </p:nvSpPr>
        <p:spPr bwMode="black">
          <a:xfrm>
            <a:off x="3067768" y="2900254"/>
            <a:ext cx="622697"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7" name="Freeform 92"/>
          <p:cNvSpPr>
            <a:spLocks/>
          </p:cNvSpPr>
          <p:nvPr userDrawn="1"/>
        </p:nvSpPr>
        <p:spPr bwMode="black">
          <a:xfrm>
            <a:off x="2610567" y="3855928"/>
            <a:ext cx="491729"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8" name="Freeform 93"/>
          <p:cNvSpPr>
            <a:spLocks/>
          </p:cNvSpPr>
          <p:nvPr userDrawn="1"/>
        </p:nvSpPr>
        <p:spPr bwMode="black">
          <a:xfrm>
            <a:off x="4594150" y="2289065"/>
            <a:ext cx="21431"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9" name="Freeform 94"/>
          <p:cNvSpPr>
            <a:spLocks/>
          </p:cNvSpPr>
          <p:nvPr userDrawn="1"/>
        </p:nvSpPr>
        <p:spPr bwMode="black">
          <a:xfrm>
            <a:off x="4635821" y="2270016"/>
            <a:ext cx="29766"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0" name="Freeform 95"/>
          <p:cNvSpPr>
            <a:spLocks/>
          </p:cNvSpPr>
          <p:nvPr userDrawn="1"/>
        </p:nvSpPr>
        <p:spPr bwMode="black">
          <a:xfrm>
            <a:off x="4360787" y="2085866"/>
            <a:ext cx="303610"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1" name="Freeform 96"/>
          <p:cNvSpPr>
            <a:spLocks/>
          </p:cNvSpPr>
          <p:nvPr userDrawn="1"/>
        </p:nvSpPr>
        <p:spPr bwMode="black">
          <a:xfrm>
            <a:off x="3907159" y="2676416"/>
            <a:ext cx="394097"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2" name="Freeform 97"/>
          <p:cNvSpPr>
            <a:spLocks/>
          </p:cNvSpPr>
          <p:nvPr userDrawn="1"/>
        </p:nvSpPr>
        <p:spPr bwMode="black">
          <a:xfrm>
            <a:off x="4475086" y="1368316"/>
            <a:ext cx="338138"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4">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3" name="Freeform 98"/>
          <p:cNvSpPr>
            <a:spLocks/>
          </p:cNvSpPr>
          <p:nvPr userDrawn="1"/>
        </p:nvSpPr>
        <p:spPr bwMode="black">
          <a:xfrm>
            <a:off x="3261840" y="1863615"/>
            <a:ext cx="350044"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4" name="Freeform 99"/>
          <p:cNvSpPr>
            <a:spLocks/>
          </p:cNvSpPr>
          <p:nvPr userDrawn="1"/>
        </p:nvSpPr>
        <p:spPr bwMode="black">
          <a:xfrm>
            <a:off x="2967755" y="1641366"/>
            <a:ext cx="494110"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5" name="Freeform 100"/>
          <p:cNvSpPr>
            <a:spLocks/>
          </p:cNvSpPr>
          <p:nvPr userDrawn="1"/>
        </p:nvSpPr>
        <p:spPr bwMode="black">
          <a:xfrm>
            <a:off x="2471265" y="1347678"/>
            <a:ext cx="522685"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6" name="Freeform 101"/>
          <p:cNvSpPr>
            <a:spLocks/>
          </p:cNvSpPr>
          <p:nvPr userDrawn="1"/>
        </p:nvSpPr>
        <p:spPr bwMode="black">
          <a:xfrm>
            <a:off x="2528414" y="2679592"/>
            <a:ext cx="528638"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7" name="Freeform 102"/>
          <p:cNvSpPr>
            <a:spLocks/>
          </p:cNvSpPr>
          <p:nvPr userDrawn="1"/>
        </p:nvSpPr>
        <p:spPr bwMode="black">
          <a:xfrm>
            <a:off x="2846311" y="3538428"/>
            <a:ext cx="320279"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8" name="Freeform 103"/>
          <p:cNvSpPr>
            <a:spLocks/>
          </p:cNvSpPr>
          <p:nvPr userDrawn="1"/>
        </p:nvSpPr>
        <p:spPr bwMode="black">
          <a:xfrm>
            <a:off x="1074660" y="1023827"/>
            <a:ext cx="883444"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9" name="Freeform 104"/>
          <p:cNvSpPr>
            <a:spLocks/>
          </p:cNvSpPr>
          <p:nvPr userDrawn="1"/>
        </p:nvSpPr>
        <p:spPr bwMode="black">
          <a:xfrm>
            <a:off x="3510681" y="3154254"/>
            <a:ext cx="802481"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1" name="Freeform 105"/>
          <p:cNvSpPr>
            <a:spLocks/>
          </p:cNvSpPr>
          <p:nvPr userDrawn="1"/>
        </p:nvSpPr>
        <p:spPr bwMode="black">
          <a:xfrm>
            <a:off x="1917623" y="1307990"/>
            <a:ext cx="55245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2" name="Freeform 106"/>
          <p:cNvSpPr>
            <a:spLocks/>
          </p:cNvSpPr>
          <p:nvPr userDrawn="1"/>
        </p:nvSpPr>
        <p:spPr bwMode="black">
          <a:xfrm>
            <a:off x="1822373" y="2204928"/>
            <a:ext cx="706041"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3" name="Freeform 107"/>
          <p:cNvSpPr>
            <a:spLocks/>
          </p:cNvSpPr>
          <p:nvPr userDrawn="1"/>
        </p:nvSpPr>
        <p:spPr bwMode="black">
          <a:xfrm>
            <a:off x="4417936" y="1744554"/>
            <a:ext cx="128588"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4" name="Freeform 108"/>
          <p:cNvSpPr>
            <a:spLocks/>
          </p:cNvSpPr>
          <p:nvPr userDrawn="1"/>
        </p:nvSpPr>
        <p:spPr bwMode="black">
          <a:xfrm>
            <a:off x="4242916" y="2404954"/>
            <a:ext cx="117872"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7">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5" name="Freeform 109"/>
          <p:cNvSpPr>
            <a:spLocks/>
          </p:cNvSpPr>
          <p:nvPr userDrawn="1"/>
        </p:nvSpPr>
        <p:spPr bwMode="black">
          <a:xfrm>
            <a:off x="1161576" y="2997091"/>
            <a:ext cx="676275"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6" name="Freeform 110"/>
          <p:cNvSpPr>
            <a:spLocks/>
          </p:cNvSpPr>
          <p:nvPr userDrawn="1"/>
        </p:nvSpPr>
        <p:spPr bwMode="black">
          <a:xfrm>
            <a:off x="447202" y="1889016"/>
            <a:ext cx="575072"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6">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2" name="Freeform 111"/>
          <p:cNvSpPr>
            <a:spLocks/>
          </p:cNvSpPr>
          <p:nvPr userDrawn="1"/>
        </p:nvSpPr>
        <p:spPr bwMode="black">
          <a:xfrm>
            <a:off x="3840483" y="1838215"/>
            <a:ext cx="645319"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3" name="Freeform 112"/>
          <p:cNvSpPr>
            <a:spLocks/>
          </p:cNvSpPr>
          <p:nvPr userDrawn="1"/>
        </p:nvSpPr>
        <p:spPr bwMode="black">
          <a:xfrm>
            <a:off x="3434480" y="2395429"/>
            <a:ext cx="3429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4" name="Freeform 113"/>
          <p:cNvSpPr>
            <a:spLocks/>
          </p:cNvSpPr>
          <p:nvPr userDrawn="1"/>
        </p:nvSpPr>
        <p:spPr bwMode="black">
          <a:xfrm>
            <a:off x="1842614" y="3133617"/>
            <a:ext cx="733425"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5" name="Freeform 114"/>
          <p:cNvSpPr>
            <a:spLocks/>
          </p:cNvSpPr>
          <p:nvPr userDrawn="1"/>
        </p:nvSpPr>
        <p:spPr bwMode="black">
          <a:xfrm>
            <a:off x="216220" y="1138128"/>
            <a:ext cx="721519"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6" name="Freeform 115"/>
          <p:cNvSpPr>
            <a:spLocks/>
          </p:cNvSpPr>
          <p:nvPr userDrawn="1"/>
        </p:nvSpPr>
        <p:spPr bwMode="black">
          <a:xfrm>
            <a:off x="3784524" y="2317641"/>
            <a:ext cx="485775"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7" name="Freeform 116"/>
          <p:cNvSpPr>
            <a:spLocks/>
          </p:cNvSpPr>
          <p:nvPr userDrawn="1"/>
        </p:nvSpPr>
        <p:spPr bwMode="black">
          <a:xfrm>
            <a:off x="4485802" y="2235090"/>
            <a:ext cx="61913"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8"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8" name="Freeform 117"/>
          <p:cNvSpPr>
            <a:spLocks/>
          </p:cNvSpPr>
          <p:nvPr userDrawn="1"/>
        </p:nvSpPr>
        <p:spPr bwMode="black">
          <a:xfrm>
            <a:off x="3623790" y="3455879"/>
            <a:ext cx="450056"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9" name="Freeform 118"/>
          <p:cNvSpPr>
            <a:spLocks/>
          </p:cNvSpPr>
          <p:nvPr userDrawn="1"/>
        </p:nvSpPr>
        <p:spPr bwMode="black">
          <a:xfrm>
            <a:off x="1861664" y="1766778"/>
            <a:ext cx="610791"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0" name="Freeform 119"/>
          <p:cNvSpPr>
            <a:spLocks/>
          </p:cNvSpPr>
          <p:nvPr userDrawn="1"/>
        </p:nvSpPr>
        <p:spPr bwMode="black">
          <a:xfrm>
            <a:off x="2985615" y="3252678"/>
            <a:ext cx="750094"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1" name="Freeform 120"/>
          <p:cNvSpPr>
            <a:spLocks/>
          </p:cNvSpPr>
          <p:nvPr userDrawn="1"/>
        </p:nvSpPr>
        <p:spPr bwMode="black">
          <a:xfrm>
            <a:off x="1419942" y="3209817"/>
            <a:ext cx="1220391"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2" name="Freeform 121"/>
          <p:cNvSpPr>
            <a:spLocks noEditPoints="1"/>
          </p:cNvSpPr>
          <p:nvPr userDrawn="1"/>
        </p:nvSpPr>
        <p:spPr bwMode="black">
          <a:xfrm>
            <a:off x="877016" y="2100153"/>
            <a:ext cx="523875"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3" name="Freeform 122"/>
          <p:cNvSpPr>
            <a:spLocks/>
          </p:cNvSpPr>
          <p:nvPr userDrawn="1"/>
        </p:nvSpPr>
        <p:spPr bwMode="black">
          <a:xfrm>
            <a:off x="3614264" y="2781191"/>
            <a:ext cx="644129"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4" name="Freeform 123"/>
          <p:cNvSpPr>
            <a:spLocks/>
          </p:cNvSpPr>
          <p:nvPr userDrawn="1"/>
        </p:nvSpPr>
        <p:spPr bwMode="black">
          <a:xfrm>
            <a:off x="4235771" y="2930416"/>
            <a:ext cx="52388"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5" name="Freeform 124"/>
          <p:cNvSpPr>
            <a:spLocks/>
          </p:cNvSpPr>
          <p:nvPr userDrawn="1"/>
        </p:nvSpPr>
        <p:spPr bwMode="black">
          <a:xfrm>
            <a:off x="4303637" y="1803291"/>
            <a:ext cx="126206"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6" name="Freeform 125"/>
          <p:cNvSpPr>
            <a:spLocks/>
          </p:cNvSpPr>
          <p:nvPr userDrawn="1"/>
        </p:nvSpPr>
        <p:spPr bwMode="black">
          <a:xfrm>
            <a:off x="428151" y="793640"/>
            <a:ext cx="591741"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7" name="Freeform 126"/>
          <p:cNvSpPr>
            <a:spLocks/>
          </p:cNvSpPr>
          <p:nvPr userDrawn="1"/>
        </p:nvSpPr>
        <p:spPr bwMode="black">
          <a:xfrm>
            <a:off x="2772493" y="1719153"/>
            <a:ext cx="460772"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8" name="Freeform 127"/>
          <p:cNvSpPr>
            <a:spLocks/>
          </p:cNvSpPr>
          <p:nvPr userDrawn="1"/>
        </p:nvSpPr>
        <p:spPr bwMode="black">
          <a:xfrm>
            <a:off x="3651174" y="2651016"/>
            <a:ext cx="397669"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9" name="Freeform 128"/>
          <p:cNvSpPr>
            <a:spLocks/>
          </p:cNvSpPr>
          <p:nvPr userDrawn="1"/>
        </p:nvSpPr>
        <p:spPr bwMode="black">
          <a:xfrm>
            <a:off x="1243729" y="1749316"/>
            <a:ext cx="638175"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31" name="Freeform 130"/>
          <p:cNvSpPr>
            <a:spLocks/>
          </p:cNvSpPr>
          <p:nvPr userDrawn="1"/>
        </p:nvSpPr>
        <p:spPr bwMode="black">
          <a:xfrm>
            <a:off x="2616521" y="187215"/>
            <a:ext cx="1576388"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black">
          <a:xfrm>
            <a:off x="6898082" y="5091004"/>
            <a:ext cx="1206103" cy="927176"/>
          </a:xfrm>
          <a:prstGeom prst="rect">
            <a:avLst/>
          </a:prstGeom>
        </p:spPr>
      </p:pic>
      <p:sp>
        <p:nvSpPr>
          <p:cNvPr id="178" name="Oval 177"/>
          <p:cNvSpPr/>
          <p:nvPr userDrawn="1"/>
        </p:nvSpPr>
        <p:spPr>
          <a:xfrm>
            <a:off x="3763998" y="329313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userDrawn="1"/>
        </p:nvSpPr>
        <p:spPr>
          <a:xfrm>
            <a:off x="3866868" y="362272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userDrawn="1"/>
        </p:nvSpPr>
        <p:spPr>
          <a:xfrm>
            <a:off x="3641649" y="340349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userDrawn="1"/>
        </p:nvSpPr>
        <p:spPr>
          <a:xfrm>
            <a:off x="3763998" y="350128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userDrawn="1"/>
        </p:nvSpPr>
        <p:spPr>
          <a:xfrm>
            <a:off x="3462251" y="356414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userDrawn="1"/>
        </p:nvSpPr>
        <p:spPr>
          <a:xfrm>
            <a:off x="3232291" y="360288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userDrawn="1"/>
        </p:nvSpPr>
        <p:spPr>
          <a:xfrm>
            <a:off x="2873698" y="393863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userDrawn="1"/>
        </p:nvSpPr>
        <p:spPr>
          <a:xfrm>
            <a:off x="2889733" y="339063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userDrawn="1"/>
        </p:nvSpPr>
        <p:spPr>
          <a:xfrm>
            <a:off x="3166121" y="323330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userDrawn="1"/>
        </p:nvSpPr>
        <p:spPr>
          <a:xfrm>
            <a:off x="2891310" y="428327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userDrawn="1"/>
        </p:nvSpPr>
        <p:spPr>
          <a:xfrm>
            <a:off x="3637490" y="440631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p:nvPr userDrawn="1"/>
        </p:nvSpPr>
        <p:spPr>
          <a:xfrm>
            <a:off x="3914295" y="4770973"/>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p:nvPr userDrawn="1"/>
        </p:nvSpPr>
        <p:spPr>
          <a:xfrm>
            <a:off x="3985475" y="318014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userDrawn="1"/>
        </p:nvSpPr>
        <p:spPr>
          <a:xfrm>
            <a:off x="4005710" y="290652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userDrawn="1"/>
        </p:nvSpPr>
        <p:spPr>
          <a:xfrm>
            <a:off x="4000266" y="268111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p:nvPr userDrawn="1"/>
        </p:nvSpPr>
        <p:spPr>
          <a:xfrm>
            <a:off x="3759507" y="251068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userDrawn="1"/>
        </p:nvSpPr>
        <p:spPr>
          <a:xfrm>
            <a:off x="4097426" y="249798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userDrawn="1"/>
        </p:nvSpPr>
        <p:spPr>
          <a:xfrm>
            <a:off x="4276135" y="229890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userDrawn="1"/>
        </p:nvSpPr>
        <p:spPr>
          <a:xfrm>
            <a:off x="4199808" y="235366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userDrawn="1"/>
        </p:nvSpPr>
        <p:spPr>
          <a:xfrm>
            <a:off x="4323402" y="218286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userDrawn="1"/>
        </p:nvSpPr>
        <p:spPr>
          <a:xfrm>
            <a:off x="4454369" y="202410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userDrawn="1"/>
        </p:nvSpPr>
        <p:spPr>
          <a:xfrm>
            <a:off x="4500864" y="175169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userDrawn="1"/>
        </p:nvSpPr>
        <p:spPr>
          <a:xfrm>
            <a:off x="3698322" y="192996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userDrawn="1"/>
        </p:nvSpPr>
        <p:spPr>
          <a:xfrm>
            <a:off x="3416985" y="222347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userDrawn="1"/>
        </p:nvSpPr>
        <p:spPr>
          <a:xfrm>
            <a:off x="3540086" y="2441470"/>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userDrawn="1"/>
        </p:nvSpPr>
        <p:spPr>
          <a:xfrm>
            <a:off x="3222903" y="25767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userDrawn="1"/>
        </p:nvSpPr>
        <p:spPr>
          <a:xfrm>
            <a:off x="2843231" y="281661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userDrawn="1"/>
        </p:nvSpPr>
        <p:spPr>
          <a:xfrm>
            <a:off x="3063260" y="2338430"/>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userDrawn="1"/>
        </p:nvSpPr>
        <p:spPr>
          <a:xfrm>
            <a:off x="3042292" y="207760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userDrawn="1"/>
        </p:nvSpPr>
        <p:spPr>
          <a:xfrm>
            <a:off x="2550819" y="187205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userDrawn="1"/>
        </p:nvSpPr>
        <p:spPr>
          <a:xfrm>
            <a:off x="2499135" y="275292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userDrawn="1"/>
        </p:nvSpPr>
        <p:spPr>
          <a:xfrm>
            <a:off x="2212577" y="324024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userDrawn="1"/>
        </p:nvSpPr>
        <p:spPr>
          <a:xfrm>
            <a:off x="2269099" y="377560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userDrawn="1"/>
        </p:nvSpPr>
        <p:spPr>
          <a:xfrm>
            <a:off x="2321126" y="430701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userDrawn="1"/>
        </p:nvSpPr>
        <p:spPr>
          <a:xfrm>
            <a:off x="2141216" y="41261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userDrawn="1"/>
        </p:nvSpPr>
        <p:spPr>
          <a:xfrm>
            <a:off x="2007271" y="426915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userDrawn="1"/>
        </p:nvSpPr>
        <p:spPr>
          <a:xfrm>
            <a:off x="1644737" y="25640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p:cNvSpPr/>
          <p:nvPr userDrawn="1"/>
        </p:nvSpPr>
        <p:spPr>
          <a:xfrm>
            <a:off x="928935" y="341082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userDrawn="1"/>
        </p:nvSpPr>
        <p:spPr>
          <a:xfrm>
            <a:off x="821412" y="3226090"/>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userDrawn="1"/>
        </p:nvSpPr>
        <p:spPr>
          <a:xfrm>
            <a:off x="606094" y="275615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userDrawn="1"/>
        </p:nvSpPr>
        <p:spPr>
          <a:xfrm>
            <a:off x="468210" y="88492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userDrawn="1"/>
        </p:nvSpPr>
        <p:spPr>
          <a:xfrm>
            <a:off x="345042" y="118177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p:cNvSpPr/>
          <p:nvPr userDrawn="1"/>
        </p:nvSpPr>
        <p:spPr>
          <a:xfrm>
            <a:off x="103844" y="230684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Oval 292"/>
          <p:cNvSpPr/>
          <p:nvPr userDrawn="1"/>
        </p:nvSpPr>
        <p:spPr>
          <a:xfrm>
            <a:off x="205946" y="217747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userDrawn="1"/>
        </p:nvSpPr>
        <p:spPr>
          <a:xfrm>
            <a:off x="370407" y="325863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userDrawn="1"/>
        </p:nvSpPr>
        <p:spPr>
          <a:xfrm>
            <a:off x="339617" y="30085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userDrawn="1"/>
        </p:nvSpPr>
        <p:spPr>
          <a:xfrm>
            <a:off x="313697" y="296592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userDrawn="1"/>
        </p:nvSpPr>
        <p:spPr>
          <a:xfrm>
            <a:off x="258067" y="291100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p:cNvSpPr/>
          <p:nvPr userDrawn="1"/>
        </p:nvSpPr>
        <p:spPr>
          <a:xfrm>
            <a:off x="1820087" y="587010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userDrawn="1"/>
        </p:nvSpPr>
        <p:spPr>
          <a:xfrm>
            <a:off x="7264496" y="120051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userDrawn="1"/>
        </p:nvSpPr>
        <p:spPr>
          <a:xfrm>
            <a:off x="7403145" y="158897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userDrawn="1"/>
        </p:nvSpPr>
        <p:spPr>
          <a:xfrm>
            <a:off x="7993575" y="100176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userDrawn="1"/>
        </p:nvSpPr>
        <p:spPr>
          <a:xfrm>
            <a:off x="4665587" y="534745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userDrawn="1"/>
        </p:nvSpPr>
        <p:spPr>
          <a:xfrm>
            <a:off x="4159588" y="158101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61983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9144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(CITY) Office</a:t>
            </a:r>
            <a:endParaRPr lang="en-US" dirty="0"/>
          </a:p>
        </p:txBody>
      </p:sp>
      <p:sp>
        <p:nvSpPr>
          <p:cNvPr id="3" name="Date Placeholder 2"/>
          <p:cNvSpPr>
            <a:spLocks noGrp="1"/>
          </p:cNvSpPr>
          <p:nvPr>
            <p:ph type="dt" sz="half" idx="10"/>
          </p:nvPr>
        </p:nvSpPr>
        <p:spPr/>
        <p:txBody>
          <a:bodyPr/>
          <a:lstStyle/>
          <a:p>
            <a:endParaRPr lang="en-US" dirty="0"/>
          </a:p>
        </p:txBody>
      </p:sp>
      <p:sp>
        <p:nvSpPr>
          <p:cNvPr id="7" name="Text Placeholder 6"/>
          <p:cNvSpPr>
            <a:spLocks noGrp="1"/>
          </p:cNvSpPr>
          <p:nvPr>
            <p:ph type="body" sz="quarter" idx="12" hasCustomPrompt="1"/>
          </p:nvPr>
        </p:nvSpPr>
        <p:spPr>
          <a:xfrm>
            <a:off x="4650582" y="1666875"/>
            <a:ext cx="3864769" cy="4371976"/>
          </a:xfrm>
        </p:spPr>
        <p:txBody>
          <a:bodyPr>
            <a:normAutofit/>
          </a:bodyPr>
          <a:lstStyle>
            <a:lvl1pPr marL="0" indent="0">
              <a:buNone/>
              <a:defRPr sz="2100">
                <a:solidFill>
                  <a:schemeClr val="bg1"/>
                </a:solidFill>
                <a:latin typeface="+mn-lt"/>
              </a:defRPr>
            </a:lvl1pPr>
          </a:lstStyle>
          <a:p>
            <a:pPr lvl="0"/>
            <a:r>
              <a:rPr lang="en-US" dirty="0" smtClean="0"/>
              <a:t>Insert about office</a:t>
            </a:r>
            <a:endParaRPr lang="en-US" dirty="0"/>
          </a:p>
        </p:txBody>
      </p:sp>
      <p:sp>
        <p:nvSpPr>
          <p:cNvPr id="15" name="Picture Placeholder 14"/>
          <p:cNvSpPr>
            <a:spLocks noGrp="1"/>
          </p:cNvSpPr>
          <p:nvPr>
            <p:ph type="pic" sz="quarter" idx="13" hasCustomPrompt="1"/>
          </p:nvPr>
        </p:nvSpPr>
        <p:spPr>
          <a:xfrm>
            <a:off x="-7122" y="1500189"/>
            <a:ext cx="4407671" cy="4572000"/>
          </a:xfrm>
          <a:custGeom>
            <a:avLst/>
            <a:gdLst>
              <a:gd name="connsiteX0" fmla="*/ 0 w 5876895"/>
              <a:gd name="connsiteY0" fmla="*/ 4581525 h 4581525"/>
              <a:gd name="connsiteX1" fmla="*/ 132635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dirty="0" smtClean="0"/>
              <a:t>Click icon to insert photo</a:t>
            </a:r>
            <a:endParaRPr lang="en-US" dirty="0"/>
          </a:p>
        </p:txBody>
      </p:sp>
      <p:sp>
        <p:nvSpPr>
          <p:cNvPr id="9"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10" name="Slide Number Placeholder 5"/>
          <p:cNvSpPr>
            <a:spLocks noGrp="1"/>
          </p:cNvSpPr>
          <p:nvPr>
            <p:ph type="sldNum" sz="quarter" idx="14"/>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47070258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426" t="-198" r="7491" b="198"/>
          <a:stretch/>
        </p:blipFill>
        <p:spPr>
          <a:xfrm>
            <a:off x="-2230" y="-27296"/>
            <a:ext cx="4629150" cy="6905767"/>
          </a:xfrm>
          <a:prstGeom prst="rect">
            <a:avLst/>
          </a:prstGeom>
        </p:spPr>
      </p:pic>
      <p:sp>
        <p:nvSpPr>
          <p:cNvPr id="3" name="Picture Placeholder 2"/>
          <p:cNvSpPr>
            <a:spLocks noGrp="1"/>
          </p:cNvSpPr>
          <p:nvPr>
            <p:ph type="pic" idx="1"/>
          </p:nvPr>
        </p:nvSpPr>
        <p:spPr>
          <a:xfrm>
            <a:off x="0" y="2"/>
            <a:ext cx="4672013" cy="6857999"/>
          </a:xfrm>
        </p:spPr>
        <p:txBody>
          <a:bodyPr/>
          <a:lstStyle>
            <a:lvl1pPr marL="0" indent="0">
              <a:buNone/>
              <a:defRPr sz="2400" baseline="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2" name="Title 1"/>
          <p:cNvSpPr>
            <a:spLocks noGrp="1"/>
          </p:cNvSpPr>
          <p:nvPr>
            <p:ph type="title" hasCustomPrompt="1"/>
          </p:nvPr>
        </p:nvSpPr>
        <p:spPr>
          <a:xfrm>
            <a:off x="4964907" y="514350"/>
            <a:ext cx="3993356" cy="1600200"/>
          </a:xfrm>
        </p:spPr>
        <p:txBody>
          <a:bodyPr anchor="b"/>
          <a:lstStyle>
            <a:lvl1pPr>
              <a:defRPr sz="2400"/>
            </a:lvl1pPr>
          </a:lstStyle>
          <a:p>
            <a:r>
              <a:rPr lang="en-US" dirty="0" smtClean="0"/>
              <a:t>Click to edit Master </a:t>
            </a:r>
            <a:br>
              <a:rPr lang="en-US" dirty="0" smtClean="0"/>
            </a:br>
            <a:r>
              <a:rPr lang="en-US" dirty="0" smtClean="0"/>
              <a:t>title style</a:t>
            </a:r>
            <a:endParaRPr lang="en-US" dirty="0"/>
          </a:p>
        </p:txBody>
      </p:sp>
      <p:sp>
        <p:nvSpPr>
          <p:cNvPr id="4" name="Text Placeholder 3"/>
          <p:cNvSpPr>
            <a:spLocks noGrp="1"/>
          </p:cNvSpPr>
          <p:nvPr>
            <p:ph type="body" sz="half" idx="2"/>
          </p:nvPr>
        </p:nvSpPr>
        <p:spPr>
          <a:xfrm>
            <a:off x="4964907" y="2114550"/>
            <a:ext cx="3993356"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52452059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547" t="588" r="16396" b="948"/>
          <a:stretch/>
        </p:blipFill>
        <p:spPr>
          <a:xfrm>
            <a:off x="4510726" y="0"/>
            <a:ext cx="4633274" cy="6864824"/>
          </a:xfrm>
          <a:prstGeom prst="rect">
            <a:avLst/>
          </a:prstGeom>
        </p:spPr>
      </p:pic>
      <p:sp>
        <p:nvSpPr>
          <p:cNvPr id="3" name="Picture Placeholder 2"/>
          <p:cNvSpPr>
            <a:spLocks noGrp="1"/>
          </p:cNvSpPr>
          <p:nvPr>
            <p:ph type="pic" idx="1"/>
          </p:nvPr>
        </p:nvSpPr>
        <p:spPr>
          <a:xfrm>
            <a:off x="4514850" y="6826"/>
            <a:ext cx="4629150" cy="6857999"/>
          </a:xfrm>
        </p:spPr>
        <p:txBody>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9" name="Rectangle 8"/>
          <p:cNvSpPr/>
          <p:nvPr userDrawn="1"/>
        </p:nvSpPr>
        <p:spPr>
          <a:xfrm>
            <a:off x="0" y="-1"/>
            <a:ext cx="4510726"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7566" y="646325"/>
            <a:ext cx="3993356" cy="1600200"/>
          </a:xfrm>
        </p:spPr>
        <p:txBody>
          <a:bodyPr anchor="b"/>
          <a:lstStyle>
            <a:lvl1pPr>
              <a:defRPr sz="2400">
                <a:solidFill>
                  <a:srgbClr val="99BCE4"/>
                </a:solidFill>
              </a:defRPr>
            </a:lvl1pPr>
          </a:lstStyle>
          <a:p>
            <a:r>
              <a:rPr lang="en-US" dirty="0" smtClean="0"/>
              <a:t>Click to edit Master </a:t>
            </a:r>
            <a:br>
              <a:rPr lang="en-US" dirty="0" smtClean="0"/>
            </a:br>
            <a:r>
              <a:rPr lang="en-US" dirty="0" smtClean="0"/>
              <a:t>title style</a:t>
            </a:r>
            <a:endParaRPr lang="en-US" dirty="0"/>
          </a:p>
        </p:txBody>
      </p:sp>
      <p:sp>
        <p:nvSpPr>
          <p:cNvPr id="4" name="Text Placeholder 3"/>
          <p:cNvSpPr>
            <a:spLocks noGrp="1"/>
          </p:cNvSpPr>
          <p:nvPr>
            <p:ph type="body" sz="half" idx="2"/>
          </p:nvPr>
        </p:nvSpPr>
        <p:spPr>
          <a:xfrm>
            <a:off x="317566" y="2246525"/>
            <a:ext cx="3993356"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22303953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a:xfrm>
            <a:off x="628650" y="1470581"/>
            <a:ext cx="3477006"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628650" y="3913466"/>
            <a:ext cx="3477006"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041632" y="1470580"/>
            <a:ext cx="3473719"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041632" y="3913465"/>
            <a:ext cx="3473719"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hasCustomPrompt="1"/>
          </p:nvPr>
        </p:nvSpPr>
        <p:spPr>
          <a:xfrm>
            <a:off x="628651" y="1470026"/>
            <a:ext cx="3477006"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1</a:t>
            </a:r>
            <a:endParaRPr lang="en-US" dirty="0"/>
          </a:p>
        </p:txBody>
      </p:sp>
      <p:sp>
        <p:nvSpPr>
          <p:cNvPr id="11" name="Text Placeholder 8"/>
          <p:cNvSpPr>
            <a:spLocks noGrp="1"/>
          </p:cNvSpPr>
          <p:nvPr>
            <p:ph type="body" sz="quarter" idx="12" hasCustomPrompt="1"/>
          </p:nvPr>
        </p:nvSpPr>
        <p:spPr>
          <a:xfrm>
            <a:off x="628651" y="3913157"/>
            <a:ext cx="3477005"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3</a:t>
            </a:r>
            <a:endParaRPr lang="en-US" dirty="0"/>
          </a:p>
        </p:txBody>
      </p:sp>
      <p:sp>
        <p:nvSpPr>
          <p:cNvPr id="12" name="Rectangle 11"/>
          <p:cNvSpPr/>
          <p:nvPr userDrawn="1"/>
        </p:nvSpPr>
        <p:spPr>
          <a:xfrm>
            <a:off x="5041067" y="1470272"/>
            <a:ext cx="3473719"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8"/>
          <p:cNvSpPr>
            <a:spLocks noGrp="1"/>
          </p:cNvSpPr>
          <p:nvPr>
            <p:ph type="body" sz="quarter" idx="13" hasCustomPrompt="1"/>
          </p:nvPr>
        </p:nvSpPr>
        <p:spPr>
          <a:xfrm>
            <a:off x="5040984" y="1469963"/>
            <a:ext cx="3474367"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2</a:t>
            </a:r>
            <a:endParaRPr lang="en-US" dirty="0"/>
          </a:p>
        </p:txBody>
      </p:sp>
      <p:sp>
        <p:nvSpPr>
          <p:cNvPr id="14" name="Rectangle 13"/>
          <p:cNvSpPr/>
          <p:nvPr userDrawn="1"/>
        </p:nvSpPr>
        <p:spPr>
          <a:xfrm>
            <a:off x="5041067" y="3913466"/>
            <a:ext cx="3473719"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p:cNvSpPr>
            <a:spLocks noGrp="1"/>
          </p:cNvSpPr>
          <p:nvPr>
            <p:ph type="body" sz="quarter" idx="14" hasCustomPrompt="1"/>
          </p:nvPr>
        </p:nvSpPr>
        <p:spPr>
          <a:xfrm>
            <a:off x="5040983" y="3913157"/>
            <a:ext cx="3473802"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4</a:t>
            </a:r>
            <a:endParaRPr lang="en-US" dirty="0"/>
          </a:p>
        </p:txBody>
      </p:sp>
      <p:sp>
        <p:nvSpPr>
          <p:cNvPr id="17" name="Text Placeholder 16"/>
          <p:cNvSpPr>
            <a:spLocks noGrp="1"/>
          </p:cNvSpPr>
          <p:nvPr>
            <p:ph type="body" sz="quarter" idx="15"/>
          </p:nvPr>
        </p:nvSpPr>
        <p:spPr>
          <a:xfrm>
            <a:off x="628651" y="1951038"/>
            <a:ext cx="3477006" cy="19621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6"/>
          <p:cNvSpPr>
            <a:spLocks noGrp="1"/>
          </p:cNvSpPr>
          <p:nvPr>
            <p:ph type="body" sz="quarter" idx="16"/>
          </p:nvPr>
        </p:nvSpPr>
        <p:spPr>
          <a:xfrm>
            <a:off x="628368" y="4393828"/>
            <a:ext cx="3477289"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6"/>
          <p:cNvSpPr>
            <a:spLocks noGrp="1"/>
          </p:cNvSpPr>
          <p:nvPr>
            <p:ph type="body" sz="quarter" idx="17"/>
          </p:nvPr>
        </p:nvSpPr>
        <p:spPr>
          <a:xfrm>
            <a:off x="5040701" y="1950852"/>
            <a:ext cx="3474367"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6"/>
          <p:cNvSpPr>
            <a:spLocks noGrp="1"/>
          </p:cNvSpPr>
          <p:nvPr>
            <p:ph type="body" sz="quarter" idx="18"/>
          </p:nvPr>
        </p:nvSpPr>
        <p:spPr>
          <a:xfrm>
            <a:off x="5040700" y="4393275"/>
            <a:ext cx="3474367"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Footer Placeholder 4"/>
          <p:cNvSpPr>
            <a:spLocks noGrp="1"/>
          </p:cNvSpPr>
          <p:nvPr>
            <p:ph type="ftr" sz="quarter" idx="19"/>
          </p:nvPr>
        </p:nvSpPr>
        <p:spPr>
          <a:xfrm>
            <a:off x="3028950" y="6356351"/>
            <a:ext cx="3086100" cy="365125"/>
          </a:xfrm>
          <a:prstGeom prst="rect">
            <a:avLst/>
          </a:prstGeom>
        </p:spPr>
        <p:txBody>
          <a:bodyPr/>
          <a:lstStyle/>
          <a:p>
            <a:endParaRPr lang="en-US" dirty="0"/>
          </a:p>
        </p:txBody>
      </p:sp>
      <p:sp>
        <p:nvSpPr>
          <p:cNvPr id="22" name="Slide Number Placeholder 5"/>
          <p:cNvSpPr>
            <a:spLocks noGrp="1"/>
          </p:cNvSpPr>
          <p:nvPr>
            <p:ph type="sldNum" sz="quarter" idx="20"/>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71786877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gray">
          <a:xfrm>
            <a:off x="1330387" y="2090263"/>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3960437" y="2090263"/>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6583474" y="2090263"/>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888248" y="3881853"/>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2" name="Text Placeholder 11"/>
          <p:cNvSpPr>
            <a:spLocks noGrp="1"/>
          </p:cNvSpPr>
          <p:nvPr>
            <p:ph type="body" sz="quarter" idx="12"/>
          </p:nvPr>
        </p:nvSpPr>
        <p:spPr>
          <a:xfrm>
            <a:off x="888248" y="4553049"/>
            <a:ext cx="2107406" cy="1584325"/>
          </a:xfrm>
        </p:spPr>
        <p:txBody>
          <a:bodyPr>
            <a:normAutofit/>
          </a:bodyPr>
          <a:lstStyle>
            <a:lvl1pPr marL="0" indent="0" algn="ctr">
              <a:buNone/>
              <a:defRPr sz="1500"/>
            </a:lvl1pPr>
          </a:lstStyle>
          <a:p>
            <a:pPr lvl="0"/>
            <a:r>
              <a:rPr lang="en-US" dirty="0" smtClean="0"/>
              <a:t>Edit Master text styles</a:t>
            </a:r>
          </a:p>
        </p:txBody>
      </p:sp>
      <p:sp>
        <p:nvSpPr>
          <p:cNvPr id="13" name="Text Placeholder 9"/>
          <p:cNvSpPr>
            <a:spLocks noGrp="1"/>
          </p:cNvSpPr>
          <p:nvPr>
            <p:ph type="body" sz="quarter" idx="13"/>
          </p:nvPr>
        </p:nvSpPr>
        <p:spPr>
          <a:xfrm>
            <a:off x="3518298" y="3899547"/>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4" name="Text Placeholder 11"/>
          <p:cNvSpPr>
            <a:spLocks noGrp="1"/>
          </p:cNvSpPr>
          <p:nvPr>
            <p:ph type="body" sz="quarter" idx="14"/>
          </p:nvPr>
        </p:nvSpPr>
        <p:spPr>
          <a:xfrm>
            <a:off x="3518298" y="4570743"/>
            <a:ext cx="2107406" cy="1584325"/>
          </a:xfrm>
        </p:spPr>
        <p:txBody>
          <a:bodyPr>
            <a:normAutofit/>
          </a:bodyPr>
          <a:lstStyle>
            <a:lvl1pPr marL="0" indent="0" algn="ctr">
              <a:buNone/>
              <a:defRPr sz="1500"/>
            </a:lvl1pPr>
          </a:lstStyle>
          <a:p>
            <a:pPr lvl="0"/>
            <a:r>
              <a:rPr lang="en-US" dirty="0" smtClean="0"/>
              <a:t>Edit Master text styles</a:t>
            </a:r>
          </a:p>
        </p:txBody>
      </p:sp>
      <p:sp>
        <p:nvSpPr>
          <p:cNvPr id="15" name="Text Placeholder 9"/>
          <p:cNvSpPr>
            <a:spLocks noGrp="1"/>
          </p:cNvSpPr>
          <p:nvPr>
            <p:ph type="body" sz="quarter" idx="15"/>
          </p:nvPr>
        </p:nvSpPr>
        <p:spPr>
          <a:xfrm>
            <a:off x="6141335" y="3899547"/>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6" name="Text Placeholder 11"/>
          <p:cNvSpPr>
            <a:spLocks noGrp="1"/>
          </p:cNvSpPr>
          <p:nvPr>
            <p:ph type="body" sz="quarter" idx="16"/>
          </p:nvPr>
        </p:nvSpPr>
        <p:spPr>
          <a:xfrm>
            <a:off x="6141335" y="4570743"/>
            <a:ext cx="2107406" cy="1584325"/>
          </a:xfrm>
        </p:spPr>
        <p:txBody>
          <a:bodyPr>
            <a:normAutofit/>
          </a:bodyPr>
          <a:lstStyle>
            <a:lvl1pPr marL="0" indent="0" algn="ctr">
              <a:buNone/>
              <a:defRPr sz="1500"/>
            </a:lvl1pPr>
          </a:lstStyle>
          <a:p>
            <a:pPr lvl="0"/>
            <a:r>
              <a:rPr lang="en-US" dirty="0" smtClean="0"/>
              <a:t>Edit Master text styles</a:t>
            </a:r>
          </a:p>
        </p:txBody>
      </p:sp>
      <p:sp>
        <p:nvSpPr>
          <p:cNvPr id="17" name="Footer Placeholder 4"/>
          <p:cNvSpPr>
            <a:spLocks noGrp="1"/>
          </p:cNvSpPr>
          <p:nvPr>
            <p:ph type="ftr" sz="quarter" idx="17"/>
          </p:nvPr>
        </p:nvSpPr>
        <p:spPr>
          <a:xfrm>
            <a:off x="3028950" y="6356351"/>
            <a:ext cx="3086100" cy="365125"/>
          </a:xfrm>
          <a:prstGeom prst="rect">
            <a:avLst/>
          </a:prstGeom>
        </p:spPr>
        <p:txBody>
          <a:bodyPr/>
          <a:lstStyle/>
          <a:p>
            <a:endParaRPr lang="en-US" dirty="0"/>
          </a:p>
        </p:txBody>
      </p:sp>
      <p:sp>
        <p:nvSpPr>
          <p:cNvPr id="18" name="Slide Number Placeholder 5"/>
          <p:cNvSpPr>
            <a:spLocks noGrp="1"/>
          </p:cNvSpPr>
          <p:nvPr>
            <p:ph type="sldNum" sz="quarter" idx="18"/>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80458539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gray">
          <a:xfrm>
            <a:off x="637518" y="1706392"/>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2821922" y="1688698"/>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5006326" y="1688698"/>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195379"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2" name="Text Placeholder 11"/>
          <p:cNvSpPr>
            <a:spLocks noGrp="1"/>
          </p:cNvSpPr>
          <p:nvPr>
            <p:ph type="body" sz="quarter" idx="12"/>
          </p:nvPr>
        </p:nvSpPr>
        <p:spPr>
          <a:xfrm>
            <a:off x="195379"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13" name="Text Placeholder 9"/>
          <p:cNvSpPr>
            <a:spLocks noGrp="1"/>
          </p:cNvSpPr>
          <p:nvPr>
            <p:ph type="body" sz="quarter" idx="13"/>
          </p:nvPr>
        </p:nvSpPr>
        <p:spPr>
          <a:xfrm>
            <a:off x="2379783"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4" name="Text Placeholder 11"/>
          <p:cNvSpPr>
            <a:spLocks noGrp="1"/>
          </p:cNvSpPr>
          <p:nvPr>
            <p:ph type="body" sz="quarter" idx="14"/>
          </p:nvPr>
        </p:nvSpPr>
        <p:spPr>
          <a:xfrm>
            <a:off x="2379783"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15" name="Text Placeholder 9"/>
          <p:cNvSpPr>
            <a:spLocks noGrp="1"/>
          </p:cNvSpPr>
          <p:nvPr>
            <p:ph type="body" sz="quarter" idx="15"/>
          </p:nvPr>
        </p:nvSpPr>
        <p:spPr>
          <a:xfrm>
            <a:off x="4564187"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6" name="Text Placeholder 11"/>
          <p:cNvSpPr>
            <a:spLocks noGrp="1"/>
          </p:cNvSpPr>
          <p:nvPr>
            <p:ph type="body" sz="quarter" idx="16"/>
          </p:nvPr>
        </p:nvSpPr>
        <p:spPr>
          <a:xfrm>
            <a:off x="4564187"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17" name="Rectangle 16"/>
          <p:cNvSpPr/>
          <p:nvPr userDrawn="1"/>
        </p:nvSpPr>
        <p:spPr bwMode="gray">
          <a:xfrm>
            <a:off x="7190730" y="1688698"/>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p:cNvSpPr>
            <a:spLocks noGrp="1"/>
          </p:cNvSpPr>
          <p:nvPr>
            <p:ph type="body" sz="quarter" idx="17"/>
          </p:nvPr>
        </p:nvSpPr>
        <p:spPr>
          <a:xfrm>
            <a:off x="6748591"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9" name="Text Placeholder 11"/>
          <p:cNvSpPr>
            <a:spLocks noGrp="1"/>
          </p:cNvSpPr>
          <p:nvPr>
            <p:ph type="body" sz="quarter" idx="18"/>
          </p:nvPr>
        </p:nvSpPr>
        <p:spPr>
          <a:xfrm>
            <a:off x="6748591"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20" name="Footer Placeholder 4"/>
          <p:cNvSpPr>
            <a:spLocks noGrp="1"/>
          </p:cNvSpPr>
          <p:nvPr>
            <p:ph type="ftr" sz="quarter" idx="19"/>
          </p:nvPr>
        </p:nvSpPr>
        <p:spPr>
          <a:xfrm>
            <a:off x="3028950" y="6356351"/>
            <a:ext cx="3086100" cy="365125"/>
          </a:xfrm>
          <a:prstGeom prst="rect">
            <a:avLst/>
          </a:prstGeom>
        </p:spPr>
        <p:txBody>
          <a:bodyPr/>
          <a:lstStyle/>
          <a:p>
            <a:endParaRPr lang="en-US" dirty="0"/>
          </a:p>
        </p:txBody>
      </p:sp>
      <p:sp>
        <p:nvSpPr>
          <p:cNvPr id="21" name="Slide Number Placeholder 5"/>
          <p:cNvSpPr>
            <a:spLocks noGrp="1"/>
          </p:cNvSpPr>
          <p:nvPr>
            <p:ph type="sldNum" sz="quarter" idx="20"/>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8421947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767839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l="67" t="14949" r="334"/>
          <a:stretch/>
        </p:blipFill>
        <p:spPr>
          <a:xfrm>
            <a:off x="-10236" y="-40944"/>
            <a:ext cx="9161060" cy="6939887"/>
          </a:xfrm>
          <a:prstGeom prst="rect">
            <a:avLst/>
          </a:prstGeom>
        </p:spPr>
      </p:pic>
      <p:sp>
        <p:nvSpPr>
          <p:cNvPr id="5" name="Picture Placeholder 4"/>
          <p:cNvSpPr>
            <a:spLocks noGrp="1"/>
          </p:cNvSpPr>
          <p:nvPr>
            <p:ph type="pic" sz="quarter" idx="11" hasCustomPrompt="1"/>
          </p:nvPr>
        </p:nvSpPr>
        <p:spPr>
          <a:xfrm>
            <a:off x="-13649" y="0"/>
            <a:ext cx="9144000" cy="6858000"/>
          </a:xfrm>
        </p:spPr>
        <p:txBody>
          <a:bodyPr/>
          <a:lstStyle>
            <a:lvl1pPr>
              <a:defRPr>
                <a:solidFill>
                  <a:schemeClr val="bg1"/>
                </a:solidFill>
              </a:defRPr>
            </a:lvl1pPr>
          </a:lstStyle>
          <a:p>
            <a:r>
              <a:rPr lang="en-US" dirty="0" smtClean="0"/>
              <a:t>Click icon to insert photo</a:t>
            </a:r>
            <a:endParaRPr lang="en-US" dirty="0"/>
          </a:p>
        </p:txBody>
      </p:sp>
      <p:sp>
        <p:nvSpPr>
          <p:cNvPr id="3" name="Date Placeholder 2"/>
          <p:cNvSpPr>
            <a:spLocks noGrp="1"/>
          </p:cNvSpPr>
          <p:nvPr>
            <p:ph type="dt" sz="half" idx="10"/>
          </p:nvPr>
        </p:nvSpPr>
        <p:spPr/>
        <p:txBody>
          <a:body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
        <p:nvSpPr>
          <p:cNvPr id="2" name="Rectangle 1"/>
          <p:cNvSpPr/>
          <p:nvPr userDrawn="1"/>
        </p:nvSpPr>
        <p:spPr>
          <a:xfrm>
            <a:off x="0" y="383721"/>
            <a:ext cx="7529660"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hasCustomPrompt="1"/>
          </p:nvPr>
        </p:nvSpPr>
        <p:spPr>
          <a:xfrm>
            <a:off x="382192" y="584200"/>
            <a:ext cx="6249590" cy="933450"/>
          </a:xfrm>
        </p:spPr>
        <p:txBody>
          <a:bodyPr anchor="ctr">
            <a:normAutofit/>
          </a:bodyPr>
          <a:lstStyle>
            <a:lvl1pPr marL="0" indent="0">
              <a:buNone/>
              <a:defRPr sz="3000">
                <a:solidFill>
                  <a:schemeClr val="bg1"/>
                </a:solidFill>
              </a:defRPr>
            </a:lvl1pPr>
          </a:lstStyle>
          <a:p>
            <a:pPr lvl="0"/>
            <a:r>
              <a:rPr lang="en-US" dirty="0" smtClean="0"/>
              <a:t>Insert title</a:t>
            </a:r>
            <a:endParaRPr lang="en-US" dirty="0"/>
          </a:p>
        </p:txBody>
      </p:sp>
    </p:spTree>
    <p:extLst>
      <p:ext uri="{BB962C8B-B14F-4D97-AF65-F5344CB8AC3E}">
        <p14:creationId xmlns:p14="http://schemas.microsoft.com/office/powerpoint/2010/main" val="367772996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3020" r="112" b="12981"/>
          <a:stretch/>
        </p:blipFill>
        <p:spPr>
          <a:xfrm>
            <a:off x="-10236" y="-13648"/>
            <a:ext cx="9150824" cy="6892120"/>
          </a:xfrm>
          <a:prstGeom prst="rect">
            <a:avLst/>
          </a:prstGeom>
        </p:spPr>
      </p:pic>
      <p:sp>
        <p:nvSpPr>
          <p:cNvPr id="3" name="Date Placeholder 2"/>
          <p:cNvSpPr>
            <a:spLocks noGrp="1"/>
          </p:cNvSpPr>
          <p:nvPr>
            <p:ph type="dt" sz="half" idx="10"/>
          </p:nvPr>
        </p:nvSpPr>
        <p:spPr/>
        <p:txBody>
          <a:body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7496" y="5737983"/>
            <a:ext cx="877532" cy="674592"/>
          </a:xfrm>
          <a:prstGeom prst="rect">
            <a:avLst/>
          </a:prstGeom>
        </p:spPr>
      </p:pic>
      <p:sp>
        <p:nvSpPr>
          <p:cNvPr id="6" name="Picture Placeholder 5"/>
          <p:cNvSpPr>
            <a:spLocks noGrp="1"/>
          </p:cNvSpPr>
          <p:nvPr>
            <p:ph type="pic" sz="quarter" idx="12" hasCustomPrompt="1"/>
          </p:nvPr>
        </p:nvSpPr>
        <p:spPr>
          <a:xfrm>
            <a:off x="-6824" y="-13648"/>
            <a:ext cx="9144000" cy="6858000"/>
          </a:xfrm>
        </p:spPr>
        <p:txBody>
          <a:bodyPr/>
          <a:lstStyle>
            <a:lvl1pPr marL="0" indent="0">
              <a:buNone/>
              <a:defRPr>
                <a:solidFill>
                  <a:schemeClr val="bg1"/>
                </a:solidFill>
              </a:defRPr>
            </a:lvl1pPr>
          </a:lstStyle>
          <a:p>
            <a:r>
              <a:rPr lang="en-US" dirty="0" smtClean="0"/>
              <a:t>Click Icon to insert picture</a:t>
            </a:r>
            <a:endParaRPr lang="en-US" dirty="0"/>
          </a:p>
        </p:txBody>
      </p:sp>
      <p:sp>
        <p:nvSpPr>
          <p:cNvPr id="8" name="Rectangle 7"/>
          <p:cNvSpPr/>
          <p:nvPr userDrawn="1"/>
        </p:nvSpPr>
        <p:spPr>
          <a:xfrm>
            <a:off x="-10236" y="1571075"/>
            <a:ext cx="7847950"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628650" y="1719168"/>
            <a:ext cx="6790134" cy="1050925"/>
          </a:xfrm>
        </p:spPr>
        <p:txBody>
          <a:bodyPr anchor="ctr">
            <a:normAutofit/>
          </a:bodyPr>
          <a:lstStyle>
            <a:lvl1pPr marL="0" indent="0">
              <a:buNone/>
              <a:defRPr sz="4500" b="0">
                <a:solidFill>
                  <a:schemeClr val="bg1"/>
                </a:solidFill>
                <a:latin typeface="Corbel" panose="020B0503020204020204" pitchFamily="34" charset="0"/>
              </a:defRPr>
            </a:lvl1pPr>
          </a:lstStyle>
          <a:p>
            <a:pPr lvl="0"/>
            <a:r>
              <a:rPr lang="en-US" dirty="0" smtClean="0"/>
              <a:t>Break</a:t>
            </a:r>
            <a:endParaRPr lang="en-US" dirty="0"/>
          </a:p>
        </p:txBody>
      </p:sp>
    </p:spTree>
    <p:extLst>
      <p:ext uri="{BB962C8B-B14F-4D97-AF65-F5344CB8AC3E}">
        <p14:creationId xmlns:p14="http://schemas.microsoft.com/office/powerpoint/2010/main" val="243929705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569" t="9075" r="219" b="7837"/>
          <a:stretch/>
        </p:blipFill>
        <p:spPr>
          <a:xfrm>
            <a:off x="1" y="0"/>
            <a:ext cx="9140588" cy="6872140"/>
          </a:xfrm>
          <a:prstGeom prst="rect">
            <a:avLst/>
          </a:prstGeom>
        </p:spPr>
      </p:pic>
      <p:sp>
        <p:nvSpPr>
          <p:cNvPr id="5" name="Picture Placeholder 4"/>
          <p:cNvSpPr>
            <a:spLocks noGrp="1"/>
          </p:cNvSpPr>
          <p:nvPr>
            <p:ph type="pic" sz="quarter" idx="11" hasCustomPrompt="1"/>
          </p:nvPr>
        </p:nvSpPr>
        <p:spPr>
          <a:xfrm>
            <a:off x="0" y="-3166"/>
            <a:ext cx="9144000" cy="6858000"/>
          </a:xfrm>
        </p:spPr>
        <p:txBody>
          <a:bodyPr/>
          <a:lstStyle>
            <a:lvl1pPr>
              <a:defRPr>
                <a:solidFill>
                  <a:schemeClr val="bg1"/>
                </a:solidFill>
              </a:defRPr>
            </a:lvl1pPr>
          </a:lstStyle>
          <a:p>
            <a:r>
              <a:rPr lang="en-US" dirty="0" smtClean="0"/>
              <a:t>Click icon to insert photo</a:t>
            </a:r>
            <a:endParaRPr lang="en-US" dirty="0"/>
          </a:p>
        </p:txBody>
      </p:sp>
      <p:sp>
        <p:nvSpPr>
          <p:cNvPr id="3" name="Date Placeholder 2"/>
          <p:cNvSpPr>
            <a:spLocks noGrp="1"/>
          </p:cNvSpPr>
          <p:nvPr>
            <p:ph type="dt" sz="half" idx="10"/>
          </p:nvPr>
        </p:nvSpPr>
        <p:spPr/>
        <p:txBody>
          <a:body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Tree>
    <p:extLst>
      <p:ext uri="{BB962C8B-B14F-4D97-AF65-F5344CB8AC3E}">
        <p14:creationId xmlns:p14="http://schemas.microsoft.com/office/powerpoint/2010/main" val="106718815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6047509" y="0"/>
            <a:ext cx="3096491"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hasCustomPrompt="1"/>
          </p:nvPr>
        </p:nvSpPr>
        <p:spPr>
          <a:xfrm>
            <a:off x="84535" y="226243"/>
            <a:ext cx="5962650" cy="877070"/>
          </a:xfrm>
        </p:spPr>
        <p:txBody>
          <a:bodyPr>
            <a:normAutofit/>
          </a:bodyPr>
          <a:lstStyle>
            <a:lvl1pPr marL="0" indent="0">
              <a:buNone/>
              <a:defRPr sz="3000">
                <a:solidFill>
                  <a:srgbClr val="00447B"/>
                </a:solidFill>
              </a:defRPr>
            </a:lvl1pPr>
          </a:lstStyle>
          <a:p>
            <a:pPr lvl="0"/>
            <a:r>
              <a:rPr lang="en-US" dirty="0" smtClean="0"/>
              <a:t>Click to add Chart Title</a:t>
            </a:r>
          </a:p>
        </p:txBody>
      </p:sp>
      <p:sp>
        <p:nvSpPr>
          <p:cNvPr id="13" name="Text Placeholder 12"/>
          <p:cNvSpPr>
            <a:spLocks noGrp="1"/>
          </p:cNvSpPr>
          <p:nvPr>
            <p:ph type="body" sz="quarter" idx="13" hasCustomPrompt="1"/>
          </p:nvPr>
        </p:nvSpPr>
        <p:spPr>
          <a:xfrm>
            <a:off x="6263879" y="1103314"/>
            <a:ext cx="2771775"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Subtitle</a:t>
            </a:r>
          </a:p>
        </p:txBody>
      </p:sp>
      <p:sp>
        <p:nvSpPr>
          <p:cNvPr id="14" name="Text Placeholder 12"/>
          <p:cNvSpPr>
            <a:spLocks noGrp="1"/>
          </p:cNvSpPr>
          <p:nvPr>
            <p:ph type="body" sz="quarter" idx="14" hasCustomPrompt="1"/>
          </p:nvPr>
        </p:nvSpPr>
        <p:spPr>
          <a:xfrm>
            <a:off x="6263879" y="1640642"/>
            <a:ext cx="2771775" cy="5080834"/>
          </a:xfrm>
        </p:spPr>
        <p:txBody>
          <a:bodyPr>
            <a:norm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Description</a:t>
            </a:r>
          </a:p>
        </p:txBody>
      </p:sp>
      <p:sp>
        <p:nvSpPr>
          <p:cNvPr id="9" name="Chart Placeholder 8"/>
          <p:cNvSpPr>
            <a:spLocks noGrp="1"/>
          </p:cNvSpPr>
          <p:nvPr>
            <p:ph type="chart" sz="quarter" idx="11" hasCustomPrompt="1"/>
          </p:nvPr>
        </p:nvSpPr>
        <p:spPr>
          <a:xfrm>
            <a:off x="0" y="1103314"/>
            <a:ext cx="6047185" cy="5754687"/>
          </a:xfrm>
        </p:spPr>
        <p:txBody>
          <a:bodyPr/>
          <a:lstStyle>
            <a:lvl1pPr>
              <a:defRPr/>
            </a:lvl1pPr>
          </a:lstStyle>
          <a:p>
            <a:r>
              <a:rPr lang="en-US" dirty="0" smtClean="0"/>
              <a:t>Click icon to insert chart</a:t>
            </a:r>
            <a:endParaRPr lang="en-US" dirty="0"/>
          </a:p>
        </p:txBody>
      </p:sp>
    </p:spTree>
    <p:extLst>
      <p:ext uri="{BB962C8B-B14F-4D97-AF65-F5344CB8AC3E}">
        <p14:creationId xmlns:p14="http://schemas.microsoft.com/office/powerpoint/2010/main" val="278217590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a:xfrm rot="5400000">
            <a:off x="3716518" y="1430517"/>
            <a:ext cx="1710965" cy="9144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8"/>
          <p:cNvSpPr>
            <a:spLocks noGrp="1"/>
          </p:cNvSpPr>
          <p:nvPr>
            <p:ph type="chart" sz="quarter" idx="11" hasCustomPrompt="1"/>
          </p:nvPr>
        </p:nvSpPr>
        <p:spPr>
          <a:xfrm>
            <a:off x="205032" y="1103314"/>
            <a:ext cx="8573794" cy="3907196"/>
          </a:xfrm>
        </p:spPr>
        <p:txBody>
          <a:bodyPr/>
          <a:lstStyle>
            <a:lvl1pPr>
              <a:defRPr/>
            </a:lvl1pPr>
          </a:lstStyle>
          <a:p>
            <a:r>
              <a:rPr lang="en-US" dirty="0" smtClean="0"/>
              <a:t>Click icon to insert chart</a:t>
            </a:r>
            <a:endParaRPr lang="en-US" dirty="0"/>
          </a:p>
        </p:txBody>
      </p:sp>
      <p:sp>
        <p:nvSpPr>
          <p:cNvPr id="11" name="Text Placeholder 10"/>
          <p:cNvSpPr>
            <a:spLocks noGrp="1"/>
          </p:cNvSpPr>
          <p:nvPr>
            <p:ph type="body" sz="quarter" idx="12" hasCustomPrompt="1"/>
          </p:nvPr>
        </p:nvSpPr>
        <p:spPr>
          <a:xfrm>
            <a:off x="205032" y="226243"/>
            <a:ext cx="8573794" cy="877070"/>
          </a:xfrm>
        </p:spPr>
        <p:txBody>
          <a:bodyPr>
            <a:normAutofit/>
          </a:bodyPr>
          <a:lstStyle>
            <a:lvl1pPr marL="0" indent="0">
              <a:buNone/>
              <a:defRPr sz="3000">
                <a:solidFill>
                  <a:srgbClr val="00447B"/>
                </a:solidFill>
              </a:defRPr>
            </a:lvl1pPr>
          </a:lstStyle>
          <a:p>
            <a:pPr lvl="0"/>
            <a:r>
              <a:rPr lang="en-US" dirty="0" smtClean="0"/>
              <a:t>Click to add Chart Title</a:t>
            </a:r>
          </a:p>
        </p:txBody>
      </p:sp>
      <p:sp>
        <p:nvSpPr>
          <p:cNvPr id="7" name="Text Placeholder 12"/>
          <p:cNvSpPr>
            <a:spLocks noGrp="1"/>
          </p:cNvSpPr>
          <p:nvPr>
            <p:ph type="body" sz="quarter" idx="13" hasCustomPrompt="1"/>
          </p:nvPr>
        </p:nvSpPr>
        <p:spPr>
          <a:xfrm>
            <a:off x="205032" y="5283560"/>
            <a:ext cx="8573793"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Subtitle</a:t>
            </a:r>
          </a:p>
        </p:txBody>
      </p:sp>
      <p:sp>
        <p:nvSpPr>
          <p:cNvPr id="8" name="Text Placeholder 12"/>
          <p:cNvSpPr>
            <a:spLocks noGrp="1"/>
          </p:cNvSpPr>
          <p:nvPr>
            <p:ph type="body" sz="quarter" idx="14" hasCustomPrompt="1"/>
          </p:nvPr>
        </p:nvSpPr>
        <p:spPr>
          <a:xfrm>
            <a:off x="205032" y="5684363"/>
            <a:ext cx="8573794" cy="1037113"/>
          </a:xfrm>
        </p:spPr>
        <p:txBody>
          <a:bodyPr>
            <a:norm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Description</a:t>
            </a:r>
          </a:p>
        </p:txBody>
      </p:sp>
    </p:spTree>
    <p:extLst>
      <p:ext uri="{BB962C8B-B14F-4D97-AF65-F5344CB8AC3E}">
        <p14:creationId xmlns:p14="http://schemas.microsoft.com/office/powerpoint/2010/main" val="363979973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28355258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96755086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351" b="12276"/>
          <a:stretch/>
        </p:blipFill>
        <p:spPr>
          <a:xfrm>
            <a:off x="0" y="-13648"/>
            <a:ext cx="9143999" cy="6892120"/>
          </a:xfrm>
          <a:prstGeom prst="rect">
            <a:avLst/>
          </a:prstGeom>
        </p:spPr>
      </p:pic>
      <p:sp>
        <p:nvSpPr>
          <p:cNvPr id="5" name="Media Placeholder 4"/>
          <p:cNvSpPr>
            <a:spLocks noGrp="1"/>
          </p:cNvSpPr>
          <p:nvPr>
            <p:ph type="media" sz="quarter" idx="11"/>
          </p:nvPr>
        </p:nvSpPr>
        <p:spPr>
          <a:xfrm>
            <a:off x="2374711" y="955344"/>
            <a:ext cx="4329752" cy="3616657"/>
          </a:xfrm>
        </p:spPr>
        <p:txBody>
          <a:bodyPr anchor="t">
            <a:normAutofit/>
          </a:bodyPr>
          <a:lstStyle>
            <a:lvl1pPr marL="0" indent="0" algn="ctr">
              <a:buNone/>
              <a:defRPr sz="3600" baseline="0">
                <a:solidFill>
                  <a:srgbClr val="00447B"/>
                </a:solidFill>
              </a:defRPr>
            </a:lvl1pPr>
          </a:lstStyle>
          <a:p>
            <a:endParaRPr lang="en-US" dirty="0" smtClean="0"/>
          </a:p>
          <a:p>
            <a:endParaRPr lang="en-US" dirty="0"/>
          </a:p>
        </p:txBody>
      </p:sp>
    </p:spTree>
    <p:extLst>
      <p:ext uri="{BB962C8B-B14F-4D97-AF65-F5344CB8AC3E}">
        <p14:creationId xmlns:p14="http://schemas.microsoft.com/office/powerpoint/2010/main" val="100686989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00667" y="964501"/>
            <a:ext cx="5542667" cy="4926815"/>
          </a:xfrm>
          <a:prstGeom prst="rect">
            <a:avLst/>
          </a:prstGeom>
        </p:spPr>
      </p:pic>
      <p:sp>
        <p:nvSpPr>
          <p:cNvPr id="7" name="Oval 6"/>
          <p:cNvSpPr/>
          <p:nvPr userDrawn="1"/>
        </p:nvSpPr>
        <p:spPr>
          <a:xfrm>
            <a:off x="4282126" y="2994059"/>
            <a:ext cx="579748"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1"/>
          </p:nvPr>
        </p:nvSpPr>
        <p:spPr>
          <a:xfrm>
            <a:off x="0" y="1"/>
            <a:ext cx="9143999" cy="6857999"/>
          </a:xfrm>
        </p:spPr>
        <p:txBody>
          <a:bodyPr anchor="t">
            <a:normAutofit/>
          </a:bodyPr>
          <a:lstStyle>
            <a:lvl1pPr marL="0" indent="0" algn="ctr">
              <a:buNone/>
              <a:defRPr sz="3600" baseline="0">
                <a:solidFill>
                  <a:srgbClr val="00447B"/>
                </a:solidFill>
              </a:defRPr>
            </a:lvl1pPr>
          </a:lstStyle>
          <a:p>
            <a:endParaRPr lang="en-US" dirty="0" smtClean="0"/>
          </a:p>
          <a:p>
            <a:endParaRPr lang="en-US" dirty="0"/>
          </a:p>
        </p:txBody>
      </p:sp>
    </p:spTree>
    <p:extLst>
      <p:ext uri="{BB962C8B-B14F-4D97-AF65-F5344CB8AC3E}">
        <p14:creationId xmlns:p14="http://schemas.microsoft.com/office/powerpoint/2010/main" val="312556255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l="-10275" t="5096" r="1699" b="3441"/>
          <a:stretch/>
        </p:blipFill>
        <p:spPr>
          <a:xfrm>
            <a:off x="-20472" y="1"/>
            <a:ext cx="9161060" cy="6858000"/>
          </a:xfrm>
          <a:prstGeom prst="rect">
            <a:avLst/>
          </a:prstGeom>
          <a:effectLst>
            <a:softEdge rad="0"/>
          </a:effectLst>
        </p:spPr>
      </p:pic>
      <p:sp>
        <p:nvSpPr>
          <p:cNvPr id="3" name="Date Placeholder 2"/>
          <p:cNvSpPr>
            <a:spLocks noGrp="1"/>
          </p:cNvSpPr>
          <p:nvPr>
            <p:ph type="dt" sz="half" idx="10"/>
          </p:nvPr>
        </p:nvSpPr>
        <p:spPr/>
        <p:txBody>
          <a:bodyPr/>
          <a:lstStyle/>
          <a:p>
            <a:endParaRPr lang="en-US" dirty="0"/>
          </a:p>
        </p:txBody>
      </p:sp>
      <p:sp>
        <p:nvSpPr>
          <p:cNvPr id="5" name="Rectangle 13"/>
          <p:cNvSpPr/>
          <p:nvPr userDrawn="1"/>
        </p:nvSpPr>
        <p:spPr>
          <a:xfrm flipH="1">
            <a:off x="-8" y="-18853"/>
            <a:ext cx="5422776" cy="6928701"/>
          </a:xfrm>
          <a:custGeom>
            <a:avLst/>
            <a:gdLst>
              <a:gd name="connsiteX0" fmla="*/ 0 w 6410327"/>
              <a:gd name="connsiteY0" fmla="*/ 0 h 6858000"/>
              <a:gd name="connsiteX1" fmla="*/ 6410327 w 6410327"/>
              <a:gd name="connsiteY1" fmla="*/ 0 h 6858000"/>
              <a:gd name="connsiteX2" fmla="*/ 6410327 w 6410327"/>
              <a:gd name="connsiteY2" fmla="*/ 6858000 h 6858000"/>
              <a:gd name="connsiteX3" fmla="*/ 0 w 6410327"/>
              <a:gd name="connsiteY3" fmla="*/ 6858000 h 6858000"/>
              <a:gd name="connsiteX4" fmla="*/ 0 w 6410327"/>
              <a:gd name="connsiteY4" fmla="*/ 0 h 6858000"/>
              <a:gd name="connsiteX0" fmla="*/ 0 w 6410327"/>
              <a:gd name="connsiteY0" fmla="*/ 0 h 6858000"/>
              <a:gd name="connsiteX1" fmla="*/ 6410327 w 6410327"/>
              <a:gd name="connsiteY1" fmla="*/ 0 h 6858000"/>
              <a:gd name="connsiteX2" fmla="*/ 6410327 w 6410327"/>
              <a:gd name="connsiteY2" fmla="*/ 6858000 h 6858000"/>
              <a:gd name="connsiteX3" fmla="*/ 1695450 w 6410327"/>
              <a:gd name="connsiteY3" fmla="*/ 6838950 h 6858000"/>
              <a:gd name="connsiteX4" fmla="*/ 0 w 6410327"/>
              <a:gd name="connsiteY4" fmla="*/ 0 h 6858000"/>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431890" y="1657448"/>
            <a:ext cx="391157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
        <p:nvSpPr>
          <p:cNvPr id="11" name="Text Placeholder 10"/>
          <p:cNvSpPr>
            <a:spLocks noGrp="1"/>
          </p:cNvSpPr>
          <p:nvPr>
            <p:ph type="body" sz="quarter" idx="11" hasCustomPrompt="1"/>
          </p:nvPr>
        </p:nvSpPr>
        <p:spPr>
          <a:xfrm>
            <a:off x="431890" y="849540"/>
            <a:ext cx="4491038" cy="987425"/>
          </a:xfrm>
        </p:spPr>
        <p:txBody>
          <a:bodyPr anchor="b">
            <a:noAutofit/>
          </a:bodyPr>
          <a:lstStyle>
            <a:lvl1pPr marL="0" indent="0">
              <a:buNone/>
              <a:defRPr sz="4950">
                <a:solidFill>
                  <a:schemeClr val="bg1"/>
                </a:solidFill>
              </a:defRPr>
            </a:lvl1pPr>
          </a:lstStyle>
          <a:p>
            <a:pPr lvl="0"/>
            <a:r>
              <a:rPr lang="en-US" dirty="0" smtClean="0"/>
              <a:t>Thank you!</a:t>
            </a:r>
            <a:endParaRPr lang="en-US" dirty="0"/>
          </a:p>
        </p:txBody>
      </p:sp>
      <p:sp>
        <p:nvSpPr>
          <p:cNvPr id="7" name="Text Placeholder 6"/>
          <p:cNvSpPr>
            <a:spLocks noGrp="1"/>
          </p:cNvSpPr>
          <p:nvPr>
            <p:ph type="body" sz="quarter" idx="12" hasCustomPrompt="1"/>
          </p:nvPr>
        </p:nvSpPr>
        <p:spPr>
          <a:xfrm>
            <a:off x="432197" y="2049464"/>
            <a:ext cx="3253978" cy="4306887"/>
          </a:xfrm>
        </p:spPr>
        <p:txBody>
          <a:bodyPr>
            <a:normAutofit/>
          </a:bodyPr>
          <a:lstStyle>
            <a:lvl1pPr marL="0" indent="0">
              <a:buNone/>
              <a:defRPr sz="15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Contact Information</a:t>
            </a:r>
            <a:endParaRPr lang="en-US" dirty="0"/>
          </a:p>
        </p:txBody>
      </p:sp>
    </p:spTree>
    <p:extLst>
      <p:ext uri="{BB962C8B-B14F-4D97-AF65-F5344CB8AC3E}">
        <p14:creationId xmlns:p14="http://schemas.microsoft.com/office/powerpoint/2010/main" val="3482030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0013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bwMode="white">
          <a:xfrm>
            <a:off x="8116491" y="1"/>
            <a:ext cx="1027510"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11" name="Title 1"/>
          <p:cNvSpPr txBox="1">
            <a:spLocks/>
          </p:cNvSpPr>
          <p:nvPr userDrawn="1"/>
        </p:nvSpPr>
        <p:spPr>
          <a:xfrm>
            <a:off x="744141" y="1319351"/>
            <a:ext cx="5086349" cy="7620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sz="3300" dirty="0">
              <a:latin typeface="Futura Md BT" panose="020B0602020204020303"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8273201" y="6043352"/>
            <a:ext cx="714087" cy="548945"/>
          </a:xfrm>
          <a:prstGeom prst="rect">
            <a:avLst/>
          </a:prstGeom>
        </p:spPr>
      </p:pic>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
        <p:nvSpPr>
          <p:cNvPr id="15" name="Text Placeholder 14"/>
          <p:cNvSpPr>
            <a:spLocks noGrp="1"/>
          </p:cNvSpPr>
          <p:nvPr>
            <p:ph type="body" sz="quarter" idx="13" hasCustomPrompt="1"/>
          </p:nvPr>
        </p:nvSpPr>
        <p:spPr>
          <a:xfrm>
            <a:off x="628650" y="4180115"/>
            <a:ext cx="7372350" cy="1863499"/>
          </a:xfrm>
        </p:spPr>
        <p:txBody>
          <a:bodyPr>
            <a:normAutofit/>
          </a:bodyPr>
          <a:lstStyle>
            <a:lvl1pPr marL="0" indent="0">
              <a:buNone/>
              <a:defRPr sz="27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 Name (Office)</a:t>
            </a:r>
            <a:endParaRPr lang="en-US" dirty="0"/>
          </a:p>
        </p:txBody>
      </p:sp>
      <p:sp>
        <p:nvSpPr>
          <p:cNvPr id="17" name="Text Placeholder 16"/>
          <p:cNvSpPr>
            <a:spLocks noGrp="1"/>
          </p:cNvSpPr>
          <p:nvPr>
            <p:ph type="body" sz="quarter" idx="14" hasCustomPrompt="1"/>
          </p:nvPr>
        </p:nvSpPr>
        <p:spPr>
          <a:xfrm>
            <a:off x="628650" y="3822700"/>
            <a:ext cx="5389960" cy="357188"/>
          </a:xfrm>
        </p:spPr>
        <p:txBody>
          <a:bodyPr>
            <a:normAutofit/>
          </a:bodyPr>
          <a:lstStyle>
            <a:lvl1pPr marL="0" indent="0">
              <a:buNone/>
              <a:defRPr sz="1500">
                <a:solidFill>
                  <a:srgbClr val="99BCE4"/>
                </a:solidFill>
              </a:defRPr>
            </a:lvl1pPr>
          </a:lstStyle>
          <a:p>
            <a:pPr lvl="0"/>
            <a:r>
              <a:rPr lang="en-US" dirty="0" smtClean="0"/>
              <a:t>Presented by:</a:t>
            </a:r>
            <a:endParaRPr lang="en-US" dirty="0"/>
          </a:p>
        </p:txBody>
      </p:sp>
      <p:sp>
        <p:nvSpPr>
          <p:cNvPr id="10" name="Text Placeholder 9"/>
          <p:cNvSpPr>
            <a:spLocks noGrp="1"/>
          </p:cNvSpPr>
          <p:nvPr>
            <p:ph type="body" sz="quarter" idx="15" hasCustomPrompt="1"/>
          </p:nvPr>
        </p:nvSpPr>
        <p:spPr>
          <a:xfrm>
            <a:off x="628650" y="290513"/>
            <a:ext cx="7372350" cy="3192462"/>
          </a:xfrm>
        </p:spPr>
        <p:txBody>
          <a:bodyPr anchor="b">
            <a:normAutofit/>
          </a:bodyPr>
          <a:lstStyle>
            <a:lvl1pPr marL="0" indent="0">
              <a:buNone/>
              <a:defRPr sz="4500" b="0" baseline="0">
                <a:solidFill>
                  <a:srgbClr val="00447B"/>
                </a:solidFill>
                <a:latin typeface="+mj-lt"/>
              </a:defRPr>
            </a:lvl1pPr>
          </a:lstStyle>
          <a:p>
            <a:pPr lvl="0"/>
            <a:r>
              <a:rPr lang="en-US" dirty="0" smtClean="0">
                <a:latin typeface="+mj-lt"/>
              </a:rPr>
              <a:t>Presentation Title</a:t>
            </a:r>
            <a:endParaRPr lang="en-US" dirty="0"/>
          </a:p>
        </p:txBody>
      </p:sp>
      <p:pic>
        <p:nvPicPr>
          <p:cNvPr id="2" name="Picture 1"/>
          <p:cNvPicPr>
            <a:picLocks noChangeAspect="1"/>
          </p:cNvPicPr>
          <p:nvPr userDrawn="1"/>
        </p:nvPicPr>
        <p:blipFill>
          <a:blip r:embed="rId3"/>
          <a:stretch>
            <a:fillRect/>
          </a:stretch>
        </p:blipFill>
        <p:spPr>
          <a:xfrm>
            <a:off x="8314873" y="219370"/>
            <a:ext cx="771383" cy="5866316"/>
          </a:xfrm>
          <a:prstGeom prst="rect">
            <a:avLst/>
          </a:prstGeom>
        </p:spPr>
      </p:pic>
    </p:spTree>
    <p:extLst>
      <p:ext uri="{BB962C8B-B14F-4D97-AF65-F5344CB8AC3E}">
        <p14:creationId xmlns:p14="http://schemas.microsoft.com/office/powerpoint/2010/main" val="307587106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227" y="365126"/>
            <a:ext cx="8007123" cy="101486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8227" y="1559379"/>
            <a:ext cx="8007123" cy="461758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nchor="ctr"/>
          <a:lstStyle>
            <a:lvl1pPr>
              <a:defRPr lang="en-US" sz="900" kern="1200" dirty="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nchor="ctr"/>
          <a:lstStyle>
            <a:lvl1pPr>
              <a:defRPr lang="en-US" sz="900" kern="1200" smtClean="0">
                <a:solidFill>
                  <a:schemeClr val="tx1">
                    <a:tint val="75000"/>
                  </a:schemeClr>
                </a:solidFill>
                <a:latin typeface="+mn-lt"/>
                <a:ea typeface="+mn-ea"/>
                <a:cs typeface="+mn-cs"/>
              </a:defRPr>
            </a:lvl1pPr>
          </a:lstStyle>
          <a:p>
            <a:fld id="{6780B6AC-FBDE-415B-BDC5-8937C05D3A52}" type="slidenum">
              <a:rPr lang="en-US" smtClean="0"/>
              <a:pPr/>
              <a:t>‹#›</a:t>
            </a:fld>
            <a:endParaRPr lang="en-US" dirty="0"/>
          </a:p>
        </p:txBody>
      </p:sp>
    </p:spTree>
    <p:extLst>
      <p:ext uri="{BB962C8B-B14F-4D97-AF65-F5344CB8AC3E}">
        <p14:creationId xmlns:p14="http://schemas.microsoft.com/office/powerpoint/2010/main" val="184073496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9144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2">
            <a:duotone>
              <a:schemeClr val="accent3">
                <a:shade val="45000"/>
                <a:satMod val="135000"/>
              </a:schemeClr>
              <a:prstClr val="white"/>
            </a:duotone>
          </a:blip>
          <a:srcRect t="-3058" r="23735" b="19265"/>
          <a:stretch/>
        </p:blipFill>
        <p:spPr>
          <a:xfrm>
            <a:off x="0" y="27987"/>
            <a:ext cx="9144000" cy="6819380"/>
          </a:xfrm>
          <a:prstGeom prst="rect">
            <a:avLst/>
          </a:prstGeom>
          <a:noFill/>
        </p:spPr>
      </p:pic>
      <p:pic>
        <p:nvPicPr>
          <p:cNvPr id="8" name="Picture 7"/>
          <p:cNvPicPr>
            <a:picLocks noChangeAspect="1"/>
          </p:cNvPicPr>
          <p:nvPr userDrawn="1"/>
        </p:nvPicPr>
        <p:blipFill rotWithShape="1">
          <a:blip r:embed="rId3">
            <a:duotone>
              <a:schemeClr val="accent3">
                <a:shade val="45000"/>
                <a:satMod val="135000"/>
              </a:schemeClr>
              <a:prstClr val="white"/>
            </a:duotone>
            <a:extLst/>
          </a:blip>
          <a:srcRect t="-3058" r="23735" b="18664"/>
          <a:stretch/>
        </p:blipFill>
        <p:spPr>
          <a:xfrm>
            <a:off x="0" y="27987"/>
            <a:ext cx="9135496" cy="6861912"/>
          </a:xfrm>
          <a:prstGeom prst="rect">
            <a:avLst/>
          </a:prstGeom>
          <a:noFill/>
        </p:spPr>
      </p:pic>
      <p:sp>
        <p:nvSpPr>
          <p:cNvPr id="2" name="Title 1"/>
          <p:cNvSpPr>
            <a:spLocks noGrp="1"/>
          </p:cNvSpPr>
          <p:nvPr>
            <p:ph type="title"/>
          </p:nvPr>
        </p:nvSpPr>
        <p:spPr>
          <a:xfrm>
            <a:off x="4094625" y="1002214"/>
            <a:ext cx="4420726" cy="2852737"/>
          </a:xfrm>
        </p:spPr>
        <p:txBody>
          <a:bodyPr anchor="b">
            <a:normAutofit/>
          </a:bodyPr>
          <a:lstStyle>
            <a:lvl1pPr>
              <a:defRPr sz="4050"/>
            </a:lvl1pPr>
          </a:lstStyle>
          <a:p>
            <a:r>
              <a:rPr lang="en-US" dirty="0" smtClean="0"/>
              <a:t>Click to edit Master title style</a:t>
            </a:r>
            <a:endParaRPr lang="en-US" dirty="0"/>
          </a:p>
        </p:txBody>
      </p:sp>
      <p:sp>
        <p:nvSpPr>
          <p:cNvPr id="3" name="Text Placeholder 2"/>
          <p:cNvSpPr>
            <a:spLocks noGrp="1"/>
          </p:cNvSpPr>
          <p:nvPr>
            <p:ph type="body" idx="1"/>
          </p:nvPr>
        </p:nvSpPr>
        <p:spPr>
          <a:xfrm>
            <a:off x="4094624" y="3881939"/>
            <a:ext cx="4420727"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311078" y="6238081"/>
            <a:ext cx="628817" cy="483395"/>
          </a:xfrm>
          <a:prstGeom prst="rect">
            <a:avLst/>
          </a:prstGeom>
        </p:spPr>
      </p:pic>
    </p:spTree>
    <p:extLst>
      <p:ext uri="{BB962C8B-B14F-4D97-AF65-F5344CB8AC3E}">
        <p14:creationId xmlns:p14="http://schemas.microsoft.com/office/powerpoint/2010/main" val="311461659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rotWithShape="1">
          <a:blip r:embed="rId2" cstate="screen">
            <a:extLst>
              <a:ext uri="{28A0092B-C50C-407E-A947-70E740481C1C}">
                <a14:useLocalDpi xmlns:a14="http://schemas.microsoft.com/office/drawing/2010/main" val="0"/>
              </a:ext>
            </a:extLst>
          </a:blip>
          <a:srcRect l="27181" t="7512" r="653" b="998"/>
          <a:stretch/>
        </p:blipFill>
        <p:spPr>
          <a:xfrm>
            <a:off x="0" y="0"/>
            <a:ext cx="6086475" cy="6858000"/>
          </a:xfrm>
          <a:prstGeom prst="parallelogram">
            <a:avLst/>
          </a:prstGeom>
        </p:spPr>
      </p:pic>
      <p:sp>
        <p:nvSpPr>
          <p:cNvPr id="6" name="Picture Placeholder 5"/>
          <p:cNvSpPr>
            <a:spLocks noGrp="1"/>
          </p:cNvSpPr>
          <p:nvPr>
            <p:ph type="pic" sz="quarter" idx="13" hasCustomPrompt="1"/>
          </p:nvPr>
        </p:nvSpPr>
        <p:spPr>
          <a:xfrm>
            <a:off x="-24492" y="0"/>
            <a:ext cx="6159953" cy="6858000"/>
          </a:xfrm>
          <a:prstGeom prst="parallelogram">
            <a:avLst/>
          </a:prstGeom>
        </p:spPr>
        <p:txBody>
          <a:bodyPr/>
          <a:lstStyle>
            <a:lvl1pPr>
              <a:defRPr>
                <a:solidFill>
                  <a:schemeClr val="bg1"/>
                </a:solidFill>
              </a:defRPr>
            </a:lvl1pPr>
          </a:lstStyle>
          <a:p>
            <a:r>
              <a:rPr lang="en-US" dirty="0" smtClean="0"/>
              <a:t>Click icon to insert picture</a:t>
            </a:r>
            <a:endParaRPr lang="en-US" dirty="0"/>
          </a:p>
        </p:txBody>
      </p:sp>
      <p:sp>
        <p:nvSpPr>
          <p:cNvPr id="3" name="Date Placeholder 2"/>
          <p:cNvSpPr>
            <a:spLocks noGrp="1"/>
          </p:cNvSpPr>
          <p:nvPr>
            <p:ph type="dt" sz="half" idx="10"/>
          </p:nvPr>
        </p:nvSpPr>
        <p:spPr/>
        <p:txBody>
          <a:bodyPr/>
          <a:lstStyle/>
          <a:p>
            <a:endParaRPr lang="en-US" dirty="0"/>
          </a:p>
        </p:txBody>
      </p:sp>
      <p:sp>
        <p:nvSpPr>
          <p:cNvPr id="5" name="Text Placeholder 4"/>
          <p:cNvSpPr>
            <a:spLocks noGrp="1"/>
          </p:cNvSpPr>
          <p:nvPr>
            <p:ph type="body" sz="quarter" idx="11" hasCustomPrompt="1"/>
          </p:nvPr>
        </p:nvSpPr>
        <p:spPr>
          <a:xfrm>
            <a:off x="6086476" y="1669265"/>
            <a:ext cx="2707481" cy="1677988"/>
          </a:xfrm>
        </p:spPr>
        <p:txBody>
          <a:bodyPr anchor="b">
            <a:normAutofit/>
          </a:bodyPr>
          <a:lstStyle>
            <a:lvl1pPr marL="0" indent="0">
              <a:buNone/>
              <a:defRPr sz="3300" b="0" baseline="0">
                <a:solidFill>
                  <a:srgbClr val="00447B"/>
                </a:solidFill>
                <a:latin typeface="+mj-lt"/>
              </a:defRPr>
            </a:lvl1pPr>
          </a:lstStyle>
          <a:p>
            <a:pPr lvl="0"/>
            <a:r>
              <a:rPr lang="en-US" dirty="0" smtClean="0"/>
              <a:t>Insert Divider Title</a:t>
            </a:r>
            <a:endParaRPr lang="en-US" dirty="0"/>
          </a:p>
        </p:txBody>
      </p:sp>
      <p:sp>
        <p:nvSpPr>
          <p:cNvPr id="7" name="Text Placeholder 6"/>
          <p:cNvSpPr>
            <a:spLocks noGrp="1"/>
          </p:cNvSpPr>
          <p:nvPr>
            <p:ph type="body" sz="quarter" idx="12" hasCustomPrompt="1"/>
          </p:nvPr>
        </p:nvSpPr>
        <p:spPr>
          <a:xfrm>
            <a:off x="6086476" y="3348038"/>
            <a:ext cx="2707481" cy="1147762"/>
          </a:xfrm>
        </p:spPr>
        <p:txBody>
          <a:bodyPr/>
          <a:lstStyle>
            <a:lvl1pPr marL="0" indent="0">
              <a:buNone/>
              <a:defRPr baseline="0">
                <a:solidFill>
                  <a:srgbClr val="99BCE4"/>
                </a:solidFill>
                <a:latin typeface="+mn-lt"/>
              </a:defRPr>
            </a:lvl1pPr>
          </a:lstStyle>
          <a:p>
            <a:pPr lvl="0"/>
            <a:r>
              <a:rPr lang="en-US" dirty="0" smtClean="0"/>
              <a:t>Insert subtitle</a:t>
            </a:r>
            <a:endParaRPr lang="en-US" dirty="0"/>
          </a:p>
        </p:txBody>
      </p:sp>
    </p:spTree>
    <p:extLst>
      <p:ext uri="{BB962C8B-B14F-4D97-AF65-F5344CB8AC3E}">
        <p14:creationId xmlns:p14="http://schemas.microsoft.com/office/powerpoint/2010/main" val="193017462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635794" y="1399509"/>
            <a:ext cx="1115616" cy="148645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48" name="Picture Placeholder 37"/>
          <p:cNvSpPr>
            <a:spLocks noGrp="1"/>
          </p:cNvSpPr>
          <p:nvPr>
            <p:ph type="pic" sz="quarter" idx="14" hasCustomPrompt="1"/>
          </p:nvPr>
        </p:nvSpPr>
        <p:spPr>
          <a:xfrm>
            <a:off x="628650" y="3001078"/>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49" name="Picture Placeholder 37"/>
          <p:cNvSpPr>
            <a:spLocks noGrp="1"/>
          </p:cNvSpPr>
          <p:nvPr>
            <p:ph type="pic" sz="quarter" idx="15" hasCustomPrompt="1"/>
          </p:nvPr>
        </p:nvSpPr>
        <p:spPr>
          <a:xfrm>
            <a:off x="635794" y="4599782"/>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0" name="Picture Placeholder 37"/>
          <p:cNvSpPr>
            <a:spLocks noGrp="1"/>
          </p:cNvSpPr>
          <p:nvPr>
            <p:ph type="pic" sz="quarter" idx="16" hasCustomPrompt="1"/>
          </p:nvPr>
        </p:nvSpPr>
        <p:spPr>
          <a:xfrm>
            <a:off x="4473290" y="1393661"/>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1" name="Picture Placeholder 37"/>
          <p:cNvSpPr>
            <a:spLocks noGrp="1"/>
          </p:cNvSpPr>
          <p:nvPr>
            <p:ph type="pic" sz="quarter" idx="17" hasCustomPrompt="1"/>
          </p:nvPr>
        </p:nvSpPr>
        <p:spPr>
          <a:xfrm>
            <a:off x="4460239" y="2987409"/>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2" name="Picture Placeholder 37"/>
          <p:cNvSpPr>
            <a:spLocks noGrp="1"/>
          </p:cNvSpPr>
          <p:nvPr>
            <p:ph type="pic" sz="quarter" idx="18" hasCustomPrompt="1"/>
          </p:nvPr>
        </p:nvSpPr>
        <p:spPr>
          <a:xfrm>
            <a:off x="4467167" y="4598230"/>
            <a:ext cx="1115616" cy="1486458"/>
          </a:xfrm>
        </p:spPr>
        <p:txBody>
          <a:bodyPr>
            <a:normAutofit/>
          </a:bodyPr>
          <a:lstStyle>
            <a:lvl1pPr marL="0" indent="0">
              <a:buNone/>
              <a:defRPr lang="en-US" sz="1050" kern="1200" baseline="0" dirty="0">
                <a:solidFill>
                  <a:srgbClr val="00447B"/>
                </a:solidFill>
                <a:latin typeface="+mn-lt"/>
                <a:ea typeface="+mn-ea"/>
                <a:cs typeface="+mn-cs"/>
              </a:defRPr>
            </a:lvl1pPr>
          </a:lstStyle>
          <a:p>
            <a:r>
              <a:rPr lang="en-US" dirty="0" smtClean="0"/>
              <a:t>Click icon to insert headshot</a:t>
            </a:r>
            <a:endParaRPr lang="en-US" dirty="0"/>
          </a:p>
        </p:txBody>
      </p:sp>
      <p:sp>
        <p:nvSpPr>
          <p:cNvPr id="53" name="Title 52"/>
          <p:cNvSpPr>
            <a:spLocks noGrp="1"/>
          </p:cNvSpPr>
          <p:nvPr>
            <p:ph type="title" hasCustomPrompt="1"/>
          </p:nvPr>
        </p:nvSpPr>
        <p:spPr/>
        <p:txBody>
          <a:bodyPr/>
          <a:lstStyle>
            <a:lvl1pPr>
              <a:defRPr/>
            </a:lvl1pPr>
          </a:lstStyle>
          <a:p>
            <a:r>
              <a:rPr lang="en-US" dirty="0" smtClean="0"/>
              <a:t>Team Members</a:t>
            </a:r>
            <a:endParaRPr lang="en-US" dirty="0"/>
          </a:p>
        </p:txBody>
      </p:sp>
      <p:sp>
        <p:nvSpPr>
          <p:cNvPr id="12" name="Text Placeholder 5"/>
          <p:cNvSpPr>
            <a:spLocks noGrp="1"/>
          </p:cNvSpPr>
          <p:nvPr>
            <p:ph type="body" sz="quarter" idx="19" hasCustomPrompt="1"/>
          </p:nvPr>
        </p:nvSpPr>
        <p:spPr>
          <a:xfrm>
            <a:off x="1807007" y="1432165"/>
            <a:ext cx="2230022" cy="415414"/>
          </a:xfrm>
        </p:spPr>
        <p:txBody>
          <a:bodyPr>
            <a:noAutofit/>
          </a:bodyPr>
          <a:lstStyle>
            <a:lvl1pPr marL="0" indent="0">
              <a:buNone/>
              <a:defRPr sz="1500" baseline="0"/>
            </a:lvl1pPr>
          </a:lstStyle>
          <a:p>
            <a:pPr lvl="0"/>
            <a:r>
              <a:rPr lang="en-US" dirty="0" smtClean="0"/>
              <a:t>Attorney Name</a:t>
            </a:r>
          </a:p>
        </p:txBody>
      </p:sp>
      <p:sp>
        <p:nvSpPr>
          <p:cNvPr id="13" name="Text Placeholder 5"/>
          <p:cNvSpPr>
            <a:spLocks noGrp="1"/>
          </p:cNvSpPr>
          <p:nvPr>
            <p:ph type="body" sz="quarter" idx="20" hasCustomPrompt="1"/>
          </p:nvPr>
        </p:nvSpPr>
        <p:spPr>
          <a:xfrm>
            <a:off x="1807007" y="1806760"/>
            <a:ext cx="2230022" cy="262221"/>
          </a:xfrm>
        </p:spPr>
        <p:txBody>
          <a:bodyPr>
            <a:noAutofit/>
          </a:bodyPr>
          <a:lstStyle>
            <a:lvl1pPr marL="0" indent="0">
              <a:buNone/>
              <a:defRPr sz="1200" baseline="0"/>
            </a:lvl1pPr>
          </a:lstStyle>
          <a:p>
            <a:pPr lvl="0"/>
            <a:r>
              <a:rPr lang="en-US" dirty="0" smtClean="0"/>
              <a:t>Title</a:t>
            </a:r>
          </a:p>
        </p:txBody>
      </p:sp>
      <p:sp>
        <p:nvSpPr>
          <p:cNvPr id="14" name="Text Placeholder 5"/>
          <p:cNvSpPr>
            <a:spLocks noGrp="1"/>
          </p:cNvSpPr>
          <p:nvPr>
            <p:ph type="body" sz="quarter" idx="21" hasCustomPrompt="1"/>
          </p:nvPr>
        </p:nvSpPr>
        <p:spPr>
          <a:xfrm>
            <a:off x="1807007" y="2100675"/>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15" name="Text Placeholder 5"/>
          <p:cNvSpPr>
            <a:spLocks noGrp="1"/>
          </p:cNvSpPr>
          <p:nvPr>
            <p:ph type="body" sz="quarter" idx="22" hasCustomPrompt="1"/>
          </p:nvPr>
        </p:nvSpPr>
        <p:spPr>
          <a:xfrm>
            <a:off x="1807007" y="3040172"/>
            <a:ext cx="2230022" cy="415414"/>
          </a:xfrm>
        </p:spPr>
        <p:txBody>
          <a:bodyPr>
            <a:noAutofit/>
          </a:bodyPr>
          <a:lstStyle>
            <a:lvl1pPr marL="0" indent="0">
              <a:buNone/>
              <a:defRPr sz="1500" baseline="0"/>
            </a:lvl1pPr>
          </a:lstStyle>
          <a:p>
            <a:pPr lvl="0"/>
            <a:r>
              <a:rPr lang="en-US" dirty="0" smtClean="0"/>
              <a:t>Attorney Name</a:t>
            </a:r>
          </a:p>
        </p:txBody>
      </p:sp>
      <p:sp>
        <p:nvSpPr>
          <p:cNvPr id="16" name="Text Placeholder 5"/>
          <p:cNvSpPr>
            <a:spLocks noGrp="1"/>
          </p:cNvSpPr>
          <p:nvPr>
            <p:ph type="body" sz="quarter" idx="23" hasCustomPrompt="1"/>
          </p:nvPr>
        </p:nvSpPr>
        <p:spPr>
          <a:xfrm>
            <a:off x="1807007" y="3414766"/>
            <a:ext cx="2230022" cy="262221"/>
          </a:xfrm>
        </p:spPr>
        <p:txBody>
          <a:bodyPr>
            <a:noAutofit/>
          </a:bodyPr>
          <a:lstStyle>
            <a:lvl1pPr marL="0" indent="0">
              <a:buNone/>
              <a:defRPr sz="1200" baseline="0"/>
            </a:lvl1pPr>
          </a:lstStyle>
          <a:p>
            <a:pPr lvl="0"/>
            <a:r>
              <a:rPr lang="en-US" dirty="0" smtClean="0"/>
              <a:t>Title</a:t>
            </a:r>
          </a:p>
        </p:txBody>
      </p:sp>
      <p:sp>
        <p:nvSpPr>
          <p:cNvPr id="17" name="Text Placeholder 5"/>
          <p:cNvSpPr>
            <a:spLocks noGrp="1"/>
          </p:cNvSpPr>
          <p:nvPr>
            <p:ph type="body" sz="quarter" idx="24" hasCustomPrompt="1"/>
          </p:nvPr>
        </p:nvSpPr>
        <p:spPr>
          <a:xfrm>
            <a:off x="1807007" y="370868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18" name="Text Placeholder 5"/>
          <p:cNvSpPr>
            <a:spLocks noGrp="1"/>
          </p:cNvSpPr>
          <p:nvPr>
            <p:ph type="body" sz="quarter" idx="25" hasCustomPrompt="1"/>
          </p:nvPr>
        </p:nvSpPr>
        <p:spPr>
          <a:xfrm>
            <a:off x="1807007" y="4640602"/>
            <a:ext cx="2230022" cy="415414"/>
          </a:xfrm>
        </p:spPr>
        <p:txBody>
          <a:bodyPr>
            <a:noAutofit/>
          </a:bodyPr>
          <a:lstStyle>
            <a:lvl1pPr marL="0" indent="0">
              <a:buNone/>
              <a:defRPr sz="1500" baseline="0"/>
            </a:lvl1pPr>
          </a:lstStyle>
          <a:p>
            <a:pPr lvl="0"/>
            <a:r>
              <a:rPr lang="en-US" dirty="0" smtClean="0"/>
              <a:t>Attorney Name</a:t>
            </a:r>
          </a:p>
        </p:txBody>
      </p:sp>
      <p:sp>
        <p:nvSpPr>
          <p:cNvPr id="19" name="Text Placeholder 5"/>
          <p:cNvSpPr>
            <a:spLocks noGrp="1"/>
          </p:cNvSpPr>
          <p:nvPr>
            <p:ph type="body" sz="quarter" idx="26" hasCustomPrompt="1"/>
          </p:nvPr>
        </p:nvSpPr>
        <p:spPr>
          <a:xfrm>
            <a:off x="1807007" y="5015197"/>
            <a:ext cx="2230022" cy="262221"/>
          </a:xfrm>
        </p:spPr>
        <p:txBody>
          <a:bodyPr>
            <a:noAutofit/>
          </a:bodyPr>
          <a:lstStyle>
            <a:lvl1pPr marL="0" indent="0">
              <a:buNone/>
              <a:defRPr sz="1200" baseline="0"/>
            </a:lvl1pPr>
          </a:lstStyle>
          <a:p>
            <a:pPr lvl="0"/>
            <a:r>
              <a:rPr lang="en-US" dirty="0" smtClean="0"/>
              <a:t>Title</a:t>
            </a:r>
          </a:p>
        </p:txBody>
      </p:sp>
      <p:sp>
        <p:nvSpPr>
          <p:cNvPr id="20" name="Text Placeholder 5"/>
          <p:cNvSpPr>
            <a:spLocks noGrp="1"/>
          </p:cNvSpPr>
          <p:nvPr>
            <p:ph type="body" sz="quarter" idx="27" hasCustomPrompt="1"/>
          </p:nvPr>
        </p:nvSpPr>
        <p:spPr>
          <a:xfrm>
            <a:off x="1807007" y="530911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1" name="Text Placeholder 5"/>
          <p:cNvSpPr>
            <a:spLocks noGrp="1"/>
          </p:cNvSpPr>
          <p:nvPr>
            <p:ph type="body" sz="quarter" idx="28" hasCustomPrompt="1"/>
          </p:nvPr>
        </p:nvSpPr>
        <p:spPr>
          <a:xfrm>
            <a:off x="5643898" y="1432165"/>
            <a:ext cx="2230022" cy="415414"/>
          </a:xfrm>
        </p:spPr>
        <p:txBody>
          <a:bodyPr>
            <a:noAutofit/>
          </a:bodyPr>
          <a:lstStyle>
            <a:lvl1pPr marL="0" indent="0">
              <a:buNone/>
              <a:defRPr sz="1500" baseline="0"/>
            </a:lvl1pPr>
          </a:lstStyle>
          <a:p>
            <a:pPr lvl="0"/>
            <a:r>
              <a:rPr lang="en-US" dirty="0" smtClean="0"/>
              <a:t>Attorney Name</a:t>
            </a:r>
          </a:p>
        </p:txBody>
      </p:sp>
      <p:sp>
        <p:nvSpPr>
          <p:cNvPr id="22" name="Text Placeholder 5"/>
          <p:cNvSpPr>
            <a:spLocks noGrp="1"/>
          </p:cNvSpPr>
          <p:nvPr>
            <p:ph type="body" sz="quarter" idx="29" hasCustomPrompt="1"/>
          </p:nvPr>
        </p:nvSpPr>
        <p:spPr>
          <a:xfrm>
            <a:off x="5643898" y="1806760"/>
            <a:ext cx="2230022" cy="262221"/>
          </a:xfrm>
        </p:spPr>
        <p:txBody>
          <a:bodyPr>
            <a:noAutofit/>
          </a:bodyPr>
          <a:lstStyle>
            <a:lvl1pPr marL="0" indent="0">
              <a:buNone/>
              <a:defRPr sz="1200" baseline="0"/>
            </a:lvl1pPr>
          </a:lstStyle>
          <a:p>
            <a:pPr lvl="0"/>
            <a:r>
              <a:rPr lang="en-US" dirty="0" smtClean="0"/>
              <a:t>Title</a:t>
            </a:r>
          </a:p>
        </p:txBody>
      </p:sp>
      <p:sp>
        <p:nvSpPr>
          <p:cNvPr id="23" name="Text Placeholder 5"/>
          <p:cNvSpPr>
            <a:spLocks noGrp="1"/>
          </p:cNvSpPr>
          <p:nvPr>
            <p:ph type="body" sz="quarter" idx="30" hasCustomPrompt="1"/>
          </p:nvPr>
        </p:nvSpPr>
        <p:spPr>
          <a:xfrm>
            <a:off x="5643898" y="2100675"/>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4" name="Text Placeholder 5"/>
          <p:cNvSpPr>
            <a:spLocks noGrp="1"/>
          </p:cNvSpPr>
          <p:nvPr>
            <p:ph type="body" sz="quarter" idx="31" hasCustomPrompt="1"/>
          </p:nvPr>
        </p:nvSpPr>
        <p:spPr>
          <a:xfrm>
            <a:off x="5644114" y="3040172"/>
            <a:ext cx="2230022" cy="415414"/>
          </a:xfrm>
        </p:spPr>
        <p:txBody>
          <a:bodyPr>
            <a:noAutofit/>
          </a:bodyPr>
          <a:lstStyle>
            <a:lvl1pPr marL="0" indent="0">
              <a:buNone/>
              <a:defRPr sz="1500" baseline="0"/>
            </a:lvl1pPr>
          </a:lstStyle>
          <a:p>
            <a:pPr lvl="0"/>
            <a:r>
              <a:rPr lang="en-US" dirty="0" smtClean="0"/>
              <a:t>Attorney Name</a:t>
            </a:r>
          </a:p>
        </p:txBody>
      </p:sp>
      <p:sp>
        <p:nvSpPr>
          <p:cNvPr id="25" name="Text Placeholder 5"/>
          <p:cNvSpPr>
            <a:spLocks noGrp="1"/>
          </p:cNvSpPr>
          <p:nvPr>
            <p:ph type="body" sz="quarter" idx="32" hasCustomPrompt="1"/>
          </p:nvPr>
        </p:nvSpPr>
        <p:spPr>
          <a:xfrm>
            <a:off x="5644114" y="3414766"/>
            <a:ext cx="2230022" cy="262221"/>
          </a:xfrm>
        </p:spPr>
        <p:txBody>
          <a:bodyPr>
            <a:noAutofit/>
          </a:bodyPr>
          <a:lstStyle>
            <a:lvl1pPr marL="0" indent="0">
              <a:buNone/>
              <a:defRPr sz="1200" baseline="0"/>
            </a:lvl1pPr>
          </a:lstStyle>
          <a:p>
            <a:pPr lvl="0"/>
            <a:r>
              <a:rPr lang="en-US" dirty="0" smtClean="0"/>
              <a:t>Title</a:t>
            </a:r>
          </a:p>
        </p:txBody>
      </p:sp>
      <p:sp>
        <p:nvSpPr>
          <p:cNvPr id="26" name="Text Placeholder 5"/>
          <p:cNvSpPr>
            <a:spLocks noGrp="1"/>
          </p:cNvSpPr>
          <p:nvPr>
            <p:ph type="body" sz="quarter" idx="33" hasCustomPrompt="1"/>
          </p:nvPr>
        </p:nvSpPr>
        <p:spPr>
          <a:xfrm>
            <a:off x="5644114" y="370868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7" name="Text Placeholder 5"/>
          <p:cNvSpPr>
            <a:spLocks noGrp="1"/>
          </p:cNvSpPr>
          <p:nvPr>
            <p:ph type="body" sz="quarter" idx="34" hasCustomPrompt="1"/>
          </p:nvPr>
        </p:nvSpPr>
        <p:spPr>
          <a:xfrm>
            <a:off x="5643898" y="4640602"/>
            <a:ext cx="2230022" cy="415414"/>
          </a:xfrm>
        </p:spPr>
        <p:txBody>
          <a:bodyPr>
            <a:noAutofit/>
          </a:bodyPr>
          <a:lstStyle>
            <a:lvl1pPr marL="0" indent="0">
              <a:buNone/>
              <a:defRPr sz="1500" baseline="0"/>
            </a:lvl1pPr>
          </a:lstStyle>
          <a:p>
            <a:pPr lvl="0"/>
            <a:r>
              <a:rPr lang="en-US" dirty="0" smtClean="0"/>
              <a:t>Attorney Name</a:t>
            </a:r>
          </a:p>
        </p:txBody>
      </p:sp>
      <p:sp>
        <p:nvSpPr>
          <p:cNvPr id="28" name="Text Placeholder 5"/>
          <p:cNvSpPr>
            <a:spLocks noGrp="1"/>
          </p:cNvSpPr>
          <p:nvPr>
            <p:ph type="body" sz="quarter" idx="35" hasCustomPrompt="1"/>
          </p:nvPr>
        </p:nvSpPr>
        <p:spPr>
          <a:xfrm>
            <a:off x="5643898" y="5015197"/>
            <a:ext cx="2230022" cy="262221"/>
          </a:xfrm>
        </p:spPr>
        <p:txBody>
          <a:bodyPr>
            <a:noAutofit/>
          </a:bodyPr>
          <a:lstStyle>
            <a:lvl1pPr marL="0" indent="0">
              <a:buNone/>
              <a:defRPr sz="1200" baseline="0"/>
            </a:lvl1pPr>
          </a:lstStyle>
          <a:p>
            <a:pPr lvl="0"/>
            <a:r>
              <a:rPr lang="en-US" dirty="0" smtClean="0"/>
              <a:t>Title</a:t>
            </a:r>
          </a:p>
        </p:txBody>
      </p:sp>
      <p:sp>
        <p:nvSpPr>
          <p:cNvPr id="29" name="Text Placeholder 5"/>
          <p:cNvSpPr>
            <a:spLocks noGrp="1"/>
          </p:cNvSpPr>
          <p:nvPr>
            <p:ph type="body" sz="quarter" idx="36" hasCustomPrompt="1"/>
          </p:nvPr>
        </p:nvSpPr>
        <p:spPr>
          <a:xfrm>
            <a:off x="5643898" y="5309112"/>
            <a:ext cx="2230022" cy="777129"/>
          </a:xfrm>
        </p:spPr>
        <p:txBody>
          <a:bodyPr>
            <a:noAutofit/>
          </a:bodyPr>
          <a:lstStyle>
            <a:lvl1pPr marL="0" indent="0">
              <a:lnSpc>
                <a:spcPct val="100000"/>
              </a:lnSpc>
              <a:spcBef>
                <a:spcPts val="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Tree>
    <p:extLst>
      <p:ext uri="{BB962C8B-B14F-4D97-AF65-F5344CB8AC3E}">
        <p14:creationId xmlns:p14="http://schemas.microsoft.com/office/powerpoint/2010/main" val="264941826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3879864" y="1905695"/>
            <a:ext cx="1384272" cy="184441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13" name="Picture Placeholder 37"/>
          <p:cNvSpPr>
            <a:spLocks noGrp="1"/>
          </p:cNvSpPr>
          <p:nvPr>
            <p:ph type="pic" sz="quarter" idx="18" hasCustomPrompt="1"/>
          </p:nvPr>
        </p:nvSpPr>
        <p:spPr>
          <a:xfrm>
            <a:off x="6626976" y="1905695"/>
            <a:ext cx="1384272" cy="184441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1147832" y="1905695"/>
            <a:ext cx="1384272" cy="1844418"/>
          </a:xfrm>
        </p:spPr>
        <p:txBody>
          <a:bodyPr>
            <a:normAutofit/>
          </a:bodyPr>
          <a:lstStyle>
            <a:lvl1pPr marL="0" indent="0">
              <a:buNone/>
              <a:defRPr sz="1050" baseline="0">
                <a:solidFill>
                  <a:srgbClr val="00447B"/>
                </a:solidFill>
              </a:defRPr>
            </a:lvl1pPr>
          </a:lstStyle>
          <a:p>
            <a:r>
              <a:rPr lang="en-US" dirty="0" smtClean="0"/>
              <a:t>Click icon to insert headshot</a:t>
            </a:r>
            <a:endParaRPr lang="en-US" dirty="0"/>
          </a:p>
        </p:txBody>
      </p:sp>
      <p:sp>
        <p:nvSpPr>
          <p:cNvPr id="53" name="Title 52"/>
          <p:cNvSpPr>
            <a:spLocks noGrp="1"/>
          </p:cNvSpPr>
          <p:nvPr>
            <p:ph type="title" hasCustomPrompt="1"/>
          </p:nvPr>
        </p:nvSpPr>
        <p:spPr/>
        <p:txBody>
          <a:bodyPr/>
          <a:lstStyle>
            <a:lvl1pPr>
              <a:defRPr/>
            </a:lvl1pPr>
          </a:lstStyle>
          <a:p>
            <a:r>
              <a:rPr lang="en-US" dirty="0" smtClean="0"/>
              <a:t>Team Members</a:t>
            </a:r>
            <a:endParaRPr lang="en-US" dirty="0"/>
          </a:p>
        </p:txBody>
      </p:sp>
      <p:sp>
        <p:nvSpPr>
          <p:cNvPr id="6" name="Text Placeholder 5"/>
          <p:cNvSpPr>
            <a:spLocks noGrp="1"/>
          </p:cNvSpPr>
          <p:nvPr>
            <p:ph type="body" sz="quarter" idx="19" hasCustomPrompt="1"/>
          </p:nvPr>
        </p:nvSpPr>
        <p:spPr>
          <a:xfrm>
            <a:off x="1057004" y="3820886"/>
            <a:ext cx="1565927" cy="415414"/>
          </a:xfrm>
        </p:spPr>
        <p:txBody>
          <a:bodyPr>
            <a:noAutofit/>
          </a:bodyPr>
          <a:lstStyle>
            <a:lvl1pPr marL="0" indent="0">
              <a:buNone/>
              <a:defRPr sz="1500" baseline="0"/>
            </a:lvl1pPr>
          </a:lstStyle>
          <a:p>
            <a:pPr lvl="0"/>
            <a:r>
              <a:rPr lang="en-US" dirty="0" smtClean="0"/>
              <a:t>Attorney Name</a:t>
            </a:r>
          </a:p>
        </p:txBody>
      </p:sp>
      <p:sp>
        <p:nvSpPr>
          <p:cNvPr id="19" name="Text Placeholder 5"/>
          <p:cNvSpPr>
            <a:spLocks noGrp="1"/>
          </p:cNvSpPr>
          <p:nvPr>
            <p:ph type="body" sz="quarter" idx="20" hasCustomPrompt="1"/>
          </p:nvPr>
        </p:nvSpPr>
        <p:spPr>
          <a:xfrm>
            <a:off x="1057004" y="4236301"/>
            <a:ext cx="1565927" cy="262221"/>
          </a:xfrm>
        </p:spPr>
        <p:txBody>
          <a:bodyPr>
            <a:noAutofit/>
          </a:bodyPr>
          <a:lstStyle>
            <a:lvl1pPr marL="0" indent="0">
              <a:buNone/>
              <a:defRPr sz="1200" baseline="0"/>
            </a:lvl1pPr>
          </a:lstStyle>
          <a:p>
            <a:pPr lvl="0"/>
            <a:r>
              <a:rPr lang="en-US" dirty="0" smtClean="0"/>
              <a:t>Title</a:t>
            </a:r>
          </a:p>
        </p:txBody>
      </p:sp>
      <p:sp>
        <p:nvSpPr>
          <p:cNvPr id="23" name="Text Placeholder 5"/>
          <p:cNvSpPr>
            <a:spLocks noGrp="1"/>
          </p:cNvSpPr>
          <p:nvPr>
            <p:ph type="body" sz="quarter" idx="21" hasCustomPrompt="1"/>
          </p:nvPr>
        </p:nvSpPr>
        <p:spPr>
          <a:xfrm>
            <a:off x="811268" y="4530215"/>
            <a:ext cx="2057401" cy="1234332"/>
          </a:xfrm>
        </p:spPr>
        <p:txBody>
          <a:bodyPr>
            <a:noAutofit/>
          </a:bodyPr>
          <a:lstStyle>
            <a:lvl1pPr marL="0" indent="0">
              <a:lnSpc>
                <a:spcPct val="100000"/>
              </a:lnSpc>
              <a:spcBef>
                <a:spcPts val="15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5" name="Text Placeholder 5"/>
          <p:cNvSpPr>
            <a:spLocks noGrp="1"/>
          </p:cNvSpPr>
          <p:nvPr>
            <p:ph type="body" sz="quarter" idx="22" hasCustomPrompt="1"/>
          </p:nvPr>
        </p:nvSpPr>
        <p:spPr>
          <a:xfrm>
            <a:off x="3789037" y="3820885"/>
            <a:ext cx="1565927" cy="415414"/>
          </a:xfrm>
        </p:spPr>
        <p:txBody>
          <a:bodyPr>
            <a:noAutofit/>
          </a:bodyPr>
          <a:lstStyle>
            <a:lvl1pPr marL="0" indent="0">
              <a:buNone/>
              <a:defRPr sz="1500" baseline="0"/>
            </a:lvl1pPr>
          </a:lstStyle>
          <a:p>
            <a:pPr lvl="0"/>
            <a:r>
              <a:rPr lang="en-US" dirty="0" smtClean="0"/>
              <a:t>Attorney Name</a:t>
            </a:r>
          </a:p>
        </p:txBody>
      </p:sp>
      <p:sp>
        <p:nvSpPr>
          <p:cNvPr id="26" name="Text Placeholder 5"/>
          <p:cNvSpPr>
            <a:spLocks noGrp="1"/>
          </p:cNvSpPr>
          <p:nvPr>
            <p:ph type="body" sz="quarter" idx="23" hasCustomPrompt="1"/>
          </p:nvPr>
        </p:nvSpPr>
        <p:spPr>
          <a:xfrm>
            <a:off x="3789037" y="4236300"/>
            <a:ext cx="1565927" cy="262221"/>
          </a:xfrm>
        </p:spPr>
        <p:txBody>
          <a:bodyPr>
            <a:noAutofit/>
          </a:bodyPr>
          <a:lstStyle>
            <a:lvl1pPr marL="0" indent="0">
              <a:buNone/>
              <a:defRPr sz="1200" baseline="0"/>
            </a:lvl1pPr>
          </a:lstStyle>
          <a:p>
            <a:pPr lvl="0"/>
            <a:r>
              <a:rPr lang="en-US" dirty="0" smtClean="0"/>
              <a:t>Title</a:t>
            </a:r>
          </a:p>
        </p:txBody>
      </p:sp>
      <p:sp>
        <p:nvSpPr>
          <p:cNvPr id="27" name="Text Placeholder 5"/>
          <p:cNvSpPr>
            <a:spLocks noGrp="1"/>
          </p:cNvSpPr>
          <p:nvPr>
            <p:ph type="body" sz="quarter" idx="24" hasCustomPrompt="1"/>
          </p:nvPr>
        </p:nvSpPr>
        <p:spPr>
          <a:xfrm>
            <a:off x="3543300" y="4530214"/>
            <a:ext cx="2057400" cy="1234332"/>
          </a:xfrm>
        </p:spPr>
        <p:txBody>
          <a:bodyPr>
            <a:noAutofit/>
          </a:bodyPr>
          <a:lstStyle>
            <a:lvl1pPr marL="0" indent="0">
              <a:lnSpc>
                <a:spcPct val="100000"/>
              </a:lnSpc>
              <a:spcBef>
                <a:spcPts val="15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
        <p:nvSpPr>
          <p:cNvPr id="29" name="Text Placeholder 5"/>
          <p:cNvSpPr>
            <a:spLocks noGrp="1"/>
          </p:cNvSpPr>
          <p:nvPr>
            <p:ph type="body" sz="quarter" idx="25" hasCustomPrompt="1"/>
          </p:nvPr>
        </p:nvSpPr>
        <p:spPr>
          <a:xfrm>
            <a:off x="6547657" y="3820884"/>
            <a:ext cx="1565927" cy="415414"/>
          </a:xfrm>
        </p:spPr>
        <p:txBody>
          <a:bodyPr>
            <a:noAutofit/>
          </a:bodyPr>
          <a:lstStyle>
            <a:lvl1pPr marL="0" indent="0">
              <a:buNone/>
              <a:defRPr sz="1500" baseline="0"/>
            </a:lvl1pPr>
          </a:lstStyle>
          <a:p>
            <a:pPr lvl="0"/>
            <a:r>
              <a:rPr lang="en-US" dirty="0" smtClean="0"/>
              <a:t>Attorney Name</a:t>
            </a:r>
          </a:p>
        </p:txBody>
      </p:sp>
      <p:sp>
        <p:nvSpPr>
          <p:cNvPr id="30" name="Text Placeholder 5"/>
          <p:cNvSpPr>
            <a:spLocks noGrp="1"/>
          </p:cNvSpPr>
          <p:nvPr>
            <p:ph type="body" sz="quarter" idx="26" hasCustomPrompt="1"/>
          </p:nvPr>
        </p:nvSpPr>
        <p:spPr>
          <a:xfrm>
            <a:off x="6547657" y="4236299"/>
            <a:ext cx="1565927" cy="262221"/>
          </a:xfrm>
        </p:spPr>
        <p:txBody>
          <a:bodyPr>
            <a:noAutofit/>
          </a:bodyPr>
          <a:lstStyle>
            <a:lvl1pPr marL="0" indent="0">
              <a:buNone/>
              <a:defRPr sz="1200" baseline="0"/>
            </a:lvl1pPr>
          </a:lstStyle>
          <a:p>
            <a:pPr lvl="0"/>
            <a:r>
              <a:rPr lang="en-US" dirty="0" smtClean="0"/>
              <a:t>Title</a:t>
            </a:r>
          </a:p>
        </p:txBody>
      </p:sp>
      <p:sp>
        <p:nvSpPr>
          <p:cNvPr id="31" name="Text Placeholder 5"/>
          <p:cNvSpPr>
            <a:spLocks noGrp="1"/>
          </p:cNvSpPr>
          <p:nvPr>
            <p:ph type="body" sz="quarter" idx="27" hasCustomPrompt="1"/>
          </p:nvPr>
        </p:nvSpPr>
        <p:spPr>
          <a:xfrm>
            <a:off x="6290412" y="4530213"/>
            <a:ext cx="2057400" cy="1234332"/>
          </a:xfrm>
        </p:spPr>
        <p:txBody>
          <a:bodyPr>
            <a:noAutofit/>
          </a:bodyPr>
          <a:lstStyle>
            <a:lvl1pPr marL="0" indent="0">
              <a:lnSpc>
                <a:spcPct val="100000"/>
              </a:lnSpc>
              <a:spcBef>
                <a:spcPts val="150"/>
              </a:spcBef>
              <a:buNone/>
              <a:defRPr sz="900" baseline="0">
                <a:solidFill>
                  <a:srgbClr val="00447B"/>
                </a:solidFill>
              </a:defRPr>
            </a:lvl1pPr>
          </a:lstStyle>
          <a:p>
            <a:pPr lvl="0"/>
            <a:r>
              <a:rPr lang="en-US" dirty="0" smtClean="0"/>
              <a:t>attorney.name@ogletree.com</a:t>
            </a:r>
          </a:p>
          <a:p>
            <a:pPr lvl="0"/>
            <a:r>
              <a:rPr lang="en-US" dirty="0" smtClean="0"/>
              <a:t>555-555-5555</a:t>
            </a:r>
          </a:p>
          <a:p>
            <a:pPr lvl="0"/>
            <a:r>
              <a:rPr lang="en-US" dirty="0" smtClean="0"/>
              <a:t>555 Address</a:t>
            </a:r>
          </a:p>
          <a:p>
            <a:pPr lvl="0"/>
            <a:r>
              <a:rPr lang="en-US" dirty="0" smtClean="0"/>
              <a:t>Atlanta, GA 55555</a:t>
            </a:r>
          </a:p>
        </p:txBody>
      </p:sp>
    </p:spTree>
    <p:extLst>
      <p:ext uri="{BB962C8B-B14F-4D97-AF65-F5344CB8AC3E}">
        <p14:creationId xmlns:p14="http://schemas.microsoft.com/office/powerpoint/2010/main" val="8743907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ltGray">
          <a:xfrm>
            <a:off x="0" y="1521823"/>
            <a:ext cx="9144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13"/>
          <p:cNvSpPr>
            <a:spLocks noGrp="1"/>
          </p:cNvSpPr>
          <p:nvPr>
            <p:ph type="pic" sz="quarter" idx="13" hasCustomPrompt="1"/>
          </p:nvPr>
        </p:nvSpPr>
        <p:spPr>
          <a:xfrm>
            <a:off x="1" y="1522413"/>
            <a:ext cx="4383881" cy="3630612"/>
          </a:xfrm>
        </p:spPr>
        <p:txBody>
          <a:bodyPr/>
          <a:lstStyle>
            <a:lvl1pPr>
              <a:defRPr baseline="0">
                <a:solidFill>
                  <a:schemeClr val="bg1"/>
                </a:solidFill>
              </a:defRPr>
            </a:lvl1pPr>
          </a:lstStyle>
          <a:p>
            <a:r>
              <a:rPr lang="en-US" dirty="0" smtClean="0"/>
              <a:t>Click icon to insert photo</a:t>
            </a:r>
            <a:endParaRPr lang="en-US" dirty="0"/>
          </a:p>
        </p:txBody>
      </p:sp>
      <p:sp>
        <p:nvSpPr>
          <p:cNvPr id="8" name="Text Placeholder 15"/>
          <p:cNvSpPr>
            <a:spLocks noGrp="1"/>
          </p:cNvSpPr>
          <p:nvPr>
            <p:ph type="body" sz="quarter" idx="14" hasCustomPrompt="1"/>
          </p:nvPr>
        </p:nvSpPr>
        <p:spPr>
          <a:xfrm>
            <a:off x="4857750" y="1866900"/>
            <a:ext cx="4007644" cy="2959100"/>
          </a:xfrm>
        </p:spPr>
        <p:txBody>
          <a:bodyPr>
            <a:normAutofit/>
          </a:bodyPr>
          <a:lstStyle>
            <a:lvl1pPr marL="0" indent="0">
              <a:buNone/>
              <a:defRPr sz="18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Insert Quote</a:t>
            </a:r>
          </a:p>
        </p:txBody>
      </p:sp>
      <p:pic>
        <p:nvPicPr>
          <p:cNvPr id="9" name="Picture 8"/>
          <p:cNvPicPr>
            <a:picLocks noChangeAspect="1"/>
          </p:cNvPicPr>
          <p:nvPr userDrawn="1"/>
        </p:nvPicPr>
        <p:blipFill rotWithShape="1">
          <a:blip r:embed="rId2"/>
          <a:srcRect l="29786" t="22232" r="34939" b="53319"/>
          <a:stretch/>
        </p:blipFill>
        <p:spPr>
          <a:xfrm>
            <a:off x="4432557" y="1251691"/>
            <a:ext cx="598394" cy="627529"/>
          </a:xfrm>
          <a:prstGeom prst="rect">
            <a:avLst/>
          </a:prstGeom>
        </p:spPr>
      </p:pic>
      <p:pic>
        <p:nvPicPr>
          <p:cNvPr id="10" name="Picture 9"/>
          <p:cNvPicPr>
            <a:picLocks noChangeAspect="1"/>
          </p:cNvPicPr>
          <p:nvPr userDrawn="1"/>
        </p:nvPicPr>
        <p:blipFill rotWithShape="1">
          <a:blip r:embed="rId2"/>
          <a:srcRect l="29786" t="22232" r="34939" b="53319"/>
          <a:stretch/>
        </p:blipFill>
        <p:spPr>
          <a:xfrm flipV="1">
            <a:off x="8439922" y="4822360"/>
            <a:ext cx="598394" cy="627529"/>
          </a:xfrm>
          <a:prstGeom prst="rect">
            <a:avLst/>
          </a:prstGeom>
        </p:spPr>
      </p:pic>
      <p:sp>
        <p:nvSpPr>
          <p:cNvPr id="11"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12"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79405038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2285" y="1681163"/>
            <a:ext cx="4574286"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Rectangle 10"/>
          <p:cNvSpPr/>
          <p:nvPr userDrawn="1"/>
        </p:nvSpPr>
        <p:spPr>
          <a:xfrm>
            <a:off x="4569714" y="1681163"/>
            <a:ext cx="4574286"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p:cNvSpPr>
            <a:spLocks noGrp="1"/>
          </p:cNvSpPr>
          <p:nvPr>
            <p:ph type="title"/>
          </p:nvPr>
        </p:nvSpPr>
        <p:spPr>
          <a:xfrm>
            <a:off x="629841" y="365126"/>
            <a:ext cx="7886700" cy="1325563"/>
          </a:xfrm>
        </p:spPr>
        <p:txBody>
          <a:body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29842" y="1681163"/>
            <a:ext cx="3868340" cy="823912"/>
          </a:xfrm>
        </p:spPr>
        <p:txBody>
          <a:bodyPr anchor="b">
            <a:normAutofit/>
          </a:bodyPr>
          <a:lstStyle>
            <a:lvl1pPr marL="0" indent="0">
              <a:buNone/>
              <a:defRPr sz="2400" b="0">
                <a:solidFill>
                  <a:srgbClr val="99BCE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Point 1</a:t>
            </a:r>
          </a:p>
        </p:txBody>
      </p:sp>
      <p:sp>
        <p:nvSpPr>
          <p:cNvPr id="4" name="Content Placeholder 3"/>
          <p:cNvSpPr>
            <a:spLocks noGrp="1"/>
          </p:cNvSpPr>
          <p:nvPr>
            <p:ph sz="half" idx="2"/>
          </p:nvPr>
        </p:nvSpPr>
        <p:spPr>
          <a:xfrm>
            <a:off x="629842" y="2505075"/>
            <a:ext cx="3868340"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normAutofit/>
          </a:bodyPr>
          <a:lstStyle>
            <a:lvl1pPr marL="0" indent="0">
              <a:buNone/>
              <a:defRPr sz="2400" b="0">
                <a:solidFill>
                  <a:srgbClr val="00447B"/>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Point 2</a:t>
            </a:r>
          </a:p>
        </p:txBody>
      </p:sp>
      <p:sp>
        <p:nvSpPr>
          <p:cNvPr id="6" name="Content Placeholder 5"/>
          <p:cNvSpPr>
            <a:spLocks noGrp="1"/>
          </p:cNvSpPr>
          <p:nvPr>
            <p:ph sz="quarter" idx="4"/>
          </p:nvPr>
        </p:nvSpPr>
        <p:spPr>
          <a:xfrm>
            <a:off x="4629150" y="2505075"/>
            <a:ext cx="3887391"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0569139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8261497" y="6230680"/>
            <a:ext cx="773519"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13789" t="12814" r="15239" b="16213"/>
          <a:stretch/>
        </p:blipFill>
        <p:spPr>
          <a:xfrm>
            <a:off x="4495459" y="0"/>
            <a:ext cx="4872038" cy="6858000"/>
          </a:xfrm>
          <a:prstGeom prst="parallelogram">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84346" y="2868033"/>
            <a:ext cx="1775684" cy="1365034"/>
          </a:xfrm>
          <a:prstGeom prst="rect">
            <a:avLst/>
          </a:prstGeom>
        </p:spPr>
      </p:pic>
      <p:sp>
        <p:nvSpPr>
          <p:cNvPr id="7" name="TextBox 6"/>
          <p:cNvSpPr txBox="1"/>
          <p:nvPr userDrawn="1"/>
        </p:nvSpPr>
        <p:spPr>
          <a:xfrm>
            <a:off x="360642" y="1288536"/>
            <a:ext cx="4366483" cy="5067813"/>
          </a:xfrm>
          <a:prstGeom prst="rect">
            <a:avLst/>
          </a:prstGeom>
          <a:noFill/>
        </p:spPr>
        <p:txBody>
          <a:bodyPr wrap="square" rtlCol="0">
            <a:noAutofit/>
          </a:bodyPr>
          <a:lstStyle/>
          <a:p>
            <a:pPr lvl="0"/>
            <a:r>
              <a:rPr lang="en-US" sz="1800" dirty="0">
                <a:solidFill>
                  <a:prstClr val="black"/>
                </a:solidFill>
                <a:latin typeface="+mn-lt"/>
              </a:rPr>
              <a:t>Ogletree Deakins is one of the largest labor and employment law firms representing management in all types of employment-related legal matters. </a:t>
            </a:r>
          </a:p>
          <a:p>
            <a:pPr lvl="0"/>
            <a:endParaRPr lang="en-US" sz="1800" dirty="0">
              <a:solidFill>
                <a:prstClr val="black"/>
              </a:solidFill>
              <a:latin typeface="+mn-lt"/>
            </a:endParaRPr>
          </a:p>
          <a:p>
            <a:pPr lvl="0"/>
            <a:r>
              <a:rPr lang="en-US" sz="1800" dirty="0">
                <a:solidFill>
                  <a:prstClr val="black"/>
                </a:solidFill>
                <a:latin typeface="+mn-lt"/>
              </a:rPr>
              <a:t>The firm has more than </a:t>
            </a:r>
            <a:r>
              <a:rPr lang="en-US" sz="1800" dirty="0" smtClean="0">
                <a:solidFill>
                  <a:prstClr val="black"/>
                </a:solidFill>
                <a:latin typeface="+mn-lt"/>
              </a:rPr>
              <a:t>900 </a:t>
            </a:r>
            <a:r>
              <a:rPr lang="en-US" sz="1800" dirty="0">
                <a:solidFill>
                  <a:prstClr val="black"/>
                </a:solidFill>
                <a:latin typeface="+mn-lt"/>
              </a:rPr>
              <a:t>attorneys located in </a:t>
            </a:r>
            <a:r>
              <a:rPr lang="en-US" sz="1800" dirty="0" smtClean="0">
                <a:solidFill>
                  <a:prstClr val="black"/>
                </a:solidFill>
                <a:latin typeface="+mn-lt"/>
              </a:rPr>
              <a:t>53 </a:t>
            </a:r>
            <a:r>
              <a:rPr lang="en-US" sz="1800" dirty="0">
                <a:solidFill>
                  <a:prstClr val="black"/>
                </a:solidFill>
                <a:latin typeface="+mn-lt"/>
              </a:rPr>
              <a:t>offices across the </a:t>
            </a:r>
            <a:r>
              <a:rPr lang="en-US" sz="1800" dirty="0" smtClean="0">
                <a:solidFill>
                  <a:prstClr val="black"/>
                </a:solidFill>
                <a:latin typeface="+mn-lt"/>
              </a:rPr>
              <a:t>United </a:t>
            </a:r>
            <a:r>
              <a:rPr lang="en-US" sz="1800" dirty="0">
                <a:solidFill>
                  <a:prstClr val="black"/>
                </a:solidFill>
                <a:latin typeface="+mn-lt"/>
              </a:rPr>
              <a:t>States and in Europe, Canada, and Mexico. </a:t>
            </a:r>
          </a:p>
          <a:p>
            <a:pPr lvl="0"/>
            <a:endParaRPr lang="en-US" sz="1800" dirty="0">
              <a:solidFill>
                <a:prstClr val="black"/>
              </a:solidFill>
              <a:latin typeface="+mn-lt"/>
            </a:endParaRPr>
          </a:p>
          <a:p>
            <a:pPr lvl="0"/>
            <a:r>
              <a:rPr lang="en-US" sz="1800" dirty="0">
                <a:solidFill>
                  <a:prstClr val="black"/>
                </a:solidFill>
                <a:latin typeface="+mn-lt"/>
              </a:rPr>
              <a:t>We represent a diverse range of clients, </a:t>
            </a:r>
            <a:r>
              <a:rPr lang="en-US" sz="1800" dirty="0" smtClean="0">
                <a:solidFill>
                  <a:prstClr val="black"/>
                </a:solidFill>
                <a:latin typeface="+mn-lt"/>
              </a:rPr>
              <a:t>from </a:t>
            </a:r>
            <a:r>
              <a:rPr lang="en-US" sz="1800" dirty="0">
                <a:solidFill>
                  <a:prstClr val="black"/>
                </a:solidFill>
                <a:latin typeface="+mn-lt"/>
              </a:rPr>
              <a:t>small businesses to Fortune 50 companies.</a:t>
            </a:r>
          </a:p>
        </p:txBody>
      </p:sp>
      <p:sp>
        <p:nvSpPr>
          <p:cNvPr id="12" name="Rectangle 11"/>
          <p:cNvSpPr/>
          <p:nvPr userDrawn="1"/>
        </p:nvSpPr>
        <p:spPr>
          <a:xfrm>
            <a:off x="360642" y="346611"/>
            <a:ext cx="5021663" cy="646331"/>
          </a:xfrm>
          <a:prstGeom prst="rect">
            <a:avLst/>
          </a:prstGeom>
        </p:spPr>
        <p:txBody>
          <a:bodyPr wrap="square">
            <a:spAutoFit/>
          </a:bodyPr>
          <a:lstStyle/>
          <a:p>
            <a:r>
              <a:rPr kumimoji="0" lang="en-US" sz="3600" b="0" i="0" u="none" strike="noStrike" kern="1200" cap="none" spc="0" normalizeH="0" baseline="0" noProof="0" dirty="0" smtClean="0">
                <a:ln>
                  <a:noFill/>
                </a:ln>
                <a:solidFill>
                  <a:srgbClr val="00447B"/>
                </a:solidFill>
                <a:effectLst/>
                <a:uLnTx/>
                <a:uFillTx/>
                <a:latin typeface="+mj-lt"/>
                <a:ea typeface="+mj-ea"/>
                <a:cs typeface="+mj-cs"/>
              </a:rPr>
              <a:t>About the Firm</a:t>
            </a:r>
            <a:endParaRPr lang="en-US" sz="1800" b="0" dirty="0">
              <a:latin typeface="+mj-lt"/>
            </a:endParaRPr>
          </a:p>
        </p:txBody>
      </p:sp>
    </p:spTree>
    <p:extLst>
      <p:ext uri="{BB962C8B-B14F-4D97-AF65-F5344CB8AC3E}">
        <p14:creationId xmlns:p14="http://schemas.microsoft.com/office/powerpoint/2010/main" val="380232748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ltGray">
          <a:xfrm>
            <a:off x="0" y="-4764"/>
            <a:ext cx="9144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kumimoji="0" lang="en-US" sz="1350" kern="0" dirty="0">
              <a:solidFill>
                <a:prstClr val="white"/>
              </a:solidFill>
              <a:latin typeface="Futura Md BT"/>
            </a:endParaRPr>
          </a:p>
        </p:txBody>
      </p:sp>
      <p:sp>
        <p:nvSpPr>
          <p:cNvPr id="5" name="Rectangle 4"/>
          <p:cNvSpPr>
            <a:spLocks noChangeArrowheads="1"/>
          </p:cNvSpPr>
          <p:nvPr userDrawn="1"/>
        </p:nvSpPr>
        <p:spPr bwMode="auto">
          <a:xfrm>
            <a:off x="995474" y="1846480"/>
            <a:ext cx="159781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nSpc>
                <a:spcPct val="100000"/>
              </a:lnSpc>
              <a:defRPr/>
            </a:pPr>
            <a:r>
              <a:rPr lang="en-US" altLang="en-US" sz="1500" spc="-8" dirty="0" smtClean="0">
                <a:solidFill>
                  <a:srgbClr val="003366"/>
                </a:solidFill>
                <a:latin typeface="+mn-lt"/>
              </a:rPr>
              <a:t>Atlanta</a:t>
            </a:r>
          </a:p>
          <a:p>
            <a:pPr>
              <a:lnSpc>
                <a:spcPct val="100000"/>
              </a:lnSpc>
              <a:defRPr/>
            </a:pPr>
            <a:r>
              <a:rPr lang="en-US" altLang="en-US" sz="1500" spc="-8" dirty="0" smtClean="0">
                <a:solidFill>
                  <a:srgbClr val="003366"/>
                </a:solidFill>
                <a:latin typeface="+mn-lt"/>
              </a:rPr>
              <a:t>Austin</a:t>
            </a:r>
          </a:p>
          <a:p>
            <a:pPr>
              <a:lnSpc>
                <a:spcPct val="100000"/>
              </a:lnSpc>
              <a:defRPr/>
            </a:pPr>
            <a:r>
              <a:rPr lang="en-US" altLang="en-US" sz="1500" spc="-8" dirty="0" smtClean="0">
                <a:solidFill>
                  <a:srgbClr val="003366"/>
                </a:solidFill>
                <a:latin typeface="+mn-lt"/>
              </a:rPr>
              <a:t>Berlin</a:t>
            </a:r>
          </a:p>
          <a:p>
            <a:pPr>
              <a:lnSpc>
                <a:spcPct val="100000"/>
              </a:lnSpc>
              <a:defRPr/>
            </a:pPr>
            <a:r>
              <a:rPr lang="en-US" altLang="en-US" sz="1500" spc="-8" dirty="0" smtClean="0">
                <a:solidFill>
                  <a:srgbClr val="003366"/>
                </a:solidFill>
                <a:latin typeface="+mn-lt"/>
              </a:rPr>
              <a:t>Birmingham</a:t>
            </a:r>
          </a:p>
          <a:p>
            <a:pPr>
              <a:lnSpc>
                <a:spcPct val="100000"/>
              </a:lnSpc>
              <a:defRPr/>
            </a:pPr>
            <a:r>
              <a:rPr lang="en-US" altLang="en-US" sz="1500" spc="-8" dirty="0" smtClean="0">
                <a:solidFill>
                  <a:srgbClr val="003366"/>
                </a:solidFill>
                <a:latin typeface="+mn-lt"/>
              </a:rPr>
              <a:t>Boston</a:t>
            </a:r>
          </a:p>
          <a:p>
            <a:pPr>
              <a:lnSpc>
                <a:spcPct val="100000"/>
              </a:lnSpc>
              <a:defRPr/>
            </a:pPr>
            <a:r>
              <a:rPr lang="en-US" altLang="en-US" sz="1500" spc="-8" dirty="0" smtClean="0">
                <a:solidFill>
                  <a:srgbClr val="003366"/>
                </a:solidFill>
                <a:latin typeface="+mn-lt"/>
              </a:rPr>
              <a:t>Charleston</a:t>
            </a:r>
          </a:p>
          <a:p>
            <a:pPr>
              <a:lnSpc>
                <a:spcPct val="100000"/>
              </a:lnSpc>
              <a:defRPr/>
            </a:pPr>
            <a:r>
              <a:rPr lang="en-US" altLang="en-US" sz="1500" spc="-8" dirty="0" smtClean="0">
                <a:solidFill>
                  <a:srgbClr val="003366"/>
                </a:solidFill>
                <a:latin typeface="+mn-lt"/>
              </a:rPr>
              <a:t>Charlotte</a:t>
            </a:r>
          </a:p>
          <a:p>
            <a:pPr>
              <a:lnSpc>
                <a:spcPct val="100000"/>
              </a:lnSpc>
              <a:defRPr/>
            </a:pPr>
            <a:r>
              <a:rPr lang="en-US" altLang="en-US" sz="1500" spc="-8" dirty="0" smtClean="0">
                <a:solidFill>
                  <a:srgbClr val="003366"/>
                </a:solidFill>
                <a:latin typeface="+mn-lt"/>
              </a:rPr>
              <a:t>Chicago</a:t>
            </a:r>
          </a:p>
          <a:p>
            <a:pPr>
              <a:lnSpc>
                <a:spcPct val="100000"/>
              </a:lnSpc>
              <a:defRPr/>
            </a:pPr>
            <a:r>
              <a:rPr lang="en-US" altLang="en-US" sz="1500" spc="-8" dirty="0" smtClean="0">
                <a:solidFill>
                  <a:srgbClr val="003366"/>
                </a:solidFill>
                <a:latin typeface="+mn-lt"/>
              </a:rPr>
              <a:t>Cleveland</a:t>
            </a:r>
          </a:p>
          <a:p>
            <a:pPr>
              <a:lnSpc>
                <a:spcPct val="100000"/>
              </a:lnSpc>
              <a:defRPr/>
            </a:pPr>
            <a:r>
              <a:rPr lang="en-US" altLang="en-US" sz="1500" spc="-8" dirty="0" smtClean="0">
                <a:solidFill>
                  <a:srgbClr val="003366"/>
                </a:solidFill>
                <a:latin typeface="+mn-lt"/>
              </a:rPr>
              <a:t>Columbia</a:t>
            </a:r>
          </a:p>
          <a:p>
            <a:pPr>
              <a:lnSpc>
                <a:spcPct val="100000"/>
              </a:lnSpc>
              <a:defRPr/>
            </a:pPr>
            <a:r>
              <a:rPr lang="en-US" altLang="en-US" sz="1500" spc="-8" dirty="0" smtClean="0">
                <a:solidFill>
                  <a:srgbClr val="003366"/>
                </a:solidFill>
                <a:latin typeface="+mn-lt"/>
              </a:rPr>
              <a:t>Dallas</a:t>
            </a:r>
          </a:p>
          <a:p>
            <a:pPr>
              <a:lnSpc>
                <a:spcPct val="100000"/>
              </a:lnSpc>
              <a:defRPr/>
            </a:pPr>
            <a:r>
              <a:rPr lang="en-US" altLang="en-US" sz="1500" spc="-8" dirty="0" smtClean="0">
                <a:solidFill>
                  <a:srgbClr val="003366"/>
                </a:solidFill>
                <a:latin typeface="+mn-lt"/>
              </a:rPr>
              <a:t>Denver</a:t>
            </a:r>
          </a:p>
          <a:p>
            <a:pPr>
              <a:lnSpc>
                <a:spcPct val="100000"/>
              </a:lnSpc>
              <a:defRPr/>
            </a:pPr>
            <a:r>
              <a:rPr lang="en-US" altLang="en-US" sz="1500" spc="-8" dirty="0" smtClean="0">
                <a:solidFill>
                  <a:srgbClr val="003366"/>
                </a:solidFill>
                <a:latin typeface="+mn-lt"/>
              </a:rPr>
              <a:t>Detroit (Metro)</a:t>
            </a:r>
            <a:endParaRPr lang="en-US" altLang="en-US" sz="1500" spc="-15" dirty="0" smtClean="0">
              <a:solidFill>
                <a:srgbClr val="003366"/>
              </a:solidFill>
              <a:latin typeface="+mn-lt"/>
            </a:endParaRPr>
          </a:p>
        </p:txBody>
      </p:sp>
      <p:sp>
        <p:nvSpPr>
          <p:cNvPr id="6" name="Rectangle 5"/>
          <p:cNvSpPr/>
          <p:nvPr userDrawn="1"/>
        </p:nvSpPr>
        <p:spPr>
          <a:xfrm>
            <a:off x="2847671" y="1846480"/>
            <a:ext cx="1513285" cy="4093428"/>
          </a:xfrm>
          <a:prstGeom prst="rect">
            <a:avLst/>
          </a:prstGeom>
        </p:spPr>
        <p:txBody>
          <a:bodyPr>
            <a:noAutofit/>
          </a:bodyPr>
          <a:lstStyle/>
          <a:p>
            <a:pPr>
              <a:lnSpc>
                <a:spcPct val="100000"/>
              </a:lnSpc>
              <a:defRPr/>
            </a:pPr>
            <a:r>
              <a:rPr lang="en-US" altLang="en-US" sz="1500" spc="-8" dirty="0">
                <a:solidFill>
                  <a:srgbClr val="003366"/>
                </a:solidFill>
                <a:latin typeface="+mn-lt"/>
              </a:rPr>
              <a:t>Greenville</a:t>
            </a:r>
          </a:p>
          <a:p>
            <a:pPr>
              <a:lnSpc>
                <a:spcPct val="100000"/>
              </a:lnSpc>
              <a:defRPr/>
            </a:pPr>
            <a:r>
              <a:rPr lang="en-US" altLang="en-US" sz="1500" spc="-8" dirty="0">
                <a:solidFill>
                  <a:srgbClr val="003366"/>
                </a:solidFill>
                <a:latin typeface="+mn-lt"/>
              </a:rPr>
              <a:t>Houston</a:t>
            </a:r>
          </a:p>
          <a:p>
            <a:pPr>
              <a:lnSpc>
                <a:spcPct val="100000"/>
              </a:lnSpc>
              <a:defRPr/>
            </a:pPr>
            <a:r>
              <a:rPr lang="en-US" altLang="en-US" sz="1500" spc="-8" dirty="0">
                <a:solidFill>
                  <a:srgbClr val="003366"/>
                </a:solidFill>
                <a:latin typeface="+mn-lt"/>
              </a:rPr>
              <a:t>Indianapolis</a:t>
            </a:r>
          </a:p>
          <a:p>
            <a:pPr>
              <a:lnSpc>
                <a:spcPct val="100000"/>
              </a:lnSpc>
              <a:defRPr/>
            </a:pPr>
            <a:r>
              <a:rPr lang="en-US" altLang="en-US" sz="1500" spc="-8" dirty="0" smtClean="0">
                <a:solidFill>
                  <a:srgbClr val="003366"/>
                </a:solidFill>
                <a:latin typeface="+mn-lt"/>
              </a:rPr>
              <a:t>Kansas </a:t>
            </a:r>
            <a:r>
              <a:rPr lang="en-US" altLang="en-US" sz="1500" spc="-8" dirty="0">
                <a:solidFill>
                  <a:srgbClr val="003366"/>
                </a:solidFill>
                <a:latin typeface="+mn-lt"/>
              </a:rPr>
              <a:t>City</a:t>
            </a:r>
            <a:br>
              <a:rPr lang="en-US" altLang="en-US" sz="1500" spc="-8" dirty="0">
                <a:solidFill>
                  <a:srgbClr val="003366"/>
                </a:solidFill>
                <a:latin typeface="+mn-lt"/>
              </a:rPr>
            </a:br>
            <a:r>
              <a:rPr lang="en-US" altLang="en-US" sz="1500" spc="-8" dirty="0">
                <a:solidFill>
                  <a:srgbClr val="003366"/>
                </a:solidFill>
                <a:latin typeface="+mn-lt"/>
              </a:rPr>
              <a:t>Las Vegas</a:t>
            </a:r>
          </a:p>
          <a:p>
            <a:pPr>
              <a:lnSpc>
                <a:spcPct val="100000"/>
              </a:lnSpc>
              <a:defRPr/>
            </a:pPr>
            <a:r>
              <a:rPr lang="en-US" altLang="en-US" sz="1500" spc="-8" dirty="0">
                <a:solidFill>
                  <a:srgbClr val="003366"/>
                </a:solidFill>
                <a:latin typeface="+mn-lt"/>
              </a:rPr>
              <a:t>London</a:t>
            </a:r>
          </a:p>
          <a:p>
            <a:pPr>
              <a:lnSpc>
                <a:spcPct val="100000"/>
              </a:lnSpc>
              <a:defRPr/>
            </a:pPr>
            <a:r>
              <a:rPr lang="en-US" altLang="en-US" sz="1500" spc="-8" dirty="0">
                <a:solidFill>
                  <a:srgbClr val="003366"/>
                </a:solidFill>
                <a:latin typeface="+mn-lt"/>
              </a:rPr>
              <a:t>Los Angeles</a:t>
            </a:r>
          </a:p>
          <a:p>
            <a:pPr>
              <a:lnSpc>
                <a:spcPct val="100000"/>
              </a:lnSpc>
              <a:defRPr/>
            </a:pPr>
            <a:r>
              <a:rPr lang="en-US" altLang="en-US" sz="1500" spc="-8" dirty="0">
                <a:solidFill>
                  <a:srgbClr val="003366"/>
                </a:solidFill>
                <a:latin typeface="+mn-lt"/>
              </a:rPr>
              <a:t>Memphis</a:t>
            </a:r>
          </a:p>
          <a:p>
            <a:pPr>
              <a:lnSpc>
                <a:spcPct val="100000"/>
              </a:lnSpc>
              <a:defRPr/>
            </a:pPr>
            <a:r>
              <a:rPr lang="en-US" altLang="en-US" sz="1500" spc="-8" dirty="0">
                <a:solidFill>
                  <a:srgbClr val="003366"/>
                </a:solidFill>
                <a:latin typeface="+mn-lt"/>
              </a:rPr>
              <a:t>Mexico City</a:t>
            </a:r>
          </a:p>
          <a:p>
            <a:pPr>
              <a:lnSpc>
                <a:spcPct val="100000"/>
              </a:lnSpc>
              <a:defRPr/>
            </a:pPr>
            <a:r>
              <a:rPr lang="en-US" altLang="en-US" sz="1500" spc="-8" dirty="0">
                <a:solidFill>
                  <a:srgbClr val="003366"/>
                </a:solidFill>
                <a:latin typeface="+mn-lt"/>
              </a:rPr>
              <a:t>Miami</a:t>
            </a:r>
          </a:p>
          <a:p>
            <a:pPr>
              <a:lnSpc>
                <a:spcPct val="100000"/>
              </a:lnSpc>
              <a:defRPr/>
            </a:pPr>
            <a:r>
              <a:rPr lang="en-US" altLang="en-US" sz="1500" spc="-8" dirty="0">
                <a:solidFill>
                  <a:srgbClr val="003366"/>
                </a:solidFill>
                <a:latin typeface="+mn-lt"/>
              </a:rPr>
              <a:t>Milwaukee</a:t>
            </a:r>
          </a:p>
          <a:p>
            <a:pPr>
              <a:lnSpc>
                <a:spcPct val="100000"/>
              </a:lnSpc>
              <a:defRPr/>
            </a:pPr>
            <a:r>
              <a:rPr lang="en-US" altLang="en-US" sz="1500" spc="-8" dirty="0" smtClean="0">
                <a:solidFill>
                  <a:srgbClr val="003366"/>
                </a:solidFill>
                <a:latin typeface="+mn-lt"/>
              </a:rPr>
              <a:t>Minneapolis</a:t>
            </a:r>
          </a:p>
          <a:p>
            <a:pPr>
              <a:lnSpc>
                <a:spcPct val="100000"/>
              </a:lnSpc>
              <a:defRPr/>
            </a:pPr>
            <a:r>
              <a:rPr lang="en-US" altLang="en-US" sz="1500" spc="-8" dirty="0" smtClean="0">
                <a:solidFill>
                  <a:srgbClr val="003366"/>
                </a:solidFill>
                <a:latin typeface="+mn-lt"/>
              </a:rPr>
              <a:t>Montréal </a:t>
            </a:r>
            <a:endParaRPr lang="en-US" altLang="en-US" sz="1500" spc="-15" dirty="0">
              <a:solidFill>
                <a:srgbClr val="003366"/>
              </a:solidFill>
              <a:latin typeface="+mn-lt"/>
            </a:endParaRPr>
          </a:p>
        </p:txBody>
      </p:sp>
      <p:sp>
        <p:nvSpPr>
          <p:cNvPr id="7" name="Rectangle 6"/>
          <p:cNvSpPr/>
          <p:nvPr userDrawn="1"/>
        </p:nvSpPr>
        <p:spPr>
          <a:xfrm>
            <a:off x="4615334" y="1846480"/>
            <a:ext cx="1603827" cy="4093428"/>
          </a:xfrm>
          <a:prstGeom prst="rect">
            <a:avLst/>
          </a:prstGeom>
        </p:spPr>
        <p:txBody>
          <a:bodyPr wrap="square">
            <a:noAutofit/>
          </a:bodyPr>
          <a:lstStyle/>
          <a:p>
            <a:pPr>
              <a:lnSpc>
                <a:spcPct val="100000"/>
              </a:lnSpc>
              <a:defRPr/>
            </a:pPr>
            <a:r>
              <a:rPr lang="en-US" altLang="en-US" sz="1500" spc="-8" dirty="0">
                <a:solidFill>
                  <a:srgbClr val="003366"/>
                </a:solidFill>
                <a:latin typeface="+mn-lt"/>
              </a:rPr>
              <a:t>Morristown</a:t>
            </a:r>
          </a:p>
          <a:p>
            <a:pPr>
              <a:lnSpc>
                <a:spcPct val="100000"/>
              </a:lnSpc>
              <a:defRPr/>
            </a:pPr>
            <a:r>
              <a:rPr lang="en-US" altLang="en-US" sz="1500" spc="-8" dirty="0">
                <a:solidFill>
                  <a:srgbClr val="003366"/>
                </a:solidFill>
                <a:latin typeface="+mn-lt"/>
              </a:rPr>
              <a:t>Nashville</a:t>
            </a:r>
          </a:p>
          <a:p>
            <a:pPr>
              <a:lnSpc>
                <a:spcPct val="100000"/>
              </a:lnSpc>
              <a:defRPr/>
            </a:pPr>
            <a:r>
              <a:rPr lang="en-US" altLang="en-US" sz="1500" spc="-8" dirty="0">
                <a:solidFill>
                  <a:srgbClr val="003366"/>
                </a:solidFill>
                <a:latin typeface="+mn-lt"/>
              </a:rPr>
              <a:t>New Orleans</a:t>
            </a:r>
          </a:p>
          <a:p>
            <a:pPr>
              <a:lnSpc>
                <a:spcPct val="100000"/>
              </a:lnSpc>
              <a:defRPr/>
            </a:pPr>
            <a:r>
              <a:rPr lang="en-US" altLang="en-US" sz="1500" spc="-8" dirty="0">
                <a:solidFill>
                  <a:srgbClr val="003366"/>
                </a:solidFill>
                <a:latin typeface="+mn-lt"/>
              </a:rPr>
              <a:t>New York City</a:t>
            </a:r>
          </a:p>
          <a:p>
            <a:pPr>
              <a:lnSpc>
                <a:spcPct val="100000"/>
              </a:lnSpc>
              <a:defRPr/>
            </a:pPr>
            <a:r>
              <a:rPr lang="en-US" altLang="en-US" sz="1500" spc="-8" dirty="0">
                <a:solidFill>
                  <a:srgbClr val="003366"/>
                </a:solidFill>
                <a:latin typeface="+mn-lt"/>
              </a:rPr>
              <a:t>Oklahoma City</a:t>
            </a:r>
          </a:p>
          <a:p>
            <a:pPr>
              <a:lnSpc>
                <a:spcPct val="100000"/>
              </a:lnSpc>
              <a:defRPr/>
            </a:pPr>
            <a:r>
              <a:rPr lang="en-US" altLang="en-US" sz="1500" spc="-8" dirty="0">
                <a:solidFill>
                  <a:srgbClr val="003366"/>
                </a:solidFill>
                <a:latin typeface="+mn-lt"/>
              </a:rPr>
              <a:t>Orange County</a:t>
            </a:r>
          </a:p>
          <a:p>
            <a:pPr>
              <a:lnSpc>
                <a:spcPct val="100000"/>
              </a:lnSpc>
              <a:defRPr/>
            </a:pPr>
            <a:r>
              <a:rPr lang="en-US" altLang="en-US" sz="1500" spc="-8" dirty="0">
                <a:solidFill>
                  <a:srgbClr val="003366"/>
                </a:solidFill>
                <a:latin typeface="+mn-lt"/>
              </a:rPr>
              <a:t>Paris</a:t>
            </a:r>
          </a:p>
          <a:p>
            <a:pPr>
              <a:lnSpc>
                <a:spcPct val="100000"/>
              </a:lnSpc>
              <a:defRPr/>
            </a:pPr>
            <a:r>
              <a:rPr lang="en-US" altLang="en-US" sz="1500" spc="-8" dirty="0">
                <a:solidFill>
                  <a:srgbClr val="003366"/>
                </a:solidFill>
                <a:latin typeface="+mn-lt"/>
              </a:rPr>
              <a:t>Philadelphia</a:t>
            </a:r>
          </a:p>
          <a:p>
            <a:pPr>
              <a:lnSpc>
                <a:spcPct val="100000"/>
              </a:lnSpc>
              <a:defRPr/>
            </a:pPr>
            <a:r>
              <a:rPr lang="en-US" altLang="en-US" sz="1500" spc="-8" dirty="0">
                <a:solidFill>
                  <a:srgbClr val="003366"/>
                </a:solidFill>
                <a:latin typeface="+mn-lt"/>
              </a:rPr>
              <a:t>Phoenix</a:t>
            </a:r>
          </a:p>
          <a:p>
            <a:pPr>
              <a:lnSpc>
                <a:spcPct val="100000"/>
              </a:lnSpc>
              <a:defRPr/>
            </a:pPr>
            <a:r>
              <a:rPr lang="en-US" altLang="en-US" sz="1500" spc="-15" dirty="0">
                <a:solidFill>
                  <a:srgbClr val="003366"/>
                </a:solidFill>
                <a:latin typeface="+mn-lt"/>
              </a:rPr>
              <a:t>Pittsburgh</a:t>
            </a:r>
          </a:p>
          <a:p>
            <a:pPr>
              <a:lnSpc>
                <a:spcPct val="100000"/>
              </a:lnSpc>
              <a:defRPr/>
            </a:pPr>
            <a:r>
              <a:rPr lang="en-US" altLang="en-US" sz="1500" spc="-15" dirty="0">
                <a:solidFill>
                  <a:srgbClr val="003366"/>
                </a:solidFill>
                <a:latin typeface="+mn-lt"/>
              </a:rPr>
              <a:t>Portland (ME)</a:t>
            </a:r>
          </a:p>
          <a:p>
            <a:pPr>
              <a:lnSpc>
                <a:spcPct val="100000"/>
              </a:lnSpc>
              <a:defRPr/>
            </a:pPr>
            <a:r>
              <a:rPr lang="en-US" altLang="en-US" sz="1500" spc="-15" dirty="0">
                <a:solidFill>
                  <a:srgbClr val="003366"/>
                </a:solidFill>
                <a:latin typeface="+mn-lt"/>
              </a:rPr>
              <a:t>Portland (OR)</a:t>
            </a:r>
          </a:p>
          <a:p>
            <a:pPr>
              <a:lnSpc>
                <a:spcPct val="100000"/>
              </a:lnSpc>
              <a:defRPr/>
            </a:pPr>
            <a:r>
              <a:rPr lang="en-US" altLang="en-US" sz="1500" spc="-15" dirty="0">
                <a:solidFill>
                  <a:srgbClr val="003366"/>
                </a:solidFill>
                <a:latin typeface="+mn-lt"/>
              </a:rPr>
              <a:t>Raleigh </a:t>
            </a:r>
          </a:p>
        </p:txBody>
      </p:sp>
      <p:sp>
        <p:nvSpPr>
          <p:cNvPr id="8" name="Rectangle 7"/>
          <p:cNvSpPr/>
          <p:nvPr userDrawn="1"/>
        </p:nvSpPr>
        <p:spPr>
          <a:xfrm>
            <a:off x="6473539" y="1810658"/>
            <a:ext cx="2083012" cy="4401205"/>
          </a:xfrm>
          <a:prstGeom prst="rect">
            <a:avLst/>
          </a:prstGeom>
        </p:spPr>
        <p:txBody>
          <a:bodyPr wrap="square">
            <a:noAutofit/>
          </a:bodyPr>
          <a:lstStyle/>
          <a:p>
            <a:pPr>
              <a:lnSpc>
                <a:spcPct val="100000"/>
              </a:lnSpc>
              <a:defRPr/>
            </a:pPr>
            <a:r>
              <a:rPr lang="en-US" altLang="en-US" sz="1500" spc="-15" dirty="0">
                <a:solidFill>
                  <a:srgbClr val="003366"/>
                </a:solidFill>
                <a:latin typeface="+mn-lt"/>
              </a:rPr>
              <a:t>Richmond</a:t>
            </a:r>
          </a:p>
          <a:p>
            <a:pPr>
              <a:lnSpc>
                <a:spcPct val="100000"/>
              </a:lnSpc>
              <a:defRPr/>
            </a:pPr>
            <a:r>
              <a:rPr lang="en-US" altLang="en-US" sz="1500" spc="-15" dirty="0">
                <a:solidFill>
                  <a:srgbClr val="003366"/>
                </a:solidFill>
                <a:latin typeface="+mn-lt"/>
              </a:rPr>
              <a:t>Sacramento</a:t>
            </a:r>
          </a:p>
          <a:p>
            <a:pPr>
              <a:lnSpc>
                <a:spcPct val="100000"/>
              </a:lnSpc>
              <a:defRPr/>
            </a:pPr>
            <a:r>
              <a:rPr lang="en-US" altLang="en-US" sz="1500" spc="-15" dirty="0">
                <a:solidFill>
                  <a:srgbClr val="003366"/>
                </a:solidFill>
                <a:latin typeface="+mn-lt"/>
              </a:rPr>
              <a:t>San Antonio</a:t>
            </a:r>
          </a:p>
          <a:p>
            <a:pPr>
              <a:lnSpc>
                <a:spcPct val="100000"/>
              </a:lnSpc>
              <a:defRPr/>
            </a:pPr>
            <a:r>
              <a:rPr lang="en-US" altLang="en-US" sz="1500" spc="-15" dirty="0">
                <a:solidFill>
                  <a:srgbClr val="003366"/>
                </a:solidFill>
                <a:latin typeface="+mn-lt"/>
              </a:rPr>
              <a:t>San Diego</a:t>
            </a:r>
          </a:p>
          <a:p>
            <a:pPr>
              <a:lnSpc>
                <a:spcPct val="100000"/>
              </a:lnSpc>
              <a:defRPr/>
            </a:pPr>
            <a:r>
              <a:rPr lang="en-US" altLang="en-US" sz="1500" spc="-15" dirty="0">
                <a:solidFill>
                  <a:srgbClr val="003366"/>
                </a:solidFill>
                <a:latin typeface="+mn-lt"/>
              </a:rPr>
              <a:t>San Francisco</a:t>
            </a:r>
          </a:p>
          <a:p>
            <a:pPr>
              <a:lnSpc>
                <a:spcPct val="100000"/>
              </a:lnSpc>
              <a:defRPr/>
            </a:pPr>
            <a:r>
              <a:rPr lang="en-US" altLang="en-US" sz="1500" spc="-15" dirty="0">
                <a:solidFill>
                  <a:srgbClr val="003366"/>
                </a:solidFill>
                <a:latin typeface="+mn-lt"/>
              </a:rPr>
              <a:t>Seattle</a:t>
            </a:r>
          </a:p>
          <a:p>
            <a:pPr>
              <a:lnSpc>
                <a:spcPct val="100000"/>
              </a:lnSpc>
              <a:defRPr/>
            </a:pPr>
            <a:r>
              <a:rPr lang="en-US" altLang="en-US" sz="1500" spc="-15" dirty="0">
                <a:solidFill>
                  <a:srgbClr val="003366"/>
                </a:solidFill>
                <a:latin typeface="+mn-lt"/>
              </a:rPr>
              <a:t>St. Louis</a:t>
            </a:r>
          </a:p>
          <a:p>
            <a:pPr>
              <a:lnSpc>
                <a:spcPct val="100000"/>
              </a:lnSpc>
              <a:defRPr/>
            </a:pPr>
            <a:r>
              <a:rPr lang="en-US" altLang="en-US" sz="1500" spc="-15" dirty="0">
                <a:solidFill>
                  <a:srgbClr val="003366"/>
                </a:solidFill>
                <a:latin typeface="+mn-lt"/>
              </a:rPr>
              <a:t>St. Thomas</a:t>
            </a:r>
          </a:p>
          <a:p>
            <a:pPr>
              <a:lnSpc>
                <a:spcPct val="100000"/>
              </a:lnSpc>
              <a:defRPr/>
            </a:pPr>
            <a:r>
              <a:rPr lang="en-US" altLang="en-US" sz="1500" spc="-15" dirty="0">
                <a:solidFill>
                  <a:srgbClr val="003366"/>
                </a:solidFill>
                <a:latin typeface="+mn-lt"/>
              </a:rPr>
              <a:t>Stamford</a:t>
            </a:r>
          </a:p>
          <a:p>
            <a:pPr>
              <a:lnSpc>
                <a:spcPct val="100000"/>
              </a:lnSpc>
              <a:defRPr/>
            </a:pPr>
            <a:r>
              <a:rPr lang="en-US" altLang="en-US" sz="1500" spc="-15" dirty="0">
                <a:solidFill>
                  <a:srgbClr val="003366"/>
                </a:solidFill>
                <a:latin typeface="+mn-lt"/>
              </a:rPr>
              <a:t>Tampa</a:t>
            </a:r>
          </a:p>
          <a:p>
            <a:pPr>
              <a:lnSpc>
                <a:spcPct val="100000"/>
              </a:lnSpc>
              <a:defRPr/>
            </a:pPr>
            <a:r>
              <a:rPr lang="en-US" altLang="en-US" sz="1500" spc="-15" dirty="0">
                <a:solidFill>
                  <a:srgbClr val="003366"/>
                </a:solidFill>
                <a:latin typeface="+mn-lt"/>
              </a:rPr>
              <a:t>Toronto</a:t>
            </a:r>
          </a:p>
          <a:p>
            <a:pPr>
              <a:lnSpc>
                <a:spcPct val="100000"/>
              </a:lnSpc>
              <a:defRPr/>
            </a:pPr>
            <a:r>
              <a:rPr lang="en-US" altLang="en-US" sz="1500" spc="-15" dirty="0">
                <a:solidFill>
                  <a:srgbClr val="003366"/>
                </a:solidFill>
                <a:latin typeface="+mn-lt"/>
              </a:rPr>
              <a:t>Torrance</a:t>
            </a:r>
          </a:p>
          <a:p>
            <a:pPr>
              <a:lnSpc>
                <a:spcPct val="100000"/>
              </a:lnSpc>
              <a:defRPr/>
            </a:pPr>
            <a:r>
              <a:rPr lang="en-US" altLang="en-US" sz="1500" spc="-15" dirty="0">
                <a:solidFill>
                  <a:srgbClr val="003366"/>
                </a:solidFill>
                <a:latin typeface="+mn-lt"/>
              </a:rPr>
              <a:t>Tucson</a:t>
            </a:r>
          </a:p>
          <a:p>
            <a:pPr>
              <a:lnSpc>
                <a:spcPct val="100000"/>
              </a:lnSpc>
              <a:defRPr/>
            </a:pPr>
            <a:r>
              <a:rPr lang="en-US" altLang="en-US" sz="1500" spc="-15" dirty="0">
                <a:solidFill>
                  <a:srgbClr val="003366"/>
                </a:solidFill>
                <a:latin typeface="+mn-lt"/>
              </a:rPr>
              <a:t>Washington, D.C.</a:t>
            </a:r>
          </a:p>
        </p:txBody>
      </p:sp>
      <p:sp>
        <p:nvSpPr>
          <p:cNvPr id="9" name="Rectangle 8"/>
          <p:cNvSpPr/>
          <p:nvPr userDrawn="1"/>
        </p:nvSpPr>
        <p:spPr>
          <a:xfrm>
            <a:off x="2476736" y="130176"/>
            <a:ext cx="4190529" cy="715581"/>
          </a:xfrm>
          <a:prstGeom prst="rect">
            <a:avLst/>
          </a:prstGeom>
        </p:spPr>
        <p:txBody>
          <a:bodyPr wrap="square">
            <a:spAutoFit/>
          </a:bodyPr>
          <a:lstStyle/>
          <a:p>
            <a:pPr algn="ctr" eaLnBrk="1" fontAlgn="auto" hangingPunct="1">
              <a:spcBef>
                <a:spcPts val="0"/>
              </a:spcBef>
              <a:spcAft>
                <a:spcPts val="0"/>
              </a:spcAft>
              <a:defRPr/>
            </a:pPr>
            <a:r>
              <a:rPr kumimoji="0" lang="en-US" sz="4050" b="0" kern="0" dirty="0">
                <a:solidFill>
                  <a:srgbClr val="97A4BE"/>
                </a:solidFill>
                <a:latin typeface="+mj-lt"/>
              </a:rPr>
              <a:t>Our </a:t>
            </a:r>
            <a:r>
              <a:rPr kumimoji="0" lang="en-US" sz="4050" b="0" kern="0" dirty="0" smtClean="0">
                <a:solidFill>
                  <a:srgbClr val="97A4BE"/>
                </a:solidFill>
                <a:latin typeface="+mj-lt"/>
              </a:rPr>
              <a:t>53 </a:t>
            </a:r>
            <a:r>
              <a:rPr kumimoji="0" lang="en-US" sz="4050" b="0" kern="0" dirty="0">
                <a:solidFill>
                  <a:srgbClr val="97A4BE"/>
                </a:solidFill>
                <a:latin typeface="+mj-lt"/>
              </a:rPr>
              <a:t>Offices</a:t>
            </a:r>
            <a:endParaRPr kumimoji="0" lang="en-US" sz="4050" b="0" kern="0" dirty="0">
              <a:solidFill>
                <a:sysClr val="windowText" lastClr="000000"/>
              </a:solidFill>
              <a:latin typeface="+mj-lt"/>
            </a:endParaRPr>
          </a:p>
        </p:txBody>
      </p:sp>
      <p:sp>
        <p:nvSpPr>
          <p:cNvPr id="10"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7277857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0153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D Map">
    <p:spTree>
      <p:nvGrpSpPr>
        <p:cNvPr id="1" name=""/>
        <p:cNvGrpSpPr/>
        <p:nvPr/>
      </p:nvGrpSpPr>
      <p:grpSpPr>
        <a:xfrm>
          <a:off x="0" y="0"/>
          <a:ext cx="0" cy="0"/>
          <a:chOff x="0" y="0"/>
          <a:chExt cx="0" cy="0"/>
        </a:xfrm>
      </p:grpSpPr>
      <p:grpSp>
        <p:nvGrpSpPr>
          <p:cNvPr id="494" name="Group 493"/>
          <p:cNvGrpSpPr/>
          <p:nvPr userDrawn="1"/>
        </p:nvGrpSpPr>
        <p:grpSpPr bwMode="grayWhite">
          <a:xfrm>
            <a:off x="6422427" y="-1409810"/>
            <a:ext cx="3321844"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6"/>
            <p:cNvSpPr>
              <a:spLocks/>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7"/>
            <p:cNvSpPr>
              <a:spLocks/>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Freeform 9"/>
            <p:cNvSpPr>
              <a:spLocks/>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10"/>
            <p:cNvSpPr>
              <a:spLocks/>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11"/>
            <p:cNvSpPr>
              <a:spLocks/>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15"/>
            <p:cNvSpPr>
              <a:spLocks/>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16"/>
            <p:cNvSpPr>
              <a:spLocks/>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17"/>
            <p:cNvSpPr>
              <a:spLocks/>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18"/>
            <p:cNvSpPr>
              <a:spLocks/>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19"/>
            <p:cNvSpPr>
              <a:spLocks/>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1">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21"/>
            <p:cNvSpPr>
              <a:spLocks/>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22"/>
            <p:cNvSpPr>
              <a:spLocks/>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6">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23"/>
            <p:cNvSpPr>
              <a:spLocks/>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24"/>
            <p:cNvSpPr>
              <a:spLocks/>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2">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25"/>
            <p:cNvSpPr>
              <a:spLocks/>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26"/>
            <p:cNvSpPr>
              <a:spLocks/>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27"/>
            <p:cNvSpPr>
              <a:spLocks/>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28"/>
            <p:cNvSpPr>
              <a:spLocks/>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29"/>
            <p:cNvSpPr>
              <a:spLocks/>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30"/>
            <p:cNvSpPr>
              <a:spLocks/>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31"/>
            <p:cNvSpPr>
              <a:spLocks/>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32"/>
            <p:cNvSpPr>
              <a:spLocks/>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33"/>
            <p:cNvSpPr>
              <a:spLocks/>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35"/>
            <p:cNvSpPr>
              <a:spLocks/>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36"/>
            <p:cNvSpPr>
              <a:spLocks/>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37"/>
            <p:cNvSpPr>
              <a:spLocks/>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38"/>
            <p:cNvSpPr>
              <a:spLocks/>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39"/>
            <p:cNvSpPr>
              <a:spLocks/>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40"/>
            <p:cNvSpPr>
              <a:spLocks/>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43"/>
            <p:cNvSpPr>
              <a:spLocks/>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93" name="Group 492"/>
          <p:cNvGrpSpPr/>
          <p:nvPr userDrawn="1"/>
        </p:nvGrpSpPr>
        <p:grpSpPr bwMode="black">
          <a:xfrm>
            <a:off x="6951064" y="168166"/>
            <a:ext cx="1318022"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46"/>
            <p:cNvSpPr>
              <a:spLocks/>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0" name="Freeform 5"/>
          <p:cNvSpPr>
            <a:spLocks/>
          </p:cNvSpPr>
          <p:nvPr userDrawn="1"/>
        </p:nvSpPr>
        <p:spPr bwMode="black">
          <a:xfrm>
            <a:off x="1179436" y="5348180"/>
            <a:ext cx="40481"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1" name="Freeform 6"/>
          <p:cNvSpPr>
            <a:spLocks/>
          </p:cNvSpPr>
          <p:nvPr userDrawn="1"/>
        </p:nvSpPr>
        <p:spPr bwMode="auto">
          <a:xfrm>
            <a:off x="3218977" y="5878404"/>
            <a:ext cx="52388"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2" name="Freeform 7"/>
          <p:cNvSpPr>
            <a:spLocks noEditPoints="1"/>
          </p:cNvSpPr>
          <p:nvPr userDrawn="1"/>
        </p:nvSpPr>
        <p:spPr bwMode="black">
          <a:xfrm>
            <a:off x="435295" y="3414604"/>
            <a:ext cx="2856311"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3" name="Freeform 8"/>
          <p:cNvSpPr>
            <a:spLocks/>
          </p:cNvSpPr>
          <p:nvPr userDrawn="1"/>
        </p:nvSpPr>
        <p:spPr bwMode="black">
          <a:xfrm>
            <a:off x="460298" y="4119454"/>
            <a:ext cx="60722"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34" name="Freeform 9"/>
          <p:cNvSpPr>
            <a:spLocks/>
          </p:cNvSpPr>
          <p:nvPr userDrawn="1"/>
        </p:nvSpPr>
        <p:spPr bwMode="grayWhite">
          <a:xfrm>
            <a:off x="1012748" y="-711311"/>
            <a:ext cx="8001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5" name="Freeform 10"/>
          <p:cNvSpPr>
            <a:spLocks/>
          </p:cNvSpPr>
          <p:nvPr userDrawn="1"/>
        </p:nvSpPr>
        <p:spPr bwMode="grayWhite">
          <a:xfrm>
            <a:off x="331710" y="304691"/>
            <a:ext cx="261938"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6" name="Freeform 11"/>
          <p:cNvSpPr>
            <a:spLocks/>
          </p:cNvSpPr>
          <p:nvPr userDrawn="1"/>
        </p:nvSpPr>
        <p:spPr bwMode="grayWhite">
          <a:xfrm>
            <a:off x="274561" y="-1406636"/>
            <a:ext cx="975122"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7" name="Freeform 12"/>
          <p:cNvSpPr>
            <a:spLocks/>
          </p:cNvSpPr>
          <p:nvPr userDrawn="1"/>
        </p:nvSpPr>
        <p:spPr bwMode="grayWhite">
          <a:xfrm>
            <a:off x="206695" y="-365235"/>
            <a:ext cx="100013"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8" name="Freeform 13"/>
          <p:cNvSpPr>
            <a:spLocks noEditPoints="1"/>
          </p:cNvSpPr>
          <p:nvPr userDrawn="1"/>
        </p:nvSpPr>
        <p:spPr bwMode="grayWhite">
          <a:xfrm>
            <a:off x="2172418" y="-368410"/>
            <a:ext cx="869156"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6"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39" name="Freeform 14"/>
          <p:cNvSpPr>
            <a:spLocks/>
          </p:cNvSpPr>
          <p:nvPr userDrawn="1"/>
        </p:nvSpPr>
        <p:spPr bwMode="grayWhite">
          <a:xfrm>
            <a:off x="4604865" y="1160354"/>
            <a:ext cx="388144"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0" name="Freeform 15"/>
          <p:cNvSpPr>
            <a:spLocks/>
          </p:cNvSpPr>
          <p:nvPr userDrawn="1"/>
        </p:nvSpPr>
        <p:spPr bwMode="grayWhite">
          <a:xfrm>
            <a:off x="5243040" y="328502"/>
            <a:ext cx="501254"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4"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1" name="Freeform 16"/>
          <p:cNvSpPr>
            <a:spLocks/>
          </p:cNvSpPr>
          <p:nvPr userDrawn="1"/>
        </p:nvSpPr>
        <p:spPr bwMode="grayWhite">
          <a:xfrm>
            <a:off x="4441749" y="-682736"/>
            <a:ext cx="885825"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2" name="Freeform 17"/>
          <p:cNvSpPr>
            <a:spLocks/>
          </p:cNvSpPr>
          <p:nvPr userDrawn="1"/>
        </p:nvSpPr>
        <p:spPr bwMode="grayWhite">
          <a:xfrm>
            <a:off x="4866803" y="1379428"/>
            <a:ext cx="353616"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3" name="Freeform 18"/>
          <p:cNvSpPr>
            <a:spLocks/>
          </p:cNvSpPr>
          <p:nvPr userDrawn="1"/>
        </p:nvSpPr>
        <p:spPr bwMode="grayWhite">
          <a:xfrm>
            <a:off x="5163269" y="1160353"/>
            <a:ext cx="125016"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4" name="Freeform 19"/>
          <p:cNvSpPr>
            <a:spLocks noEditPoints="1"/>
          </p:cNvSpPr>
          <p:nvPr userDrawn="1"/>
        </p:nvSpPr>
        <p:spPr bwMode="grayWhite">
          <a:xfrm>
            <a:off x="855585" y="-2619486"/>
            <a:ext cx="1468041"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5" name="Freeform 20"/>
          <p:cNvSpPr>
            <a:spLocks/>
          </p:cNvSpPr>
          <p:nvPr userDrawn="1"/>
        </p:nvSpPr>
        <p:spPr bwMode="grayWhite">
          <a:xfrm>
            <a:off x="1790226" y="-2798874"/>
            <a:ext cx="406004"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6" name="Freeform 21"/>
          <p:cNvSpPr>
            <a:spLocks/>
          </p:cNvSpPr>
          <p:nvPr userDrawn="1"/>
        </p:nvSpPr>
        <p:spPr bwMode="grayWhite">
          <a:xfrm>
            <a:off x="1553292" y="-3159236"/>
            <a:ext cx="467916"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7" name="Freeform 22"/>
          <p:cNvSpPr>
            <a:spLocks/>
          </p:cNvSpPr>
          <p:nvPr userDrawn="1"/>
        </p:nvSpPr>
        <p:spPr bwMode="grayWhite">
          <a:xfrm>
            <a:off x="2009301" y="-3378312"/>
            <a:ext cx="272654"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8" name="Freeform 23"/>
          <p:cNvSpPr>
            <a:spLocks/>
          </p:cNvSpPr>
          <p:nvPr userDrawn="1"/>
        </p:nvSpPr>
        <p:spPr bwMode="grayWhite">
          <a:xfrm>
            <a:off x="1961676" y="-3341799"/>
            <a:ext cx="94060"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49" name="Freeform 24"/>
          <p:cNvSpPr>
            <a:spLocks/>
          </p:cNvSpPr>
          <p:nvPr userDrawn="1"/>
        </p:nvSpPr>
        <p:spPr bwMode="grayWhite">
          <a:xfrm>
            <a:off x="1858093" y="-3591037"/>
            <a:ext cx="308372"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0" name="Freeform 25"/>
          <p:cNvSpPr>
            <a:spLocks/>
          </p:cNvSpPr>
          <p:nvPr userDrawn="1"/>
        </p:nvSpPr>
        <p:spPr bwMode="grayWhite">
          <a:xfrm>
            <a:off x="2197421" y="-3659299"/>
            <a:ext cx="160735"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1" name="Freeform 26"/>
          <p:cNvSpPr>
            <a:spLocks/>
          </p:cNvSpPr>
          <p:nvPr userDrawn="1"/>
        </p:nvSpPr>
        <p:spPr bwMode="grayWhite">
          <a:xfrm>
            <a:off x="2278383" y="-3752962"/>
            <a:ext cx="100013"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2" name="Freeform 27"/>
          <p:cNvSpPr>
            <a:spLocks/>
          </p:cNvSpPr>
          <p:nvPr userDrawn="1"/>
        </p:nvSpPr>
        <p:spPr bwMode="grayWhite">
          <a:xfrm>
            <a:off x="1786655" y="-2767124"/>
            <a:ext cx="7239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3" name="Freeform 28"/>
          <p:cNvSpPr>
            <a:spLocks/>
          </p:cNvSpPr>
          <p:nvPr userDrawn="1"/>
        </p:nvSpPr>
        <p:spPr bwMode="grayWhite">
          <a:xfrm>
            <a:off x="3546399" y="706328"/>
            <a:ext cx="82154"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4" name="Freeform 29"/>
          <p:cNvSpPr>
            <a:spLocks/>
          </p:cNvSpPr>
          <p:nvPr userDrawn="1"/>
        </p:nvSpPr>
        <p:spPr bwMode="grayWhite">
          <a:xfrm>
            <a:off x="1604489" y="-2365486"/>
            <a:ext cx="180975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5" name="Freeform 30"/>
          <p:cNvSpPr>
            <a:spLocks/>
          </p:cNvSpPr>
          <p:nvPr userDrawn="1"/>
        </p:nvSpPr>
        <p:spPr bwMode="grayWhite">
          <a:xfrm>
            <a:off x="3517824" y="-771636"/>
            <a:ext cx="73819"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48" name="Freeform 31"/>
          <p:cNvSpPr>
            <a:spLocks/>
          </p:cNvSpPr>
          <p:nvPr userDrawn="1"/>
        </p:nvSpPr>
        <p:spPr bwMode="grayWhite">
          <a:xfrm>
            <a:off x="3308274" y="-830373"/>
            <a:ext cx="122635"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49" name="Freeform 32"/>
          <p:cNvSpPr>
            <a:spLocks/>
          </p:cNvSpPr>
          <p:nvPr userDrawn="1"/>
        </p:nvSpPr>
        <p:spPr bwMode="grayWhite">
          <a:xfrm>
            <a:off x="3121345" y="-1305036"/>
            <a:ext cx="385763"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5" name="Freeform 33"/>
          <p:cNvSpPr>
            <a:spLocks/>
          </p:cNvSpPr>
          <p:nvPr userDrawn="1"/>
        </p:nvSpPr>
        <p:spPr bwMode="grayWhite">
          <a:xfrm>
            <a:off x="2558179" y="-1976549"/>
            <a:ext cx="167879"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6" name="Freeform 34"/>
          <p:cNvSpPr>
            <a:spLocks/>
          </p:cNvSpPr>
          <p:nvPr userDrawn="1"/>
        </p:nvSpPr>
        <p:spPr bwMode="grayWhite">
          <a:xfrm>
            <a:off x="2973708" y="-2725849"/>
            <a:ext cx="1393032"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7" name="Freeform 35"/>
          <p:cNvSpPr>
            <a:spLocks/>
          </p:cNvSpPr>
          <p:nvPr userDrawn="1"/>
        </p:nvSpPr>
        <p:spPr bwMode="grayWhite">
          <a:xfrm>
            <a:off x="3607121" y="-952611"/>
            <a:ext cx="55960"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8" name="Freeform 36"/>
          <p:cNvSpPr>
            <a:spLocks/>
          </p:cNvSpPr>
          <p:nvPr userDrawn="1"/>
        </p:nvSpPr>
        <p:spPr bwMode="grayWhite">
          <a:xfrm>
            <a:off x="3666652" y="-1000236"/>
            <a:ext cx="45244"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9">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499" name="Freeform 37"/>
          <p:cNvSpPr>
            <a:spLocks/>
          </p:cNvSpPr>
          <p:nvPr userDrawn="1"/>
        </p:nvSpPr>
        <p:spPr bwMode="grayWhite">
          <a:xfrm>
            <a:off x="3577355" y="-1803511"/>
            <a:ext cx="110729"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0" name="Freeform 38"/>
          <p:cNvSpPr>
            <a:spLocks/>
          </p:cNvSpPr>
          <p:nvPr userDrawn="1"/>
        </p:nvSpPr>
        <p:spPr bwMode="grayWhite">
          <a:xfrm>
            <a:off x="3701181" y="-1757473"/>
            <a:ext cx="59531"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1" name="Freeform 39"/>
          <p:cNvSpPr>
            <a:spLocks/>
          </p:cNvSpPr>
          <p:nvPr userDrawn="1"/>
        </p:nvSpPr>
        <p:spPr bwMode="grayWhite">
          <a:xfrm>
            <a:off x="3463055" y="-1987661"/>
            <a:ext cx="52388"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2" name="Freeform 40"/>
          <p:cNvSpPr>
            <a:spLocks/>
          </p:cNvSpPr>
          <p:nvPr userDrawn="1"/>
        </p:nvSpPr>
        <p:spPr bwMode="grayWhite">
          <a:xfrm>
            <a:off x="2473645" y="-2738549"/>
            <a:ext cx="244079"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3" name="Freeform 41"/>
          <p:cNvSpPr>
            <a:spLocks/>
          </p:cNvSpPr>
          <p:nvPr userDrawn="1"/>
        </p:nvSpPr>
        <p:spPr bwMode="grayWhite">
          <a:xfrm>
            <a:off x="2737964" y="-2770299"/>
            <a:ext cx="229791"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4" name="Freeform 42"/>
          <p:cNvSpPr>
            <a:spLocks/>
          </p:cNvSpPr>
          <p:nvPr userDrawn="1"/>
        </p:nvSpPr>
        <p:spPr bwMode="grayWhite">
          <a:xfrm>
            <a:off x="3339231" y="-2717911"/>
            <a:ext cx="188119"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5" name="Freeform 43"/>
          <p:cNvSpPr>
            <a:spLocks/>
          </p:cNvSpPr>
          <p:nvPr userDrawn="1"/>
        </p:nvSpPr>
        <p:spPr bwMode="grayWhite">
          <a:xfrm>
            <a:off x="2741536" y="-3337037"/>
            <a:ext cx="633413"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6" name="Freeform 44"/>
          <p:cNvSpPr>
            <a:spLocks/>
          </p:cNvSpPr>
          <p:nvPr userDrawn="1"/>
        </p:nvSpPr>
        <p:spPr bwMode="grayWhite">
          <a:xfrm>
            <a:off x="2732011" y="-3059224"/>
            <a:ext cx="129779"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7" name="Freeform 45"/>
          <p:cNvSpPr>
            <a:spLocks/>
          </p:cNvSpPr>
          <p:nvPr userDrawn="1"/>
        </p:nvSpPr>
        <p:spPr bwMode="grayWhite">
          <a:xfrm>
            <a:off x="2484361" y="-3273536"/>
            <a:ext cx="229791"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8" name="Freeform 46"/>
          <p:cNvSpPr>
            <a:spLocks/>
          </p:cNvSpPr>
          <p:nvPr userDrawn="1"/>
        </p:nvSpPr>
        <p:spPr bwMode="grayWhite">
          <a:xfrm>
            <a:off x="2267667" y="-3381487"/>
            <a:ext cx="182166"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09" name="Freeform 47"/>
          <p:cNvSpPr>
            <a:spLocks/>
          </p:cNvSpPr>
          <p:nvPr userDrawn="1"/>
        </p:nvSpPr>
        <p:spPr bwMode="grayWhite">
          <a:xfrm>
            <a:off x="2442689" y="-3056049"/>
            <a:ext cx="58341"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10" name="Freeform 48"/>
          <p:cNvSpPr>
            <a:spLocks/>
          </p:cNvSpPr>
          <p:nvPr userDrawn="1"/>
        </p:nvSpPr>
        <p:spPr bwMode="grayWhite">
          <a:xfrm>
            <a:off x="2920129" y="-4724512"/>
            <a:ext cx="709613"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511" name="Freeform 49"/>
          <p:cNvSpPr>
            <a:spLocks/>
          </p:cNvSpPr>
          <p:nvPr userDrawn="1"/>
        </p:nvSpPr>
        <p:spPr bwMode="grayWhite">
          <a:xfrm>
            <a:off x="2464121" y="-3492612"/>
            <a:ext cx="51197"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6" name="Freeform 50"/>
          <p:cNvSpPr>
            <a:spLocks/>
          </p:cNvSpPr>
          <p:nvPr userDrawn="1"/>
        </p:nvSpPr>
        <p:spPr bwMode="grayWhite">
          <a:xfrm>
            <a:off x="2761777" y="-3500549"/>
            <a:ext cx="111919"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7" name="Freeform 51"/>
          <p:cNvSpPr>
            <a:spLocks/>
          </p:cNvSpPr>
          <p:nvPr userDrawn="1"/>
        </p:nvSpPr>
        <p:spPr bwMode="grayWhite">
          <a:xfrm>
            <a:off x="2712961" y="-3697399"/>
            <a:ext cx="108347"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8" name="Freeform 52"/>
          <p:cNvSpPr>
            <a:spLocks/>
          </p:cNvSpPr>
          <p:nvPr userDrawn="1"/>
        </p:nvSpPr>
        <p:spPr bwMode="grayWhite">
          <a:xfrm>
            <a:off x="2510555" y="-3843449"/>
            <a:ext cx="194072"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59" name="Freeform 53"/>
          <p:cNvSpPr>
            <a:spLocks/>
          </p:cNvSpPr>
          <p:nvPr userDrawn="1"/>
        </p:nvSpPr>
        <p:spPr bwMode="grayWhite">
          <a:xfrm>
            <a:off x="2789161" y="-4246674"/>
            <a:ext cx="325041"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0" name="Freeform 54"/>
          <p:cNvSpPr>
            <a:spLocks/>
          </p:cNvSpPr>
          <p:nvPr userDrawn="1"/>
        </p:nvSpPr>
        <p:spPr bwMode="grayWhite">
          <a:xfrm>
            <a:off x="2376014" y="-3722799"/>
            <a:ext cx="20241"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1" name="Freeform 55"/>
          <p:cNvSpPr>
            <a:spLocks/>
          </p:cNvSpPr>
          <p:nvPr userDrawn="1"/>
        </p:nvSpPr>
        <p:spPr bwMode="grayWhite">
          <a:xfrm>
            <a:off x="2679623" y="-3992673"/>
            <a:ext cx="63104"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8"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2" name="Freeform 56"/>
          <p:cNvSpPr>
            <a:spLocks/>
          </p:cNvSpPr>
          <p:nvPr userDrawn="1"/>
        </p:nvSpPr>
        <p:spPr bwMode="grayWhite">
          <a:xfrm>
            <a:off x="4920381" y="1287353"/>
            <a:ext cx="185738"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3" name="Freeform 57"/>
          <p:cNvSpPr>
            <a:spLocks/>
          </p:cNvSpPr>
          <p:nvPr userDrawn="1"/>
        </p:nvSpPr>
        <p:spPr bwMode="grayWhite">
          <a:xfrm>
            <a:off x="3630933" y="-844661"/>
            <a:ext cx="1627585"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lvl="0"/>
            <a:endParaRPr lang="en-US" dirty="0"/>
          </a:p>
        </p:txBody>
      </p:sp>
      <p:sp>
        <p:nvSpPr>
          <p:cNvPr id="264" name="Freeform 58"/>
          <p:cNvSpPr>
            <a:spLocks/>
          </p:cNvSpPr>
          <p:nvPr userDrawn="1"/>
        </p:nvSpPr>
        <p:spPr bwMode="grayWhite">
          <a:xfrm>
            <a:off x="4819178" y="841265"/>
            <a:ext cx="219075"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5" name="Freeform 59"/>
          <p:cNvSpPr>
            <a:spLocks/>
          </p:cNvSpPr>
          <p:nvPr userDrawn="1"/>
        </p:nvSpPr>
        <p:spPr bwMode="grayWhite">
          <a:xfrm>
            <a:off x="1531861" y="-482711"/>
            <a:ext cx="739379"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66" name="Freeform 60"/>
          <p:cNvSpPr>
            <a:spLocks/>
          </p:cNvSpPr>
          <p:nvPr userDrawn="1"/>
        </p:nvSpPr>
        <p:spPr bwMode="grayWhite">
          <a:xfrm>
            <a:off x="219792" y="-2825861"/>
            <a:ext cx="817960"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dirty="0"/>
          </a:p>
        </p:txBody>
      </p:sp>
      <p:sp>
        <p:nvSpPr>
          <p:cNvPr id="273" name="Freeform 67"/>
          <p:cNvSpPr>
            <a:spLocks/>
          </p:cNvSpPr>
          <p:nvPr userDrawn="1"/>
        </p:nvSpPr>
        <p:spPr bwMode="black">
          <a:xfrm>
            <a:off x="3157065" y="3533667"/>
            <a:ext cx="322660"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4" name="Freeform 68"/>
          <p:cNvSpPr>
            <a:spLocks/>
          </p:cNvSpPr>
          <p:nvPr userDrawn="1"/>
        </p:nvSpPr>
        <p:spPr bwMode="black">
          <a:xfrm>
            <a:off x="2586755" y="3308241"/>
            <a:ext cx="420291"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5" name="Freeform 69"/>
          <p:cNvSpPr>
            <a:spLocks/>
          </p:cNvSpPr>
          <p:nvPr userDrawn="1"/>
        </p:nvSpPr>
        <p:spPr bwMode="black">
          <a:xfrm>
            <a:off x="653179" y="2849453"/>
            <a:ext cx="644129"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7" name="Freeform 70"/>
          <p:cNvSpPr>
            <a:spLocks/>
          </p:cNvSpPr>
          <p:nvPr userDrawn="1"/>
        </p:nvSpPr>
        <p:spPr bwMode="black">
          <a:xfrm>
            <a:off x="124542" y="1719154"/>
            <a:ext cx="645319"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8" name="Freeform 71"/>
          <p:cNvSpPr>
            <a:spLocks/>
          </p:cNvSpPr>
          <p:nvPr userDrawn="1"/>
        </p:nvSpPr>
        <p:spPr bwMode="black">
          <a:xfrm>
            <a:off x="324567" y="3243154"/>
            <a:ext cx="36910"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79" name="Freeform 72"/>
          <p:cNvSpPr>
            <a:spLocks/>
          </p:cNvSpPr>
          <p:nvPr userDrawn="1"/>
        </p:nvSpPr>
        <p:spPr bwMode="auto">
          <a:xfrm>
            <a:off x="344808" y="3171717"/>
            <a:ext cx="22622"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0" name="Freeform 73"/>
          <p:cNvSpPr>
            <a:spLocks/>
          </p:cNvSpPr>
          <p:nvPr userDrawn="1"/>
        </p:nvSpPr>
        <p:spPr bwMode="black">
          <a:xfrm>
            <a:off x="219791" y="3022491"/>
            <a:ext cx="762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1" name="Freeform 74"/>
          <p:cNvSpPr>
            <a:spLocks/>
          </p:cNvSpPr>
          <p:nvPr userDrawn="1"/>
        </p:nvSpPr>
        <p:spPr bwMode="black">
          <a:xfrm>
            <a:off x="1317549" y="2393841"/>
            <a:ext cx="660797"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2" name="Freeform 75"/>
          <p:cNvSpPr>
            <a:spLocks/>
          </p:cNvSpPr>
          <p:nvPr userDrawn="1"/>
        </p:nvSpPr>
        <p:spPr bwMode="black">
          <a:xfrm>
            <a:off x="4363168" y="2243028"/>
            <a:ext cx="127397"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3" name="Freeform 76"/>
          <p:cNvSpPr>
            <a:spLocks/>
          </p:cNvSpPr>
          <p:nvPr userDrawn="1"/>
        </p:nvSpPr>
        <p:spPr bwMode="auto">
          <a:xfrm>
            <a:off x="4111946" y="2782778"/>
            <a:ext cx="20241"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4" name="Freeform 77"/>
          <p:cNvSpPr>
            <a:spLocks/>
          </p:cNvSpPr>
          <p:nvPr userDrawn="1"/>
        </p:nvSpPr>
        <p:spPr bwMode="black">
          <a:xfrm>
            <a:off x="4213150" y="2655779"/>
            <a:ext cx="88106"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5" name="Freeform 78"/>
          <p:cNvSpPr>
            <a:spLocks noEditPoints="1"/>
          </p:cNvSpPr>
          <p:nvPr userDrawn="1"/>
        </p:nvSpPr>
        <p:spPr bwMode="black">
          <a:xfrm>
            <a:off x="3241599" y="4143266"/>
            <a:ext cx="8001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6" name="Freeform 79"/>
          <p:cNvSpPr>
            <a:spLocks/>
          </p:cNvSpPr>
          <p:nvPr userDrawn="1"/>
        </p:nvSpPr>
        <p:spPr bwMode="black">
          <a:xfrm>
            <a:off x="3411858" y="3514616"/>
            <a:ext cx="466725"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3" h="474">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1" name="Freeform 86"/>
          <p:cNvSpPr>
            <a:spLocks/>
          </p:cNvSpPr>
          <p:nvPr userDrawn="1"/>
        </p:nvSpPr>
        <p:spPr bwMode="black">
          <a:xfrm>
            <a:off x="2466502" y="2235090"/>
            <a:ext cx="501254"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2" name="Freeform 87"/>
          <p:cNvSpPr>
            <a:spLocks/>
          </p:cNvSpPr>
          <p:nvPr userDrawn="1"/>
        </p:nvSpPr>
        <p:spPr bwMode="black">
          <a:xfrm>
            <a:off x="791291" y="995253"/>
            <a:ext cx="529829"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3" name="Freeform 88"/>
          <p:cNvSpPr>
            <a:spLocks/>
          </p:cNvSpPr>
          <p:nvPr userDrawn="1"/>
        </p:nvSpPr>
        <p:spPr bwMode="black">
          <a:xfrm>
            <a:off x="2865361" y="2392253"/>
            <a:ext cx="335756"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4" name="Freeform 89"/>
          <p:cNvSpPr>
            <a:spLocks/>
          </p:cNvSpPr>
          <p:nvPr userDrawn="1"/>
        </p:nvSpPr>
        <p:spPr bwMode="black">
          <a:xfrm>
            <a:off x="3173734" y="2490678"/>
            <a:ext cx="260747"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5" name="Freeform 90"/>
          <p:cNvSpPr>
            <a:spLocks/>
          </p:cNvSpPr>
          <p:nvPr userDrawn="1"/>
        </p:nvSpPr>
        <p:spPr bwMode="black">
          <a:xfrm>
            <a:off x="1930720" y="2687529"/>
            <a:ext cx="650081"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6" name="Freeform 91"/>
          <p:cNvSpPr>
            <a:spLocks/>
          </p:cNvSpPr>
          <p:nvPr userDrawn="1"/>
        </p:nvSpPr>
        <p:spPr bwMode="black">
          <a:xfrm>
            <a:off x="3067768" y="2900254"/>
            <a:ext cx="622697"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7" name="Freeform 92"/>
          <p:cNvSpPr>
            <a:spLocks/>
          </p:cNvSpPr>
          <p:nvPr userDrawn="1"/>
        </p:nvSpPr>
        <p:spPr bwMode="black">
          <a:xfrm>
            <a:off x="2610567" y="3855928"/>
            <a:ext cx="491729"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8" name="Freeform 93"/>
          <p:cNvSpPr>
            <a:spLocks/>
          </p:cNvSpPr>
          <p:nvPr userDrawn="1"/>
        </p:nvSpPr>
        <p:spPr bwMode="black">
          <a:xfrm>
            <a:off x="4594150" y="2289065"/>
            <a:ext cx="21431"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29" name="Freeform 94"/>
          <p:cNvSpPr>
            <a:spLocks/>
          </p:cNvSpPr>
          <p:nvPr userDrawn="1"/>
        </p:nvSpPr>
        <p:spPr bwMode="black">
          <a:xfrm>
            <a:off x="4635821" y="2270016"/>
            <a:ext cx="29766"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0" name="Freeform 95"/>
          <p:cNvSpPr>
            <a:spLocks/>
          </p:cNvSpPr>
          <p:nvPr userDrawn="1"/>
        </p:nvSpPr>
        <p:spPr bwMode="black">
          <a:xfrm>
            <a:off x="4360787" y="2085866"/>
            <a:ext cx="303610"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1" name="Freeform 96"/>
          <p:cNvSpPr>
            <a:spLocks/>
          </p:cNvSpPr>
          <p:nvPr userDrawn="1"/>
        </p:nvSpPr>
        <p:spPr bwMode="black">
          <a:xfrm>
            <a:off x="3907159" y="2676416"/>
            <a:ext cx="394097"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2" name="Freeform 97"/>
          <p:cNvSpPr>
            <a:spLocks/>
          </p:cNvSpPr>
          <p:nvPr userDrawn="1"/>
        </p:nvSpPr>
        <p:spPr bwMode="black">
          <a:xfrm>
            <a:off x="4475086" y="1368316"/>
            <a:ext cx="338138"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4">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3" name="Freeform 98"/>
          <p:cNvSpPr>
            <a:spLocks/>
          </p:cNvSpPr>
          <p:nvPr userDrawn="1"/>
        </p:nvSpPr>
        <p:spPr bwMode="black">
          <a:xfrm>
            <a:off x="3261840" y="1863615"/>
            <a:ext cx="350044"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4" name="Freeform 99"/>
          <p:cNvSpPr>
            <a:spLocks/>
          </p:cNvSpPr>
          <p:nvPr userDrawn="1"/>
        </p:nvSpPr>
        <p:spPr bwMode="black">
          <a:xfrm>
            <a:off x="2967755" y="1641366"/>
            <a:ext cx="494110"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5" name="Freeform 100"/>
          <p:cNvSpPr>
            <a:spLocks/>
          </p:cNvSpPr>
          <p:nvPr userDrawn="1"/>
        </p:nvSpPr>
        <p:spPr bwMode="black">
          <a:xfrm>
            <a:off x="2471265" y="1347678"/>
            <a:ext cx="522685"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6" name="Freeform 101"/>
          <p:cNvSpPr>
            <a:spLocks/>
          </p:cNvSpPr>
          <p:nvPr userDrawn="1"/>
        </p:nvSpPr>
        <p:spPr bwMode="black">
          <a:xfrm>
            <a:off x="2528414" y="2679592"/>
            <a:ext cx="528638"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7" name="Freeform 102"/>
          <p:cNvSpPr>
            <a:spLocks/>
          </p:cNvSpPr>
          <p:nvPr userDrawn="1"/>
        </p:nvSpPr>
        <p:spPr bwMode="black">
          <a:xfrm>
            <a:off x="2846311" y="3538428"/>
            <a:ext cx="320279"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8" name="Freeform 103"/>
          <p:cNvSpPr>
            <a:spLocks/>
          </p:cNvSpPr>
          <p:nvPr userDrawn="1"/>
        </p:nvSpPr>
        <p:spPr bwMode="black">
          <a:xfrm>
            <a:off x="1074660" y="1023827"/>
            <a:ext cx="883444"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39" name="Freeform 104"/>
          <p:cNvSpPr>
            <a:spLocks/>
          </p:cNvSpPr>
          <p:nvPr userDrawn="1"/>
        </p:nvSpPr>
        <p:spPr bwMode="black">
          <a:xfrm>
            <a:off x="3510681" y="3154254"/>
            <a:ext cx="802481"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1" name="Freeform 105"/>
          <p:cNvSpPr>
            <a:spLocks/>
          </p:cNvSpPr>
          <p:nvPr userDrawn="1"/>
        </p:nvSpPr>
        <p:spPr bwMode="black">
          <a:xfrm>
            <a:off x="1917623" y="1307990"/>
            <a:ext cx="55245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2" name="Freeform 106"/>
          <p:cNvSpPr>
            <a:spLocks/>
          </p:cNvSpPr>
          <p:nvPr userDrawn="1"/>
        </p:nvSpPr>
        <p:spPr bwMode="black">
          <a:xfrm>
            <a:off x="1822373" y="2204928"/>
            <a:ext cx="706041"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3" name="Freeform 107"/>
          <p:cNvSpPr>
            <a:spLocks/>
          </p:cNvSpPr>
          <p:nvPr userDrawn="1"/>
        </p:nvSpPr>
        <p:spPr bwMode="black">
          <a:xfrm>
            <a:off x="4417936" y="1744554"/>
            <a:ext cx="128588"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4" name="Freeform 108"/>
          <p:cNvSpPr>
            <a:spLocks/>
          </p:cNvSpPr>
          <p:nvPr userDrawn="1"/>
        </p:nvSpPr>
        <p:spPr bwMode="black">
          <a:xfrm>
            <a:off x="4242916" y="2404954"/>
            <a:ext cx="117872"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7">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5" name="Freeform 109"/>
          <p:cNvSpPr>
            <a:spLocks/>
          </p:cNvSpPr>
          <p:nvPr userDrawn="1"/>
        </p:nvSpPr>
        <p:spPr bwMode="black">
          <a:xfrm>
            <a:off x="1161576" y="2997091"/>
            <a:ext cx="676275"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446" name="Freeform 110"/>
          <p:cNvSpPr>
            <a:spLocks/>
          </p:cNvSpPr>
          <p:nvPr userDrawn="1"/>
        </p:nvSpPr>
        <p:spPr bwMode="black">
          <a:xfrm>
            <a:off x="447202" y="1889016"/>
            <a:ext cx="575072"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6">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2" name="Freeform 111"/>
          <p:cNvSpPr>
            <a:spLocks/>
          </p:cNvSpPr>
          <p:nvPr userDrawn="1"/>
        </p:nvSpPr>
        <p:spPr bwMode="black">
          <a:xfrm>
            <a:off x="3840483" y="1838215"/>
            <a:ext cx="645319"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3" name="Freeform 112"/>
          <p:cNvSpPr>
            <a:spLocks/>
          </p:cNvSpPr>
          <p:nvPr userDrawn="1"/>
        </p:nvSpPr>
        <p:spPr bwMode="black">
          <a:xfrm>
            <a:off x="3434480" y="2395429"/>
            <a:ext cx="3429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4" name="Freeform 113"/>
          <p:cNvSpPr>
            <a:spLocks/>
          </p:cNvSpPr>
          <p:nvPr userDrawn="1"/>
        </p:nvSpPr>
        <p:spPr bwMode="black">
          <a:xfrm>
            <a:off x="1842614" y="3133617"/>
            <a:ext cx="733425"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5" name="Freeform 114"/>
          <p:cNvSpPr>
            <a:spLocks/>
          </p:cNvSpPr>
          <p:nvPr userDrawn="1"/>
        </p:nvSpPr>
        <p:spPr bwMode="black">
          <a:xfrm>
            <a:off x="216220" y="1138128"/>
            <a:ext cx="721519"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6" name="Freeform 115"/>
          <p:cNvSpPr>
            <a:spLocks/>
          </p:cNvSpPr>
          <p:nvPr userDrawn="1"/>
        </p:nvSpPr>
        <p:spPr bwMode="black">
          <a:xfrm>
            <a:off x="3784524" y="2317641"/>
            <a:ext cx="485775"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7" name="Freeform 116"/>
          <p:cNvSpPr>
            <a:spLocks/>
          </p:cNvSpPr>
          <p:nvPr userDrawn="1"/>
        </p:nvSpPr>
        <p:spPr bwMode="black">
          <a:xfrm>
            <a:off x="4485802" y="2235090"/>
            <a:ext cx="61913"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8"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8" name="Freeform 117"/>
          <p:cNvSpPr>
            <a:spLocks/>
          </p:cNvSpPr>
          <p:nvPr userDrawn="1"/>
        </p:nvSpPr>
        <p:spPr bwMode="black">
          <a:xfrm>
            <a:off x="3623790" y="3455879"/>
            <a:ext cx="450056"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19" name="Freeform 118"/>
          <p:cNvSpPr>
            <a:spLocks/>
          </p:cNvSpPr>
          <p:nvPr userDrawn="1"/>
        </p:nvSpPr>
        <p:spPr bwMode="black">
          <a:xfrm>
            <a:off x="1861664" y="1766778"/>
            <a:ext cx="610791"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0" name="Freeform 119"/>
          <p:cNvSpPr>
            <a:spLocks/>
          </p:cNvSpPr>
          <p:nvPr userDrawn="1"/>
        </p:nvSpPr>
        <p:spPr bwMode="black">
          <a:xfrm>
            <a:off x="2985615" y="3252678"/>
            <a:ext cx="750094"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1" name="Freeform 120"/>
          <p:cNvSpPr>
            <a:spLocks/>
          </p:cNvSpPr>
          <p:nvPr userDrawn="1"/>
        </p:nvSpPr>
        <p:spPr bwMode="black">
          <a:xfrm>
            <a:off x="1419942" y="3209817"/>
            <a:ext cx="1220391"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2" name="Freeform 121"/>
          <p:cNvSpPr>
            <a:spLocks noEditPoints="1"/>
          </p:cNvSpPr>
          <p:nvPr userDrawn="1"/>
        </p:nvSpPr>
        <p:spPr bwMode="black">
          <a:xfrm>
            <a:off x="877016" y="2100153"/>
            <a:ext cx="523875"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3" name="Freeform 122"/>
          <p:cNvSpPr>
            <a:spLocks/>
          </p:cNvSpPr>
          <p:nvPr userDrawn="1"/>
        </p:nvSpPr>
        <p:spPr bwMode="black">
          <a:xfrm>
            <a:off x="3614264" y="2781191"/>
            <a:ext cx="644129"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4" name="Freeform 123"/>
          <p:cNvSpPr>
            <a:spLocks/>
          </p:cNvSpPr>
          <p:nvPr userDrawn="1"/>
        </p:nvSpPr>
        <p:spPr bwMode="black">
          <a:xfrm>
            <a:off x="4235771" y="2930416"/>
            <a:ext cx="52388"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5" name="Freeform 124"/>
          <p:cNvSpPr>
            <a:spLocks/>
          </p:cNvSpPr>
          <p:nvPr userDrawn="1"/>
        </p:nvSpPr>
        <p:spPr bwMode="black">
          <a:xfrm>
            <a:off x="4303637" y="1803291"/>
            <a:ext cx="126206"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6" name="Freeform 125"/>
          <p:cNvSpPr>
            <a:spLocks/>
          </p:cNvSpPr>
          <p:nvPr userDrawn="1"/>
        </p:nvSpPr>
        <p:spPr bwMode="black">
          <a:xfrm>
            <a:off x="428151" y="793640"/>
            <a:ext cx="591741"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7" name="Freeform 126"/>
          <p:cNvSpPr>
            <a:spLocks/>
          </p:cNvSpPr>
          <p:nvPr userDrawn="1"/>
        </p:nvSpPr>
        <p:spPr bwMode="black">
          <a:xfrm>
            <a:off x="2772493" y="1719153"/>
            <a:ext cx="460772"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8" name="Freeform 127"/>
          <p:cNvSpPr>
            <a:spLocks/>
          </p:cNvSpPr>
          <p:nvPr userDrawn="1"/>
        </p:nvSpPr>
        <p:spPr bwMode="black">
          <a:xfrm>
            <a:off x="3651174" y="2651016"/>
            <a:ext cx="397669"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29" name="Freeform 128"/>
          <p:cNvSpPr>
            <a:spLocks/>
          </p:cNvSpPr>
          <p:nvPr userDrawn="1"/>
        </p:nvSpPr>
        <p:spPr bwMode="black">
          <a:xfrm>
            <a:off x="1243729" y="1749316"/>
            <a:ext cx="638175"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531" name="Freeform 130"/>
          <p:cNvSpPr>
            <a:spLocks/>
          </p:cNvSpPr>
          <p:nvPr userDrawn="1"/>
        </p:nvSpPr>
        <p:spPr bwMode="black">
          <a:xfrm>
            <a:off x="2616521" y="187215"/>
            <a:ext cx="1576388"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black">
          <a:xfrm>
            <a:off x="6898082" y="5091004"/>
            <a:ext cx="1206103" cy="927176"/>
          </a:xfrm>
          <a:prstGeom prst="rect">
            <a:avLst/>
          </a:prstGeom>
        </p:spPr>
      </p:pic>
      <p:sp>
        <p:nvSpPr>
          <p:cNvPr id="178" name="Oval 177"/>
          <p:cNvSpPr/>
          <p:nvPr userDrawn="1"/>
        </p:nvSpPr>
        <p:spPr>
          <a:xfrm>
            <a:off x="3763998" y="329313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userDrawn="1"/>
        </p:nvSpPr>
        <p:spPr>
          <a:xfrm>
            <a:off x="3866868" y="362272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userDrawn="1"/>
        </p:nvSpPr>
        <p:spPr>
          <a:xfrm>
            <a:off x="3641649" y="340349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userDrawn="1"/>
        </p:nvSpPr>
        <p:spPr>
          <a:xfrm>
            <a:off x="3763998" y="350128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userDrawn="1"/>
        </p:nvSpPr>
        <p:spPr>
          <a:xfrm>
            <a:off x="3462251" y="356414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userDrawn="1"/>
        </p:nvSpPr>
        <p:spPr>
          <a:xfrm>
            <a:off x="3232291" y="360288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userDrawn="1"/>
        </p:nvSpPr>
        <p:spPr>
          <a:xfrm>
            <a:off x="2889733" y="339063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userDrawn="1"/>
        </p:nvSpPr>
        <p:spPr>
          <a:xfrm>
            <a:off x="3166121" y="323330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userDrawn="1"/>
        </p:nvSpPr>
        <p:spPr>
          <a:xfrm>
            <a:off x="2891310" y="428327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userDrawn="1"/>
        </p:nvSpPr>
        <p:spPr>
          <a:xfrm>
            <a:off x="3637490" y="440631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p:nvPr userDrawn="1"/>
        </p:nvSpPr>
        <p:spPr>
          <a:xfrm>
            <a:off x="3914295" y="4770973"/>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p:nvPr userDrawn="1"/>
        </p:nvSpPr>
        <p:spPr>
          <a:xfrm>
            <a:off x="3985475" y="318014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userDrawn="1"/>
        </p:nvSpPr>
        <p:spPr>
          <a:xfrm>
            <a:off x="4005710" y="290652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userDrawn="1"/>
        </p:nvSpPr>
        <p:spPr>
          <a:xfrm>
            <a:off x="4000266" y="268111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p:nvPr userDrawn="1"/>
        </p:nvSpPr>
        <p:spPr>
          <a:xfrm>
            <a:off x="3759507" y="251068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userDrawn="1"/>
        </p:nvSpPr>
        <p:spPr>
          <a:xfrm>
            <a:off x="4097426" y="249798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userDrawn="1"/>
        </p:nvSpPr>
        <p:spPr>
          <a:xfrm>
            <a:off x="4276135" y="229890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userDrawn="1"/>
        </p:nvSpPr>
        <p:spPr>
          <a:xfrm>
            <a:off x="4199808" y="235366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userDrawn="1"/>
        </p:nvSpPr>
        <p:spPr>
          <a:xfrm>
            <a:off x="4323402" y="218286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userDrawn="1"/>
        </p:nvSpPr>
        <p:spPr>
          <a:xfrm>
            <a:off x="4454369" y="202410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userDrawn="1"/>
        </p:nvSpPr>
        <p:spPr>
          <a:xfrm>
            <a:off x="4500864" y="175169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userDrawn="1"/>
        </p:nvSpPr>
        <p:spPr>
          <a:xfrm>
            <a:off x="3698322" y="192996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userDrawn="1"/>
        </p:nvSpPr>
        <p:spPr>
          <a:xfrm>
            <a:off x="3416985" y="222347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userDrawn="1"/>
        </p:nvSpPr>
        <p:spPr>
          <a:xfrm>
            <a:off x="3540086" y="2441470"/>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userDrawn="1"/>
        </p:nvSpPr>
        <p:spPr>
          <a:xfrm>
            <a:off x="3222903" y="25767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userDrawn="1"/>
        </p:nvSpPr>
        <p:spPr>
          <a:xfrm>
            <a:off x="2843231" y="281661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userDrawn="1"/>
        </p:nvSpPr>
        <p:spPr>
          <a:xfrm>
            <a:off x="3063260" y="2338430"/>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userDrawn="1"/>
        </p:nvSpPr>
        <p:spPr>
          <a:xfrm>
            <a:off x="3042292" y="207760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userDrawn="1"/>
        </p:nvSpPr>
        <p:spPr>
          <a:xfrm>
            <a:off x="2550819" y="187205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userDrawn="1"/>
        </p:nvSpPr>
        <p:spPr>
          <a:xfrm>
            <a:off x="2499135" y="275292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userDrawn="1"/>
        </p:nvSpPr>
        <p:spPr>
          <a:xfrm>
            <a:off x="2212577" y="324024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userDrawn="1"/>
        </p:nvSpPr>
        <p:spPr>
          <a:xfrm>
            <a:off x="2269099" y="377560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userDrawn="1"/>
        </p:nvSpPr>
        <p:spPr>
          <a:xfrm>
            <a:off x="2321126" y="430701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userDrawn="1"/>
        </p:nvSpPr>
        <p:spPr>
          <a:xfrm>
            <a:off x="2141216" y="41261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userDrawn="1"/>
        </p:nvSpPr>
        <p:spPr>
          <a:xfrm>
            <a:off x="2007271" y="426915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userDrawn="1"/>
        </p:nvSpPr>
        <p:spPr>
          <a:xfrm>
            <a:off x="1644737" y="25640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p:cNvSpPr/>
          <p:nvPr userDrawn="1"/>
        </p:nvSpPr>
        <p:spPr>
          <a:xfrm>
            <a:off x="928935" y="341082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userDrawn="1"/>
        </p:nvSpPr>
        <p:spPr>
          <a:xfrm>
            <a:off x="821412" y="3226090"/>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userDrawn="1"/>
        </p:nvSpPr>
        <p:spPr>
          <a:xfrm>
            <a:off x="606094" y="275615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userDrawn="1"/>
        </p:nvSpPr>
        <p:spPr>
          <a:xfrm>
            <a:off x="468210" y="88492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userDrawn="1"/>
        </p:nvSpPr>
        <p:spPr>
          <a:xfrm>
            <a:off x="345042" y="1181777"/>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p:cNvSpPr/>
          <p:nvPr userDrawn="1"/>
        </p:nvSpPr>
        <p:spPr>
          <a:xfrm>
            <a:off x="103844" y="230684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Oval 292"/>
          <p:cNvSpPr/>
          <p:nvPr userDrawn="1"/>
        </p:nvSpPr>
        <p:spPr>
          <a:xfrm>
            <a:off x="205946" y="217747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userDrawn="1"/>
        </p:nvSpPr>
        <p:spPr>
          <a:xfrm>
            <a:off x="370407" y="3258635"/>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userDrawn="1"/>
        </p:nvSpPr>
        <p:spPr>
          <a:xfrm>
            <a:off x="339617" y="300852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userDrawn="1"/>
        </p:nvSpPr>
        <p:spPr>
          <a:xfrm>
            <a:off x="313697" y="2965929"/>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userDrawn="1"/>
        </p:nvSpPr>
        <p:spPr>
          <a:xfrm>
            <a:off x="258067" y="291100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p:cNvSpPr/>
          <p:nvPr userDrawn="1"/>
        </p:nvSpPr>
        <p:spPr>
          <a:xfrm>
            <a:off x="1820087" y="5870101"/>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userDrawn="1"/>
        </p:nvSpPr>
        <p:spPr>
          <a:xfrm>
            <a:off x="7264496" y="1200514"/>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userDrawn="1"/>
        </p:nvSpPr>
        <p:spPr>
          <a:xfrm>
            <a:off x="7403145" y="158897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userDrawn="1"/>
        </p:nvSpPr>
        <p:spPr>
          <a:xfrm>
            <a:off x="7993575" y="1001762"/>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userDrawn="1"/>
        </p:nvSpPr>
        <p:spPr>
          <a:xfrm>
            <a:off x="4665587" y="5347458"/>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userDrawn="1"/>
        </p:nvSpPr>
        <p:spPr>
          <a:xfrm>
            <a:off x="4159588" y="1581016"/>
            <a:ext cx="20574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899265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9144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(CITY) Office</a:t>
            </a:r>
            <a:endParaRPr lang="en-US" dirty="0"/>
          </a:p>
        </p:txBody>
      </p:sp>
      <p:sp>
        <p:nvSpPr>
          <p:cNvPr id="3" name="Date Placeholder 2"/>
          <p:cNvSpPr>
            <a:spLocks noGrp="1"/>
          </p:cNvSpPr>
          <p:nvPr>
            <p:ph type="dt" sz="half" idx="10"/>
          </p:nvPr>
        </p:nvSpPr>
        <p:spPr/>
        <p:txBody>
          <a:bodyPr/>
          <a:lstStyle/>
          <a:p>
            <a:endParaRPr lang="en-US" dirty="0"/>
          </a:p>
        </p:txBody>
      </p:sp>
      <p:sp>
        <p:nvSpPr>
          <p:cNvPr id="7" name="Text Placeholder 6"/>
          <p:cNvSpPr>
            <a:spLocks noGrp="1"/>
          </p:cNvSpPr>
          <p:nvPr>
            <p:ph type="body" sz="quarter" idx="12" hasCustomPrompt="1"/>
          </p:nvPr>
        </p:nvSpPr>
        <p:spPr>
          <a:xfrm>
            <a:off x="4650582" y="1666875"/>
            <a:ext cx="3864769" cy="4371976"/>
          </a:xfrm>
        </p:spPr>
        <p:txBody>
          <a:bodyPr>
            <a:normAutofit/>
          </a:bodyPr>
          <a:lstStyle>
            <a:lvl1pPr marL="0" indent="0">
              <a:buNone/>
              <a:defRPr sz="2100">
                <a:solidFill>
                  <a:schemeClr val="bg1"/>
                </a:solidFill>
                <a:latin typeface="+mn-lt"/>
              </a:defRPr>
            </a:lvl1pPr>
          </a:lstStyle>
          <a:p>
            <a:pPr lvl="0"/>
            <a:r>
              <a:rPr lang="en-US" dirty="0" smtClean="0"/>
              <a:t>Insert about office</a:t>
            </a:r>
            <a:endParaRPr lang="en-US" dirty="0"/>
          </a:p>
        </p:txBody>
      </p:sp>
      <p:sp>
        <p:nvSpPr>
          <p:cNvPr id="15" name="Picture Placeholder 14"/>
          <p:cNvSpPr>
            <a:spLocks noGrp="1"/>
          </p:cNvSpPr>
          <p:nvPr>
            <p:ph type="pic" sz="quarter" idx="13" hasCustomPrompt="1"/>
          </p:nvPr>
        </p:nvSpPr>
        <p:spPr>
          <a:xfrm>
            <a:off x="-7122" y="1500189"/>
            <a:ext cx="4407671" cy="4572000"/>
          </a:xfrm>
          <a:custGeom>
            <a:avLst/>
            <a:gdLst>
              <a:gd name="connsiteX0" fmla="*/ 0 w 5876895"/>
              <a:gd name="connsiteY0" fmla="*/ 4581525 h 4581525"/>
              <a:gd name="connsiteX1" fmla="*/ 132635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dirty="0" smtClean="0"/>
              <a:t>Click icon to insert photo</a:t>
            </a:r>
            <a:endParaRPr lang="en-US" dirty="0"/>
          </a:p>
        </p:txBody>
      </p:sp>
      <p:sp>
        <p:nvSpPr>
          <p:cNvPr id="9"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10" name="Slide Number Placeholder 5"/>
          <p:cNvSpPr>
            <a:spLocks noGrp="1"/>
          </p:cNvSpPr>
          <p:nvPr>
            <p:ph type="sldNum" sz="quarter" idx="14"/>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50504369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426" t="-198" r="7491" b="198"/>
          <a:stretch/>
        </p:blipFill>
        <p:spPr>
          <a:xfrm>
            <a:off x="-2230" y="-27296"/>
            <a:ext cx="4629150" cy="6905767"/>
          </a:xfrm>
          <a:prstGeom prst="rect">
            <a:avLst/>
          </a:prstGeom>
        </p:spPr>
      </p:pic>
      <p:sp>
        <p:nvSpPr>
          <p:cNvPr id="3" name="Picture Placeholder 2"/>
          <p:cNvSpPr>
            <a:spLocks noGrp="1"/>
          </p:cNvSpPr>
          <p:nvPr>
            <p:ph type="pic" idx="1"/>
          </p:nvPr>
        </p:nvSpPr>
        <p:spPr>
          <a:xfrm>
            <a:off x="0" y="2"/>
            <a:ext cx="4672013" cy="6857999"/>
          </a:xfrm>
        </p:spPr>
        <p:txBody>
          <a:bodyPr/>
          <a:lstStyle>
            <a:lvl1pPr marL="0" indent="0">
              <a:buNone/>
              <a:defRPr sz="2400" baseline="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2" name="Title 1"/>
          <p:cNvSpPr>
            <a:spLocks noGrp="1"/>
          </p:cNvSpPr>
          <p:nvPr>
            <p:ph type="title" hasCustomPrompt="1"/>
          </p:nvPr>
        </p:nvSpPr>
        <p:spPr>
          <a:xfrm>
            <a:off x="4964907" y="514350"/>
            <a:ext cx="3993356" cy="1600200"/>
          </a:xfrm>
        </p:spPr>
        <p:txBody>
          <a:bodyPr anchor="b"/>
          <a:lstStyle>
            <a:lvl1pPr>
              <a:defRPr sz="2400"/>
            </a:lvl1pPr>
          </a:lstStyle>
          <a:p>
            <a:r>
              <a:rPr lang="en-US" dirty="0" smtClean="0"/>
              <a:t>Click to edit Master </a:t>
            </a:r>
            <a:br>
              <a:rPr lang="en-US" dirty="0" smtClean="0"/>
            </a:br>
            <a:r>
              <a:rPr lang="en-US" dirty="0" smtClean="0"/>
              <a:t>title style</a:t>
            </a:r>
            <a:endParaRPr lang="en-US" dirty="0"/>
          </a:p>
        </p:txBody>
      </p:sp>
      <p:sp>
        <p:nvSpPr>
          <p:cNvPr id="4" name="Text Placeholder 3"/>
          <p:cNvSpPr>
            <a:spLocks noGrp="1"/>
          </p:cNvSpPr>
          <p:nvPr>
            <p:ph type="body" sz="half" idx="2"/>
          </p:nvPr>
        </p:nvSpPr>
        <p:spPr>
          <a:xfrm>
            <a:off x="4964907" y="2114550"/>
            <a:ext cx="3993356"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12542519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547" t="588" r="16396" b="948"/>
          <a:stretch/>
        </p:blipFill>
        <p:spPr>
          <a:xfrm>
            <a:off x="4510726" y="0"/>
            <a:ext cx="4633274" cy="6864824"/>
          </a:xfrm>
          <a:prstGeom prst="rect">
            <a:avLst/>
          </a:prstGeom>
        </p:spPr>
      </p:pic>
      <p:sp>
        <p:nvSpPr>
          <p:cNvPr id="3" name="Picture Placeholder 2"/>
          <p:cNvSpPr>
            <a:spLocks noGrp="1"/>
          </p:cNvSpPr>
          <p:nvPr>
            <p:ph type="pic" idx="1"/>
          </p:nvPr>
        </p:nvSpPr>
        <p:spPr>
          <a:xfrm>
            <a:off x="4514850" y="6826"/>
            <a:ext cx="4629150" cy="6857999"/>
          </a:xfrm>
        </p:spPr>
        <p:txBody>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9" name="Rectangle 8"/>
          <p:cNvSpPr/>
          <p:nvPr userDrawn="1"/>
        </p:nvSpPr>
        <p:spPr>
          <a:xfrm>
            <a:off x="0" y="-1"/>
            <a:ext cx="4510726"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7566" y="646325"/>
            <a:ext cx="3993356" cy="1600200"/>
          </a:xfrm>
        </p:spPr>
        <p:txBody>
          <a:bodyPr anchor="b"/>
          <a:lstStyle>
            <a:lvl1pPr>
              <a:defRPr sz="2400">
                <a:solidFill>
                  <a:srgbClr val="99BCE4"/>
                </a:solidFill>
              </a:defRPr>
            </a:lvl1pPr>
          </a:lstStyle>
          <a:p>
            <a:r>
              <a:rPr lang="en-US" dirty="0" smtClean="0"/>
              <a:t>Click to edit Master </a:t>
            </a:r>
            <a:br>
              <a:rPr lang="en-US" dirty="0" smtClean="0"/>
            </a:br>
            <a:r>
              <a:rPr lang="en-US" dirty="0" smtClean="0"/>
              <a:t>title style</a:t>
            </a:r>
            <a:endParaRPr lang="en-US" dirty="0"/>
          </a:p>
        </p:txBody>
      </p:sp>
      <p:sp>
        <p:nvSpPr>
          <p:cNvPr id="4" name="Text Placeholder 3"/>
          <p:cNvSpPr>
            <a:spLocks noGrp="1"/>
          </p:cNvSpPr>
          <p:nvPr>
            <p:ph type="body" sz="half" idx="2"/>
          </p:nvPr>
        </p:nvSpPr>
        <p:spPr>
          <a:xfrm>
            <a:off x="317566" y="2246525"/>
            <a:ext cx="3993356"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27542922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a:xfrm>
            <a:off x="628650" y="1470581"/>
            <a:ext cx="3477006"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628650" y="3913466"/>
            <a:ext cx="3477006"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041632" y="1470580"/>
            <a:ext cx="3473719"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041632" y="3913465"/>
            <a:ext cx="3473719"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hasCustomPrompt="1"/>
          </p:nvPr>
        </p:nvSpPr>
        <p:spPr>
          <a:xfrm>
            <a:off x="628651" y="1470026"/>
            <a:ext cx="3477006"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1</a:t>
            </a:r>
            <a:endParaRPr lang="en-US" dirty="0"/>
          </a:p>
        </p:txBody>
      </p:sp>
      <p:sp>
        <p:nvSpPr>
          <p:cNvPr id="11" name="Text Placeholder 8"/>
          <p:cNvSpPr>
            <a:spLocks noGrp="1"/>
          </p:cNvSpPr>
          <p:nvPr>
            <p:ph type="body" sz="quarter" idx="12" hasCustomPrompt="1"/>
          </p:nvPr>
        </p:nvSpPr>
        <p:spPr>
          <a:xfrm>
            <a:off x="628651" y="3913157"/>
            <a:ext cx="3477005"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3</a:t>
            </a:r>
            <a:endParaRPr lang="en-US" dirty="0"/>
          </a:p>
        </p:txBody>
      </p:sp>
      <p:sp>
        <p:nvSpPr>
          <p:cNvPr id="12" name="Rectangle 11"/>
          <p:cNvSpPr/>
          <p:nvPr userDrawn="1"/>
        </p:nvSpPr>
        <p:spPr>
          <a:xfrm>
            <a:off x="5041067" y="1470272"/>
            <a:ext cx="3473719"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8"/>
          <p:cNvSpPr>
            <a:spLocks noGrp="1"/>
          </p:cNvSpPr>
          <p:nvPr>
            <p:ph type="body" sz="quarter" idx="13" hasCustomPrompt="1"/>
          </p:nvPr>
        </p:nvSpPr>
        <p:spPr>
          <a:xfrm>
            <a:off x="5040984" y="1469963"/>
            <a:ext cx="3474367"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2</a:t>
            </a:r>
            <a:endParaRPr lang="en-US" dirty="0"/>
          </a:p>
        </p:txBody>
      </p:sp>
      <p:sp>
        <p:nvSpPr>
          <p:cNvPr id="14" name="Rectangle 13"/>
          <p:cNvSpPr/>
          <p:nvPr userDrawn="1"/>
        </p:nvSpPr>
        <p:spPr>
          <a:xfrm>
            <a:off x="5041067" y="3913466"/>
            <a:ext cx="3473719"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p:cNvSpPr>
            <a:spLocks noGrp="1"/>
          </p:cNvSpPr>
          <p:nvPr>
            <p:ph type="body" sz="quarter" idx="14" hasCustomPrompt="1"/>
          </p:nvPr>
        </p:nvSpPr>
        <p:spPr>
          <a:xfrm>
            <a:off x="5040983" y="3913157"/>
            <a:ext cx="3473802" cy="481013"/>
          </a:xfr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smtClean="0"/>
              <a:t>Topic 4</a:t>
            </a:r>
            <a:endParaRPr lang="en-US" dirty="0"/>
          </a:p>
        </p:txBody>
      </p:sp>
      <p:sp>
        <p:nvSpPr>
          <p:cNvPr id="17" name="Text Placeholder 16"/>
          <p:cNvSpPr>
            <a:spLocks noGrp="1"/>
          </p:cNvSpPr>
          <p:nvPr>
            <p:ph type="body" sz="quarter" idx="15"/>
          </p:nvPr>
        </p:nvSpPr>
        <p:spPr>
          <a:xfrm>
            <a:off x="628651" y="1951038"/>
            <a:ext cx="3477006" cy="19621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6"/>
          <p:cNvSpPr>
            <a:spLocks noGrp="1"/>
          </p:cNvSpPr>
          <p:nvPr>
            <p:ph type="body" sz="quarter" idx="16"/>
          </p:nvPr>
        </p:nvSpPr>
        <p:spPr>
          <a:xfrm>
            <a:off x="628368" y="4393828"/>
            <a:ext cx="3477289"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6"/>
          <p:cNvSpPr>
            <a:spLocks noGrp="1"/>
          </p:cNvSpPr>
          <p:nvPr>
            <p:ph type="body" sz="quarter" idx="17"/>
          </p:nvPr>
        </p:nvSpPr>
        <p:spPr>
          <a:xfrm>
            <a:off x="5040701" y="1950852"/>
            <a:ext cx="3474367"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6"/>
          <p:cNvSpPr>
            <a:spLocks noGrp="1"/>
          </p:cNvSpPr>
          <p:nvPr>
            <p:ph type="body" sz="quarter" idx="18"/>
          </p:nvPr>
        </p:nvSpPr>
        <p:spPr>
          <a:xfrm>
            <a:off x="5040700" y="4393275"/>
            <a:ext cx="3474367"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Footer Placeholder 4"/>
          <p:cNvSpPr>
            <a:spLocks noGrp="1"/>
          </p:cNvSpPr>
          <p:nvPr>
            <p:ph type="ftr" sz="quarter" idx="19"/>
          </p:nvPr>
        </p:nvSpPr>
        <p:spPr>
          <a:xfrm>
            <a:off x="3028950" y="6356351"/>
            <a:ext cx="3086100" cy="365125"/>
          </a:xfrm>
          <a:prstGeom prst="rect">
            <a:avLst/>
          </a:prstGeom>
        </p:spPr>
        <p:txBody>
          <a:bodyPr/>
          <a:lstStyle/>
          <a:p>
            <a:endParaRPr lang="en-US" dirty="0"/>
          </a:p>
        </p:txBody>
      </p:sp>
      <p:sp>
        <p:nvSpPr>
          <p:cNvPr id="22" name="Slide Number Placeholder 5"/>
          <p:cNvSpPr>
            <a:spLocks noGrp="1"/>
          </p:cNvSpPr>
          <p:nvPr>
            <p:ph type="sldNum" sz="quarter" idx="20"/>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68591393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gray">
          <a:xfrm>
            <a:off x="1330387" y="2090263"/>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3960437" y="2090263"/>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6583474" y="2090263"/>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888248" y="3881853"/>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2" name="Text Placeholder 11"/>
          <p:cNvSpPr>
            <a:spLocks noGrp="1"/>
          </p:cNvSpPr>
          <p:nvPr>
            <p:ph type="body" sz="quarter" idx="12"/>
          </p:nvPr>
        </p:nvSpPr>
        <p:spPr>
          <a:xfrm>
            <a:off x="888248" y="4553049"/>
            <a:ext cx="2107406" cy="1584325"/>
          </a:xfrm>
        </p:spPr>
        <p:txBody>
          <a:bodyPr>
            <a:normAutofit/>
          </a:bodyPr>
          <a:lstStyle>
            <a:lvl1pPr marL="0" indent="0" algn="ctr">
              <a:buNone/>
              <a:defRPr sz="1500"/>
            </a:lvl1pPr>
          </a:lstStyle>
          <a:p>
            <a:pPr lvl="0"/>
            <a:r>
              <a:rPr lang="en-US" dirty="0" smtClean="0"/>
              <a:t>Edit Master text styles</a:t>
            </a:r>
          </a:p>
        </p:txBody>
      </p:sp>
      <p:sp>
        <p:nvSpPr>
          <p:cNvPr id="13" name="Text Placeholder 9"/>
          <p:cNvSpPr>
            <a:spLocks noGrp="1"/>
          </p:cNvSpPr>
          <p:nvPr>
            <p:ph type="body" sz="quarter" idx="13"/>
          </p:nvPr>
        </p:nvSpPr>
        <p:spPr>
          <a:xfrm>
            <a:off x="3518298" y="3899547"/>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4" name="Text Placeholder 11"/>
          <p:cNvSpPr>
            <a:spLocks noGrp="1"/>
          </p:cNvSpPr>
          <p:nvPr>
            <p:ph type="body" sz="quarter" idx="14"/>
          </p:nvPr>
        </p:nvSpPr>
        <p:spPr>
          <a:xfrm>
            <a:off x="3518298" y="4570743"/>
            <a:ext cx="2107406" cy="1584325"/>
          </a:xfrm>
        </p:spPr>
        <p:txBody>
          <a:bodyPr>
            <a:normAutofit/>
          </a:bodyPr>
          <a:lstStyle>
            <a:lvl1pPr marL="0" indent="0" algn="ctr">
              <a:buNone/>
              <a:defRPr sz="1500"/>
            </a:lvl1pPr>
          </a:lstStyle>
          <a:p>
            <a:pPr lvl="0"/>
            <a:r>
              <a:rPr lang="en-US" dirty="0" smtClean="0"/>
              <a:t>Edit Master text styles</a:t>
            </a:r>
          </a:p>
        </p:txBody>
      </p:sp>
      <p:sp>
        <p:nvSpPr>
          <p:cNvPr id="15" name="Text Placeholder 9"/>
          <p:cNvSpPr>
            <a:spLocks noGrp="1"/>
          </p:cNvSpPr>
          <p:nvPr>
            <p:ph type="body" sz="quarter" idx="15"/>
          </p:nvPr>
        </p:nvSpPr>
        <p:spPr>
          <a:xfrm>
            <a:off x="6141335" y="3899547"/>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6" name="Text Placeholder 11"/>
          <p:cNvSpPr>
            <a:spLocks noGrp="1"/>
          </p:cNvSpPr>
          <p:nvPr>
            <p:ph type="body" sz="quarter" idx="16"/>
          </p:nvPr>
        </p:nvSpPr>
        <p:spPr>
          <a:xfrm>
            <a:off x="6141335" y="4570743"/>
            <a:ext cx="2107406" cy="1584325"/>
          </a:xfrm>
        </p:spPr>
        <p:txBody>
          <a:bodyPr>
            <a:normAutofit/>
          </a:bodyPr>
          <a:lstStyle>
            <a:lvl1pPr marL="0" indent="0" algn="ctr">
              <a:buNone/>
              <a:defRPr sz="1500"/>
            </a:lvl1pPr>
          </a:lstStyle>
          <a:p>
            <a:pPr lvl="0"/>
            <a:r>
              <a:rPr lang="en-US" dirty="0" smtClean="0"/>
              <a:t>Edit Master text styles</a:t>
            </a:r>
          </a:p>
        </p:txBody>
      </p:sp>
      <p:sp>
        <p:nvSpPr>
          <p:cNvPr id="17" name="Footer Placeholder 4"/>
          <p:cNvSpPr>
            <a:spLocks noGrp="1"/>
          </p:cNvSpPr>
          <p:nvPr>
            <p:ph type="ftr" sz="quarter" idx="17"/>
          </p:nvPr>
        </p:nvSpPr>
        <p:spPr>
          <a:xfrm>
            <a:off x="3028950" y="6356351"/>
            <a:ext cx="3086100" cy="365125"/>
          </a:xfrm>
          <a:prstGeom prst="rect">
            <a:avLst/>
          </a:prstGeom>
        </p:spPr>
        <p:txBody>
          <a:bodyPr/>
          <a:lstStyle/>
          <a:p>
            <a:endParaRPr lang="en-US" dirty="0"/>
          </a:p>
        </p:txBody>
      </p:sp>
      <p:sp>
        <p:nvSpPr>
          <p:cNvPr id="18" name="Slide Number Placeholder 5"/>
          <p:cNvSpPr>
            <a:spLocks noGrp="1"/>
          </p:cNvSpPr>
          <p:nvPr>
            <p:ph type="sldNum" sz="quarter" idx="18"/>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16493734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bwMode="gray">
          <a:xfrm>
            <a:off x="637518" y="1706392"/>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2821922" y="1688698"/>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5006326" y="1688698"/>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195379"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2" name="Text Placeholder 11"/>
          <p:cNvSpPr>
            <a:spLocks noGrp="1"/>
          </p:cNvSpPr>
          <p:nvPr>
            <p:ph type="body" sz="quarter" idx="12"/>
          </p:nvPr>
        </p:nvSpPr>
        <p:spPr>
          <a:xfrm>
            <a:off x="195379"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13" name="Text Placeholder 9"/>
          <p:cNvSpPr>
            <a:spLocks noGrp="1"/>
          </p:cNvSpPr>
          <p:nvPr>
            <p:ph type="body" sz="quarter" idx="13"/>
          </p:nvPr>
        </p:nvSpPr>
        <p:spPr>
          <a:xfrm>
            <a:off x="2379783"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4" name="Text Placeholder 11"/>
          <p:cNvSpPr>
            <a:spLocks noGrp="1"/>
          </p:cNvSpPr>
          <p:nvPr>
            <p:ph type="body" sz="quarter" idx="14"/>
          </p:nvPr>
        </p:nvSpPr>
        <p:spPr>
          <a:xfrm>
            <a:off x="2379783"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15" name="Text Placeholder 9"/>
          <p:cNvSpPr>
            <a:spLocks noGrp="1"/>
          </p:cNvSpPr>
          <p:nvPr>
            <p:ph type="body" sz="quarter" idx="15"/>
          </p:nvPr>
        </p:nvSpPr>
        <p:spPr>
          <a:xfrm>
            <a:off x="4564187"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6" name="Text Placeholder 11"/>
          <p:cNvSpPr>
            <a:spLocks noGrp="1"/>
          </p:cNvSpPr>
          <p:nvPr>
            <p:ph type="body" sz="quarter" idx="16"/>
          </p:nvPr>
        </p:nvSpPr>
        <p:spPr>
          <a:xfrm>
            <a:off x="4564187"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17" name="Rectangle 16"/>
          <p:cNvSpPr/>
          <p:nvPr userDrawn="1"/>
        </p:nvSpPr>
        <p:spPr bwMode="gray">
          <a:xfrm>
            <a:off x="7190730" y="1688698"/>
            <a:ext cx="1223128"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p:cNvSpPr>
            <a:spLocks noGrp="1"/>
          </p:cNvSpPr>
          <p:nvPr>
            <p:ph type="body" sz="quarter" idx="17"/>
          </p:nvPr>
        </p:nvSpPr>
        <p:spPr>
          <a:xfrm>
            <a:off x="6748591" y="3497982"/>
            <a:ext cx="2107406" cy="671294"/>
          </a:xfrm>
        </p:spPr>
        <p:txBody>
          <a:bodyPr/>
          <a:lstStyle>
            <a:lvl1pPr marL="0" indent="0" algn="ctr">
              <a:buNone/>
              <a:defRPr>
                <a:solidFill>
                  <a:srgbClr val="495B73"/>
                </a:solidFill>
              </a:defRPr>
            </a:lvl1pPr>
            <a:lvl2pPr marL="342900" indent="0" algn="l">
              <a:buNone/>
              <a:defRPr/>
            </a:lvl2pPr>
            <a:lvl3pPr marL="685800" indent="0" algn="ctr">
              <a:buNone/>
              <a:defRPr/>
            </a:lvl3pPr>
            <a:lvl4pPr marL="1028700" indent="0" algn="ctr">
              <a:buNone/>
              <a:defRPr/>
            </a:lvl4pPr>
            <a:lvl5pPr marL="1371600" indent="0" algn="ctr">
              <a:buNone/>
              <a:defRPr/>
            </a:lvl5pPr>
          </a:lstStyle>
          <a:p>
            <a:pPr lvl="0"/>
            <a:r>
              <a:rPr lang="en-US" dirty="0" smtClean="0"/>
              <a:t>Edit Master text</a:t>
            </a:r>
          </a:p>
        </p:txBody>
      </p:sp>
      <p:sp>
        <p:nvSpPr>
          <p:cNvPr id="19" name="Text Placeholder 11"/>
          <p:cNvSpPr>
            <a:spLocks noGrp="1"/>
          </p:cNvSpPr>
          <p:nvPr>
            <p:ph type="body" sz="quarter" idx="18"/>
          </p:nvPr>
        </p:nvSpPr>
        <p:spPr>
          <a:xfrm>
            <a:off x="6748591" y="4169178"/>
            <a:ext cx="2107406" cy="1584325"/>
          </a:xfrm>
        </p:spPr>
        <p:txBody>
          <a:bodyPr>
            <a:normAutofit/>
          </a:bodyPr>
          <a:lstStyle>
            <a:lvl1pPr marL="0" indent="0" algn="ctr">
              <a:buNone/>
              <a:defRPr sz="1500"/>
            </a:lvl1pPr>
          </a:lstStyle>
          <a:p>
            <a:pPr lvl="0"/>
            <a:r>
              <a:rPr lang="en-US" dirty="0" smtClean="0"/>
              <a:t>Edit Master text styles</a:t>
            </a:r>
          </a:p>
        </p:txBody>
      </p:sp>
      <p:sp>
        <p:nvSpPr>
          <p:cNvPr id="20" name="Footer Placeholder 4"/>
          <p:cNvSpPr>
            <a:spLocks noGrp="1"/>
          </p:cNvSpPr>
          <p:nvPr>
            <p:ph type="ftr" sz="quarter" idx="19"/>
          </p:nvPr>
        </p:nvSpPr>
        <p:spPr>
          <a:xfrm>
            <a:off x="3028950" y="6356351"/>
            <a:ext cx="3086100" cy="365125"/>
          </a:xfrm>
          <a:prstGeom prst="rect">
            <a:avLst/>
          </a:prstGeom>
        </p:spPr>
        <p:txBody>
          <a:bodyPr/>
          <a:lstStyle/>
          <a:p>
            <a:endParaRPr lang="en-US" dirty="0"/>
          </a:p>
        </p:txBody>
      </p:sp>
      <p:sp>
        <p:nvSpPr>
          <p:cNvPr id="21" name="Slide Number Placeholder 5"/>
          <p:cNvSpPr>
            <a:spLocks noGrp="1"/>
          </p:cNvSpPr>
          <p:nvPr>
            <p:ph type="sldNum" sz="quarter" idx="20"/>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5943278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l="67" t="14949" r="334"/>
          <a:stretch/>
        </p:blipFill>
        <p:spPr>
          <a:xfrm>
            <a:off x="-10236" y="-40944"/>
            <a:ext cx="9161060" cy="6939887"/>
          </a:xfrm>
          <a:prstGeom prst="rect">
            <a:avLst/>
          </a:prstGeom>
        </p:spPr>
      </p:pic>
      <p:sp>
        <p:nvSpPr>
          <p:cNvPr id="5" name="Picture Placeholder 4"/>
          <p:cNvSpPr>
            <a:spLocks noGrp="1"/>
          </p:cNvSpPr>
          <p:nvPr>
            <p:ph type="pic" sz="quarter" idx="11" hasCustomPrompt="1"/>
          </p:nvPr>
        </p:nvSpPr>
        <p:spPr>
          <a:xfrm>
            <a:off x="-13649" y="0"/>
            <a:ext cx="9144000" cy="6858000"/>
          </a:xfrm>
        </p:spPr>
        <p:txBody>
          <a:bodyPr/>
          <a:lstStyle>
            <a:lvl1pPr>
              <a:defRPr>
                <a:solidFill>
                  <a:schemeClr val="bg1"/>
                </a:solidFill>
              </a:defRPr>
            </a:lvl1pPr>
          </a:lstStyle>
          <a:p>
            <a:r>
              <a:rPr lang="en-US" dirty="0" smtClean="0"/>
              <a:t>Click icon to insert photo</a:t>
            </a:r>
            <a:endParaRPr lang="en-US" dirty="0"/>
          </a:p>
        </p:txBody>
      </p:sp>
      <p:sp>
        <p:nvSpPr>
          <p:cNvPr id="3" name="Date Placeholder 2"/>
          <p:cNvSpPr>
            <a:spLocks noGrp="1"/>
          </p:cNvSpPr>
          <p:nvPr>
            <p:ph type="dt" sz="half" idx="10"/>
          </p:nvPr>
        </p:nvSpPr>
        <p:spPr/>
        <p:txBody>
          <a:body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
        <p:nvSpPr>
          <p:cNvPr id="2" name="Rectangle 1"/>
          <p:cNvSpPr/>
          <p:nvPr userDrawn="1"/>
        </p:nvSpPr>
        <p:spPr>
          <a:xfrm>
            <a:off x="0" y="383721"/>
            <a:ext cx="7529660"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hasCustomPrompt="1"/>
          </p:nvPr>
        </p:nvSpPr>
        <p:spPr>
          <a:xfrm>
            <a:off x="382192" y="584200"/>
            <a:ext cx="6249590" cy="933450"/>
          </a:xfrm>
        </p:spPr>
        <p:txBody>
          <a:bodyPr anchor="ctr">
            <a:normAutofit/>
          </a:bodyPr>
          <a:lstStyle>
            <a:lvl1pPr marL="0" indent="0">
              <a:buNone/>
              <a:defRPr sz="3000">
                <a:solidFill>
                  <a:schemeClr val="bg1"/>
                </a:solidFill>
              </a:defRPr>
            </a:lvl1pPr>
          </a:lstStyle>
          <a:p>
            <a:pPr lvl="0"/>
            <a:r>
              <a:rPr lang="en-US" dirty="0" smtClean="0"/>
              <a:t>Insert title</a:t>
            </a:r>
            <a:endParaRPr lang="en-US" dirty="0"/>
          </a:p>
        </p:txBody>
      </p:sp>
    </p:spTree>
    <p:extLst>
      <p:ext uri="{BB962C8B-B14F-4D97-AF65-F5344CB8AC3E}">
        <p14:creationId xmlns:p14="http://schemas.microsoft.com/office/powerpoint/2010/main" val="386953460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3020" r="112" b="12981"/>
          <a:stretch/>
        </p:blipFill>
        <p:spPr>
          <a:xfrm>
            <a:off x="-10236" y="-13648"/>
            <a:ext cx="9150824" cy="6892120"/>
          </a:xfrm>
          <a:prstGeom prst="rect">
            <a:avLst/>
          </a:prstGeom>
        </p:spPr>
      </p:pic>
      <p:sp>
        <p:nvSpPr>
          <p:cNvPr id="3" name="Date Placeholder 2"/>
          <p:cNvSpPr>
            <a:spLocks noGrp="1"/>
          </p:cNvSpPr>
          <p:nvPr>
            <p:ph type="dt" sz="half" idx="10"/>
          </p:nvPr>
        </p:nvSpPr>
        <p:spPr/>
        <p:txBody>
          <a:body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7496" y="5737983"/>
            <a:ext cx="877532" cy="674592"/>
          </a:xfrm>
          <a:prstGeom prst="rect">
            <a:avLst/>
          </a:prstGeom>
        </p:spPr>
      </p:pic>
      <p:sp>
        <p:nvSpPr>
          <p:cNvPr id="6" name="Picture Placeholder 5"/>
          <p:cNvSpPr>
            <a:spLocks noGrp="1"/>
          </p:cNvSpPr>
          <p:nvPr>
            <p:ph type="pic" sz="quarter" idx="12" hasCustomPrompt="1"/>
          </p:nvPr>
        </p:nvSpPr>
        <p:spPr>
          <a:xfrm>
            <a:off x="-6824" y="-13648"/>
            <a:ext cx="9144000" cy="6858000"/>
          </a:xfrm>
        </p:spPr>
        <p:txBody>
          <a:bodyPr/>
          <a:lstStyle>
            <a:lvl1pPr marL="0" indent="0">
              <a:buNone/>
              <a:defRPr>
                <a:solidFill>
                  <a:schemeClr val="bg1"/>
                </a:solidFill>
              </a:defRPr>
            </a:lvl1pPr>
          </a:lstStyle>
          <a:p>
            <a:r>
              <a:rPr lang="en-US" dirty="0" smtClean="0"/>
              <a:t>Click Icon to insert picture</a:t>
            </a:r>
            <a:endParaRPr lang="en-US" dirty="0"/>
          </a:p>
        </p:txBody>
      </p:sp>
      <p:sp>
        <p:nvSpPr>
          <p:cNvPr id="8" name="Rectangle 7"/>
          <p:cNvSpPr/>
          <p:nvPr userDrawn="1"/>
        </p:nvSpPr>
        <p:spPr>
          <a:xfrm>
            <a:off x="-10236" y="1571075"/>
            <a:ext cx="7847950"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628650" y="1719168"/>
            <a:ext cx="6790134" cy="1050925"/>
          </a:xfrm>
        </p:spPr>
        <p:txBody>
          <a:bodyPr anchor="ctr">
            <a:normAutofit/>
          </a:bodyPr>
          <a:lstStyle>
            <a:lvl1pPr marL="0" indent="0">
              <a:buNone/>
              <a:defRPr sz="4500" b="0">
                <a:solidFill>
                  <a:schemeClr val="bg1"/>
                </a:solidFill>
                <a:latin typeface="Corbel" panose="020B0503020204020204" pitchFamily="34" charset="0"/>
              </a:defRPr>
            </a:lvl1pPr>
          </a:lstStyle>
          <a:p>
            <a:pPr lvl="0"/>
            <a:r>
              <a:rPr lang="en-US" dirty="0" smtClean="0"/>
              <a:t>Break</a:t>
            </a:r>
            <a:endParaRPr lang="en-US" dirty="0"/>
          </a:p>
        </p:txBody>
      </p:sp>
    </p:spTree>
    <p:extLst>
      <p:ext uri="{BB962C8B-B14F-4D97-AF65-F5344CB8AC3E}">
        <p14:creationId xmlns:p14="http://schemas.microsoft.com/office/powerpoint/2010/main" val="374478815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569" t="9075" r="219" b="7837"/>
          <a:stretch/>
        </p:blipFill>
        <p:spPr>
          <a:xfrm>
            <a:off x="1" y="0"/>
            <a:ext cx="9140588" cy="6872140"/>
          </a:xfrm>
          <a:prstGeom prst="rect">
            <a:avLst/>
          </a:prstGeom>
        </p:spPr>
      </p:pic>
      <p:sp>
        <p:nvSpPr>
          <p:cNvPr id="5" name="Picture Placeholder 4"/>
          <p:cNvSpPr>
            <a:spLocks noGrp="1"/>
          </p:cNvSpPr>
          <p:nvPr>
            <p:ph type="pic" sz="quarter" idx="11" hasCustomPrompt="1"/>
          </p:nvPr>
        </p:nvSpPr>
        <p:spPr>
          <a:xfrm>
            <a:off x="0" y="-3166"/>
            <a:ext cx="9144000" cy="6858000"/>
          </a:xfrm>
        </p:spPr>
        <p:txBody>
          <a:bodyPr/>
          <a:lstStyle>
            <a:lvl1pPr>
              <a:defRPr>
                <a:solidFill>
                  <a:schemeClr val="bg1"/>
                </a:solidFill>
              </a:defRPr>
            </a:lvl1pPr>
          </a:lstStyle>
          <a:p>
            <a:r>
              <a:rPr lang="en-US" dirty="0" smtClean="0"/>
              <a:t>Click icon to insert photo</a:t>
            </a:r>
            <a:endParaRPr lang="en-US" dirty="0"/>
          </a:p>
        </p:txBody>
      </p:sp>
      <p:sp>
        <p:nvSpPr>
          <p:cNvPr id="3" name="Date Placeholder 2"/>
          <p:cNvSpPr>
            <a:spLocks noGrp="1"/>
          </p:cNvSpPr>
          <p:nvPr>
            <p:ph type="dt" sz="half" idx="10"/>
          </p:nvPr>
        </p:nvSpPr>
        <p:spPr/>
        <p:txBody>
          <a:body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Tree>
    <p:extLst>
      <p:ext uri="{BB962C8B-B14F-4D97-AF65-F5344CB8AC3E}">
        <p14:creationId xmlns:p14="http://schemas.microsoft.com/office/powerpoint/2010/main" val="13608495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73337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6047509" y="0"/>
            <a:ext cx="3096491"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hasCustomPrompt="1"/>
          </p:nvPr>
        </p:nvSpPr>
        <p:spPr>
          <a:xfrm>
            <a:off x="84535" y="226243"/>
            <a:ext cx="5962650" cy="877070"/>
          </a:xfrm>
        </p:spPr>
        <p:txBody>
          <a:bodyPr>
            <a:normAutofit/>
          </a:bodyPr>
          <a:lstStyle>
            <a:lvl1pPr marL="0" indent="0">
              <a:buNone/>
              <a:defRPr sz="3000">
                <a:solidFill>
                  <a:srgbClr val="00447B"/>
                </a:solidFill>
              </a:defRPr>
            </a:lvl1pPr>
          </a:lstStyle>
          <a:p>
            <a:pPr lvl="0"/>
            <a:r>
              <a:rPr lang="en-US" dirty="0" smtClean="0"/>
              <a:t>Click to add Chart Title</a:t>
            </a:r>
          </a:p>
        </p:txBody>
      </p:sp>
      <p:sp>
        <p:nvSpPr>
          <p:cNvPr id="13" name="Text Placeholder 12"/>
          <p:cNvSpPr>
            <a:spLocks noGrp="1"/>
          </p:cNvSpPr>
          <p:nvPr>
            <p:ph type="body" sz="quarter" idx="13" hasCustomPrompt="1"/>
          </p:nvPr>
        </p:nvSpPr>
        <p:spPr>
          <a:xfrm>
            <a:off x="6263879" y="1103314"/>
            <a:ext cx="2771775"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Subtitle</a:t>
            </a:r>
          </a:p>
        </p:txBody>
      </p:sp>
      <p:sp>
        <p:nvSpPr>
          <p:cNvPr id="14" name="Text Placeholder 12"/>
          <p:cNvSpPr>
            <a:spLocks noGrp="1"/>
          </p:cNvSpPr>
          <p:nvPr>
            <p:ph type="body" sz="quarter" idx="14" hasCustomPrompt="1"/>
          </p:nvPr>
        </p:nvSpPr>
        <p:spPr>
          <a:xfrm>
            <a:off x="6263879" y="1640642"/>
            <a:ext cx="2771775" cy="5080834"/>
          </a:xfrm>
        </p:spPr>
        <p:txBody>
          <a:bodyPr>
            <a:norm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Description</a:t>
            </a:r>
          </a:p>
        </p:txBody>
      </p:sp>
      <p:sp>
        <p:nvSpPr>
          <p:cNvPr id="9" name="Chart Placeholder 8"/>
          <p:cNvSpPr>
            <a:spLocks noGrp="1"/>
          </p:cNvSpPr>
          <p:nvPr>
            <p:ph type="chart" sz="quarter" idx="11" hasCustomPrompt="1"/>
          </p:nvPr>
        </p:nvSpPr>
        <p:spPr>
          <a:xfrm>
            <a:off x="0" y="1103314"/>
            <a:ext cx="6047185" cy="5754687"/>
          </a:xfrm>
        </p:spPr>
        <p:txBody>
          <a:bodyPr/>
          <a:lstStyle>
            <a:lvl1pPr>
              <a:defRPr/>
            </a:lvl1pPr>
          </a:lstStyle>
          <a:p>
            <a:r>
              <a:rPr lang="en-US" dirty="0" smtClean="0"/>
              <a:t>Click icon to insert chart</a:t>
            </a:r>
            <a:endParaRPr lang="en-US" dirty="0"/>
          </a:p>
        </p:txBody>
      </p:sp>
    </p:spTree>
    <p:extLst>
      <p:ext uri="{BB962C8B-B14F-4D97-AF65-F5344CB8AC3E}">
        <p14:creationId xmlns:p14="http://schemas.microsoft.com/office/powerpoint/2010/main" val="422177620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Rectangle 3"/>
          <p:cNvSpPr/>
          <p:nvPr userDrawn="1"/>
        </p:nvSpPr>
        <p:spPr>
          <a:xfrm rot="5400000">
            <a:off x="3716518" y="1430517"/>
            <a:ext cx="1710965" cy="9144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8"/>
          <p:cNvSpPr>
            <a:spLocks noGrp="1"/>
          </p:cNvSpPr>
          <p:nvPr>
            <p:ph type="chart" sz="quarter" idx="11" hasCustomPrompt="1"/>
          </p:nvPr>
        </p:nvSpPr>
        <p:spPr>
          <a:xfrm>
            <a:off x="205032" y="1103314"/>
            <a:ext cx="8573794" cy="3907196"/>
          </a:xfrm>
        </p:spPr>
        <p:txBody>
          <a:bodyPr/>
          <a:lstStyle>
            <a:lvl1pPr>
              <a:defRPr/>
            </a:lvl1pPr>
          </a:lstStyle>
          <a:p>
            <a:r>
              <a:rPr lang="en-US" dirty="0" smtClean="0"/>
              <a:t>Click icon to insert chart</a:t>
            </a:r>
            <a:endParaRPr lang="en-US" dirty="0"/>
          </a:p>
        </p:txBody>
      </p:sp>
      <p:sp>
        <p:nvSpPr>
          <p:cNvPr id="11" name="Text Placeholder 10"/>
          <p:cNvSpPr>
            <a:spLocks noGrp="1"/>
          </p:cNvSpPr>
          <p:nvPr>
            <p:ph type="body" sz="quarter" idx="12" hasCustomPrompt="1"/>
          </p:nvPr>
        </p:nvSpPr>
        <p:spPr>
          <a:xfrm>
            <a:off x="205032" y="226243"/>
            <a:ext cx="8573794" cy="877070"/>
          </a:xfrm>
        </p:spPr>
        <p:txBody>
          <a:bodyPr>
            <a:normAutofit/>
          </a:bodyPr>
          <a:lstStyle>
            <a:lvl1pPr marL="0" indent="0">
              <a:buNone/>
              <a:defRPr sz="3000">
                <a:solidFill>
                  <a:srgbClr val="00447B"/>
                </a:solidFill>
              </a:defRPr>
            </a:lvl1pPr>
          </a:lstStyle>
          <a:p>
            <a:pPr lvl="0"/>
            <a:r>
              <a:rPr lang="en-US" dirty="0" smtClean="0"/>
              <a:t>Click to add Chart Title</a:t>
            </a:r>
          </a:p>
        </p:txBody>
      </p:sp>
      <p:sp>
        <p:nvSpPr>
          <p:cNvPr id="7" name="Text Placeholder 12"/>
          <p:cNvSpPr>
            <a:spLocks noGrp="1"/>
          </p:cNvSpPr>
          <p:nvPr>
            <p:ph type="body" sz="quarter" idx="13" hasCustomPrompt="1"/>
          </p:nvPr>
        </p:nvSpPr>
        <p:spPr>
          <a:xfrm>
            <a:off x="205032" y="5283560"/>
            <a:ext cx="8573793"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Subtitle</a:t>
            </a:r>
          </a:p>
        </p:txBody>
      </p:sp>
      <p:sp>
        <p:nvSpPr>
          <p:cNvPr id="8" name="Text Placeholder 12"/>
          <p:cNvSpPr>
            <a:spLocks noGrp="1"/>
          </p:cNvSpPr>
          <p:nvPr>
            <p:ph type="body" sz="quarter" idx="14" hasCustomPrompt="1"/>
          </p:nvPr>
        </p:nvSpPr>
        <p:spPr>
          <a:xfrm>
            <a:off x="205032" y="5684363"/>
            <a:ext cx="8573794" cy="1037113"/>
          </a:xfrm>
        </p:spPr>
        <p:txBody>
          <a:bodyPr>
            <a:norm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Description</a:t>
            </a:r>
          </a:p>
        </p:txBody>
      </p:sp>
    </p:spTree>
    <p:extLst>
      <p:ext uri="{BB962C8B-B14F-4D97-AF65-F5344CB8AC3E}">
        <p14:creationId xmlns:p14="http://schemas.microsoft.com/office/powerpoint/2010/main" val="234517943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50094686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49403823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351" b="12276"/>
          <a:stretch/>
        </p:blipFill>
        <p:spPr>
          <a:xfrm>
            <a:off x="0" y="-13648"/>
            <a:ext cx="9143999" cy="6892120"/>
          </a:xfrm>
          <a:prstGeom prst="rect">
            <a:avLst/>
          </a:prstGeom>
        </p:spPr>
      </p:pic>
      <p:sp>
        <p:nvSpPr>
          <p:cNvPr id="5" name="Media Placeholder 4"/>
          <p:cNvSpPr>
            <a:spLocks noGrp="1"/>
          </p:cNvSpPr>
          <p:nvPr>
            <p:ph type="media" sz="quarter" idx="11"/>
          </p:nvPr>
        </p:nvSpPr>
        <p:spPr>
          <a:xfrm>
            <a:off x="2374711" y="955344"/>
            <a:ext cx="4329752" cy="3616657"/>
          </a:xfrm>
        </p:spPr>
        <p:txBody>
          <a:bodyPr anchor="t">
            <a:normAutofit/>
          </a:bodyPr>
          <a:lstStyle>
            <a:lvl1pPr marL="0" indent="0" algn="ctr">
              <a:buNone/>
              <a:defRPr sz="3600" baseline="0">
                <a:solidFill>
                  <a:srgbClr val="00447B"/>
                </a:solidFill>
              </a:defRPr>
            </a:lvl1pPr>
          </a:lstStyle>
          <a:p>
            <a:endParaRPr lang="en-US" dirty="0" smtClean="0"/>
          </a:p>
          <a:p>
            <a:endParaRPr lang="en-US" dirty="0"/>
          </a:p>
        </p:txBody>
      </p:sp>
    </p:spTree>
    <p:extLst>
      <p:ext uri="{BB962C8B-B14F-4D97-AF65-F5344CB8AC3E}">
        <p14:creationId xmlns:p14="http://schemas.microsoft.com/office/powerpoint/2010/main" val="198821203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00667" y="964501"/>
            <a:ext cx="5542667" cy="4926815"/>
          </a:xfrm>
          <a:prstGeom prst="rect">
            <a:avLst/>
          </a:prstGeom>
        </p:spPr>
      </p:pic>
      <p:sp>
        <p:nvSpPr>
          <p:cNvPr id="7" name="Oval 6"/>
          <p:cNvSpPr/>
          <p:nvPr userDrawn="1"/>
        </p:nvSpPr>
        <p:spPr>
          <a:xfrm>
            <a:off x="4282126" y="2994059"/>
            <a:ext cx="579748"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1"/>
          </p:nvPr>
        </p:nvSpPr>
        <p:spPr>
          <a:xfrm>
            <a:off x="0" y="1"/>
            <a:ext cx="9143999" cy="6857999"/>
          </a:xfrm>
        </p:spPr>
        <p:txBody>
          <a:bodyPr anchor="t">
            <a:normAutofit/>
          </a:bodyPr>
          <a:lstStyle>
            <a:lvl1pPr marL="0" indent="0" algn="ctr">
              <a:buNone/>
              <a:defRPr sz="3600" baseline="0">
                <a:solidFill>
                  <a:srgbClr val="00447B"/>
                </a:solidFill>
              </a:defRPr>
            </a:lvl1pPr>
          </a:lstStyle>
          <a:p>
            <a:endParaRPr lang="en-US" dirty="0" smtClean="0"/>
          </a:p>
          <a:p>
            <a:endParaRPr lang="en-US" dirty="0"/>
          </a:p>
        </p:txBody>
      </p:sp>
    </p:spTree>
    <p:extLst>
      <p:ext uri="{BB962C8B-B14F-4D97-AF65-F5344CB8AC3E}">
        <p14:creationId xmlns:p14="http://schemas.microsoft.com/office/powerpoint/2010/main" val="340657370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l="-10275" t="5096" r="1699" b="3441"/>
          <a:stretch/>
        </p:blipFill>
        <p:spPr>
          <a:xfrm>
            <a:off x="-20472" y="1"/>
            <a:ext cx="9161060" cy="6858000"/>
          </a:xfrm>
          <a:prstGeom prst="rect">
            <a:avLst/>
          </a:prstGeom>
          <a:effectLst>
            <a:softEdge rad="0"/>
          </a:effectLst>
        </p:spPr>
      </p:pic>
      <p:sp>
        <p:nvSpPr>
          <p:cNvPr id="3" name="Date Placeholder 2"/>
          <p:cNvSpPr>
            <a:spLocks noGrp="1"/>
          </p:cNvSpPr>
          <p:nvPr>
            <p:ph type="dt" sz="half" idx="10"/>
          </p:nvPr>
        </p:nvSpPr>
        <p:spPr/>
        <p:txBody>
          <a:bodyPr/>
          <a:lstStyle/>
          <a:p>
            <a:endParaRPr lang="en-US" dirty="0"/>
          </a:p>
        </p:txBody>
      </p:sp>
      <p:sp>
        <p:nvSpPr>
          <p:cNvPr id="5" name="Rectangle 13"/>
          <p:cNvSpPr/>
          <p:nvPr userDrawn="1"/>
        </p:nvSpPr>
        <p:spPr>
          <a:xfrm flipH="1">
            <a:off x="-8" y="-18853"/>
            <a:ext cx="5422776" cy="6928701"/>
          </a:xfrm>
          <a:custGeom>
            <a:avLst/>
            <a:gdLst>
              <a:gd name="connsiteX0" fmla="*/ 0 w 6410327"/>
              <a:gd name="connsiteY0" fmla="*/ 0 h 6858000"/>
              <a:gd name="connsiteX1" fmla="*/ 6410327 w 6410327"/>
              <a:gd name="connsiteY1" fmla="*/ 0 h 6858000"/>
              <a:gd name="connsiteX2" fmla="*/ 6410327 w 6410327"/>
              <a:gd name="connsiteY2" fmla="*/ 6858000 h 6858000"/>
              <a:gd name="connsiteX3" fmla="*/ 0 w 6410327"/>
              <a:gd name="connsiteY3" fmla="*/ 6858000 h 6858000"/>
              <a:gd name="connsiteX4" fmla="*/ 0 w 6410327"/>
              <a:gd name="connsiteY4" fmla="*/ 0 h 6858000"/>
              <a:gd name="connsiteX0" fmla="*/ 0 w 6410327"/>
              <a:gd name="connsiteY0" fmla="*/ 0 h 6858000"/>
              <a:gd name="connsiteX1" fmla="*/ 6410327 w 6410327"/>
              <a:gd name="connsiteY1" fmla="*/ 0 h 6858000"/>
              <a:gd name="connsiteX2" fmla="*/ 6410327 w 6410327"/>
              <a:gd name="connsiteY2" fmla="*/ 6858000 h 6858000"/>
              <a:gd name="connsiteX3" fmla="*/ 1695450 w 6410327"/>
              <a:gd name="connsiteY3" fmla="*/ 6838950 h 6858000"/>
              <a:gd name="connsiteX4" fmla="*/ 0 w 6410327"/>
              <a:gd name="connsiteY4" fmla="*/ 0 h 6858000"/>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431890" y="1657448"/>
            <a:ext cx="3911573"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0798" y="6019054"/>
            <a:ext cx="877532" cy="674592"/>
          </a:xfrm>
          <a:prstGeom prst="rect">
            <a:avLst/>
          </a:prstGeom>
        </p:spPr>
      </p:pic>
      <p:sp>
        <p:nvSpPr>
          <p:cNvPr id="11" name="Text Placeholder 10"/>
          <p:cNvSpPr>
            <a:spLocks noGrp="1"/>
          </p:cNvSpPr>
          <p:nvPr>
            <p:ph type="body" sz="quarter" idx="11" hasCustomPrompt="1"/>
          </p:nvPr>
        </p:nvSpPr>
        <p:spPr>
          <a:xfrm>
            <a:off x="431890" y="849540"/>
            <a:ext cx="4491038" cy="987425"/>
          </a:xfrm>
        </p:spPr>
        <p:txBody>
          <a:bodyPr anchor="b">
            <a:noAutofit/>
          </a:bodyPr>
          <a:lstStyle>
            <a:lvl1pPr marL="0" indent="0">
              <a:buNone/>
              <a:defRPr sz="4950">
                <a:solidFill>
                  <a:schemeClr val="bg1"/>
                </a:solidFill>
              </a:defRPr>
            </a:lvl1pPr>
          </a:lstStyle>
          <a:p>
            <a:pPr lvl="0"/>
            <a:r>
              <a:rPr lang="en-US" dirty="0" smtClean="0"/>
              <a:t>Thank you!</a:t>
            </a:r>
            <a:endParaRPr lang="en-US" dirty="0"/>
          </a:p>
        </p:txBody>
      </p:sp>
      <p:sp>
        <p:nvSpPr>
          <p:cNvPr id="7" name="Text Placeholder 6"/>
          <p:cNvSpPr>
            <a:spLocks noGrp="1"/>
          </p:cNvSpPr>
          <p:nvPr>
            <p:ph type="body" sz="quarter" idx="12" hasCustomPrompt="1"/>
          </p:nvPr>
        </p:nvSpPr>
        <p:spPr>
          <a:xfrm>
            <a:off x="432197" y="2049464"/>
            <a:ext cx="3253978" cy="4306887"/>
          </a:xfrm>
        </p:spPr>
        <p:txBody>
          <a:bodyPr>
            <a:normAutofit/>
          </a:bodyPr>
          <a:lstStyle>
            <a:lvl1pPr marL="0" indent="0">
              <a:buNone/>
              <a:defRPr sz="15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Contact Information</a:t>
            </a:r>
            <a:endParaRPr lang="en-US" dirty="0"/>
          </a:p>
        </p:txBody>
      </p:sp>
    </p:spTree>
    <p:extLst>
      <p:ext uri="{BB962C8B-B14F-4D97-AF65-F5344CB8AC3E}">
        <p14:creationId xmlns:p14="http://schemas.microsoft.com/office/powerpoint/2010/main" val="167926685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39308387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1814686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1A9E7-81C4-4526-91A4-3046FB48BAA4}" type="slidenum">
              <a:rPr lang="en-US" smtClean="0"/>
              <a:t>‹#›</a:t>
            </a:fld>
            <a:endParaRPr lang="en-US" dirty="0"/>
          </a:p>
        </p:txBody>
      </p:sp>
    </p:spTree>
    <p:extLst>
      <p:ext uri="{BB962C8B-B14F-4D97-AF65-F5344CB8AC3E}">
        <p14:creationId xmlns:p14="http://schemas.microsoft.com/office/powerpoint/2010/main" val="108911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image" Target="../media/image8.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microsoft.com/office/2007/relationships/hdphoto" Target="../media/hdphoto1.wdp"/><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image" Target="../media/image6.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image" Target="../media/image8.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image" Target="../media/image6.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theme" Target="../theme/theme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image" Target="../media/image8.pn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5.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Line 10"/>
          <p:cNvSpPr>
            <a:spLocks noChangeShapeType="1"/>
          </p:cNvSpPr>
          <p:nvPr userDrawn="1"/>
        </p:nvSpPr>
        <p:spPr bwMode="auto">
          <a:xfrm>
            <a:off x="3962400" y="6172200"/>
            <a:ext cx="4495800" cy="0"/>
          </a:xfrm>
          <a:prstGeom prst="line">
            <a:avLst/>
          </a:prstGeom>
          <a:noFill/>
          <a:ln w="38100">
            <a:solidFill>
              <a:srgbClr val="B5BE1C"/>
            </a:solidFill>
            <a:round/>
            <a:headEnd type="oval" w="med" len="med"/>
            <a:tailEnd type="oval" w="med" len="med"/>
          </a:ln>
          <a:effectLst/>
        </p:spPr>
        <p:txBody>
          <a:bodyPr/>
          <a:lstStyle/>
          <a:p>
            <a:pPr>
              <a:defRPr/>
            </a:pPr>
            <a:endParaRPr lang="en-US" dirty="0">
              <a:latin typeface="Arial" charset="0"/>
            </a:endParaRPr>
          </a:p>
        </p:txBody>
      </p:sp>
      <p:sp>
        <p:nvSpPr>
          <p:cNvPr id="1032" name="Line 8"/>
          <p:cNvSpPr>
            <a:spLocks noChangeShapeType="1"/>
          </p:cNvSpPr>
          <p:nvPr userDrawn="1"/>
        </p:nvSpPr>
        <p:spPr bwMode="auto">
          <a:xfrm>
            <a:off x="685800" y="609600"/>
            <a:ext cx="4495800" cy="0"/>
          </a:xfrm>
          <a:prstGeom prst="line">
            <a:avLst/>
          </a:prstGeom>
          <a:noFill/>
          <a:ln w="38100">
            <a:solidFill>
              <a:srgbClr val="B5BE1C"/>
            </a:solidFill>
            <a:round/>
            <a:headEnd type="oval" w="med" len="med"/>
            <a:tailEnd type="oval" w="med" len="med"/>
          </a:ln>
          <a:effectLst/>
        </p:spPr>
        <p:txBody>
          <a:bodyPr/>
          <a:lstStyle/>
          <a:p>
            <a:pPr>
              <a:defRPr/>
            </a:pPr>
            <a:endParaRPr lang="en-US" dirty="0">
              <a:latin typeface="Arial" charset="0"/>
            </a:endParaRPr>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52400" y="262577"/>
            <a:ext cx="1066800" cy="880423"/>
          </a:xfrm>
          <a:prstGeom prst="rect">
            <a:avLst/>
          </a:prstGeom>
        </p:spPr>
      </p:pic>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24800" y="5867400"/>
            <a:ext cx="1066800" cy="8804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6" r:id="rId12"/>
    <p:sldLayoutId id="2147483757" r:id="rId13"/>
    <p:sldLayoutId id="2147483758" r:id="rId14"/>
    <p:sldLayoutId id="2147483760" r:id="rId15"/>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9">
            <a:duotone>
              <a:schemeClr val="accent4">
                <a:shade val="45000"/>
                <a:satMod val="135000"/>
              </a:schemeClr>
              <a:prstClr val="white"/>
            </a:duotone>
          </a:blip>
          <a:srcRect t="-3058" r="23735" b="19265"/>
          <a:stretch/>
        </p:blipFill>
        <p:spPr>
          <a:xfrm>
            <a:off x="0" y="27987"/>
            <a:ext cx="9144000" cy="6819380"/>
          </a:xfrm>
          <a:prstGeom prst="rect">
            <a:avLst/>
          </a:prstGeom>
          <a:noFill/>
        </p:spPr>
      </p:pic>
      <p:pic>
        <p:nvPicPr>
          <p:cNvPr id="12" name="Picture 11"/>
          <p:cNvPicPr>
            <a:picLocks noChangeAspect="1"/>
          </p:cNvPicPr>
          <p:nvPr userDrawn="1"/>
        </p:nvPicPr>
        <p:blipFill rotWithShape="1">
          <a:blip r:embed="rId30">
            <a:duotone>
              <a:schemeClr val="accent4">
                <a:shade val="45000"/>
                <a:satMod val="135000"/>
              </a:schemeClr>
              <a:prstClr val="white"/>
            </a:duotone>
            <a:extLst>
              <a:ext uri="{BEBA8EAE-BF5A-486C-A8C5-ECC9F3942E4B}">
                <a14:imgProps xmlns:a14="http://schemas.microsoft.com/office/drawing/2010/main">
                  <a14:imgLayer r:embed="rId31">
                    <a14:imgEffect>
                      <a14:brightnessContrast contrast="40000"/>
                    </a14:imgEffect>
                  </a14:imgLayer>
                </a14:imgProps>
              </a:ext>
            </a:extLst>
          </a:blip>
          <a:srcRect t="-3058" r="23735" b="18664"/>
          <a:stretch/>
        </p:blipFill>
        <p:spPr>
          <a:xfrm>
            <a:off x="8505" y="-3912"/>
            <a:ext cx="9135496" cy="6861912"/>
          </a:xfrm>
          <a:prstGeom prst="rect">
            <a:avLst/>
          </a:prstGeom>
          <a:noFill/>
        </p:spPr>
      </p:pic>
      <p:sp>
        <p:nvSpPr>
          <p:cNvPr id="2" name="Title Placeholder 1"/>
          <p:cNvSpPr>
            <a:spLocks noGrp="1"/>
          </p:cNvSpPr>
          <p:nvPr>
            <p:ph type="title"/>
          </p:nvPr>
        </p:nvSpPr>
        <p:spPr>
          <a:xfrm>
            <a:off x="508227" y="365126"/>
            <a:ext cx="8007123" cy="720725"/>
          </a:xfrm>
          <a:prstGeom prst="rect">
            <a:avLst/>
          </a:prstGeom>
        </p:spPr>
        <p:txBody>
          <a:bodyPr vert="horz" lIns="91440" tIns="45720" rIns="91440" bIns="45720" rtlCol="0" anchor="ctr">
            <a:norm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a:off x="508227" y="1825625"/>
            <a:ext cx="8007123"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8227"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9" name="Picture 8"/>
          <p:cNvPicPr>
            <a:picLocks noChangeAspect="1"/>
          </p:cNvPicPr>
          <p:nvPr userDrawn="1"/>
        </p:nvPicPr>
        <p:blipFill>
          <a:blip r:embed="rId32" cstate="screen">
            <a:extLst>
              <a:ext uri="{28A0092B-C50C-407E-A947-70E740481C1C}">
                <a14:useLocalDpi xmlns:a14="http://schemas.microsoft.com/office/drawing/2010/main" val="0"/>
              </a:ext>
            </a:extLst>
          </a:blip>
          <a:stretch>
            <a:fillRect/>
          </a:stretch>
        </p:blipFill>
        <p:spPr>
          <a:xfrm>
            <a:off x="8311078" y="6238081"/>
            <a:ext cx="628817" cy="483395"/>
          </a:xfrm>
          <a:prstGeom prst="rect">
            <a:avLst/>
          </a:prstGeom>
        </p:spPr>
      </p:pic>
      <p:sp>
        <p:nvSpPr>
          <p:cNvPr id="8" name="Footer Placeholder 4"/>
          <p:cNvSpPr>
            <a:spLocks noGrp="1"/>
          </p:cNvSpPr>
          <p:nvPr>
            <p:ph type="ftr" sz="quarter" idx="3"/>
          </p:nvPr>
        </p:nvSpPr>
        <p:spPr>
          <a:xfrm>
            <a:off x="3028950" y="6356351"/>
            <a:ext cx="3086100" cy="365125"/>
          </a:xfrm>
          <a:prstGeom prst="rect">
            <a:avLst/>
          </a:prstGeom>
        </p:spPr>
        <p:txBody>
          <a:bodyPr anchor="ctr"/>
          <a:lstStyle>
            <a:lvl1pPr>
              <a:defRPr lang="en-US" sz="900" kern="1200">
                <a:solidFill>
                  <a:schemeClr val="tx1">
                    <a:tint val="7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654721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p:timing>
    <p:tnLst>
      <p:par>
        <p:cTn id="1" dur="indefinite" restart="never" nodeType="tmRoot"/>
      </p:par>
    </p:tnLst>
  </p:timing>
  <p:hf hdr="0" ftr="0"/>
  <p:txStyles>
    <p:titleStyle>
      <a:lvl1pPr marL="0" marR="0" indent="0" algn="l" defTabSz="685800" rtl="0" eaLnBrk="1" fontAlgn="auto" latinLnBrk="0" hangingPunct="1">
        <a:lnSpc>
          <a:spcPct val="90000"/>
        </a:lnSpc>
        <a:spcBef>
          <a:spcPct val="0"/>
        </a:spcBef>
        <a:spcAft>
          <a:spcPts val="0"/>
        </a:spcAft>
        <a:buClrTx/>
        <a:buSzTx/>
        <a:buFontTx/>
        <a:buNone/>
        <a:tabLst/>
        <a:defRPr sz="3300" b="0" kern="1200">
          <a:solidFill>
            <a:srgbClr val="00447B"/>
          </a:solidFill>
          <a:latin typeface="+mj-lt"/>
          <a:ea typeface="+mj-ea"/>
          <a:cs typeface="+mj-cs"/>
        </a:defRPr>
      </a:lvl1pPr>
    </p:titleStyle>
    <p:bodyStyle>
      <a:lvl1pPr marL="259556" indent="-259556" algn="l" defTabSz="685800" rtl="0" eaLnBrk="1" latinLnBrk="0" hangingPunct="1">
        <a:lnSpc>
          <a:spcPct val="100000"/>
        </a:lnSpc>
        <a:spcBef>
          <a:spcPts val="450"/>
        </a:spcBef>
        <a:buFont typeface="Arial" panose="020B0604020202020204" pitchFamily="34" charset="0"/>
        <a:buChar char="•"/>
        <a:defRPr sz="2100" kern="1200">
          <a:solidFill>
            <a:schemeClr val="tx1"/>
          </a:solidFill>
          <a:latin typeface="+mn-lt"/>
          <a:ea typeface="+mn-ea"/>
          <a:cs typeface="+mn-cs"/>
        </a:defRPr>
      </a:lvl1pPr>
      <a:lvl2pPr marL="598885" indent="-255985" algn="l" defTabSz="685800" rtl="0" eaLnBrk="1" latinLnBrk="0" hangingPunct="1">
        <a:lnSpc>
          <a:spcPct val="100000"/>
        </a:lnSpc>
        <a:spcBef>
          <a:spcPts val="450"/>
        </a:spcBef>
        <a:buFont typeface="Arial" panose="020B0604020202020204" pitchFamily="34" charset="0"/>
        <a:buChar char="•"/>
        <a:defRPr sz="1800" kern="1200">
          <a:solidFill>
            <a:schemeClr val="tx1"/>
          </a:solidFill>
          <a:latin typeface="+mn-lt"/>
          <a:ea typeface="+mn-ea"/>
          <a:cs typeface="+mn-cs"/>
        </a:defRPr>
      </a:lvl2pPr>
      <a:lvl3pPr marL="945356" indent="-259556"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3pPr>
      <a:lvl4pPr marL="1284685" indent="-255985"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4pPr>
      <a:lvl5pPr marL="1631156" indent="-259556"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9">
            <a:duotone>
              <a:schemeClr val="accent4">
                <a:shade val="45000"/>
                <a:satMod val="135000"/>
              </a:schemeClr>
              <a:prstClr val="white"/>
            </a:duotone>
          </a:blip>
          <a:srcRect t="-3058" r="23735" b="19265"/>
          <a:stretch/>
        </p:blipFill>
        <p:spPr>
          <a:xfrm>
            <a:off x="0" y="27987"/>
            <a:ext cx="9144000" cy="6819380"/>
          </a:xfrm>
          <a:prstGeom prst="rect">
            <a:avLst/>
          </a:prstGeom>
          <a:noFill/>
        </p:spPr>
      </p:pic>
      <p:pic>
        <p:nvPicPr>
          <p:cNvPr id="12" name="Picture 11"/>
          <p:cNvPicPr>
            <a:picLocks noChangeAspect="1"/>
          </p:cNvPicPr>
          <p:nvPr userDrawn="1"/>
        </p:nvPicPr>
        <p:blipFill rotWithShape="1">
          <a:blip r:embed="rId30">
            <a:duotone>
              <a:schemeClr val="accent4">
                <a:shade val="45000"/>
                <a:satMod val="135000"/>
              </a:schemeClr>
              <a:prstClr val="white"/>
            </a:duotone>
            <a:extLst/>
          </a:blip>
          <a:srcRect t="-3058" r="23735" b="18664"/>
          <a:stretch/>
        </p:blipFill>
        <p:spPr>
          <a:xfrm>
            <a:off x="8505" y="-3912"/>
            <a:ext cx="9135496" cy="6861912"/>
          </a:xfrm>
          <a:prstGeom prst="rect">
            <a:avLst/>
          </a:prstGeom>
          <a:noFill/>
        </p:spPr>
      </p:pic>
      <p:sp>
        <p:nvSpPr>
          <p:cNvPr id="2" name="Title Placeholder 1"/>
          <p:cNvSpPr>
            <a:spLocks noGrp="1"/>
          </p:cNvSpPr>
          <p:nvPr>
            <p:ph type="title"/>
          </p:nvPr>
        </p:nvSpPr>
        <p:spPr>
          <a:xfrm>
            <a:off x="508227" y="365126"/>
            <a:ext cx="8007123" cy="720725"/>
          </a:xfrm>
          <a:prstGeom prst="rect">
            <a:avLst/>
          </a:prstGeom>
        </p:spPr>
        <p:txBody>
          <a:bodyPr vert="horz" lIns="91440" tIns="45720" rIns="91440" bIns="45720" rtlCol="0" anchor="ctr">
            <a:norm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a:off x="508227" y="1825625"/>
            <a:ext cx="8007123"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8227"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9" name="Picture 8"/>
          <p:cNvPicPr>
            <a:picLocks noChangeAspect="1"/>
          </p:cNvPicPr>
          <p:nvPr userDrawn="1"/>
        </p:nvPicPr>
        <p:blipFill>
          <a:blip r:embed="rId31" cstate="screen">
            <a:extLst>
              <a:ext uri="{28A0092B-C50C-407E-A947-70E740481C1C}">
                <a14:useLocalDpi xmlns:a14="http://schemas.microsoft.com/office/drawing/2010/main" val="0"/>
              </a:ext>
            </a:extLst>
          </a:blip>
          <a:stretch>
            <a:fillRect/>
          </a:stretch>
        </p:blipFill>
        <p:spPr>
          <a:xfrm>
            <a:off x="8311078" y="6238081"/>
            <a:ext cx="628817" cy="483395"/>
          </a:xfrm>
          <a:prstGeom prst="rect">
            <a:avLst/>
          </a:prstGeom>
        </p:spPr>
      </p:pic>
      <p:sp>
        <p:nvSpPr>
          <p:cNvPr id="8" name="Footer Placeholder 4"/>
          <p:cNvSpPr>
            <a:spLocks noGrp="1"/>
          </p:cNvSpPr>
          <p:nvPr>
            <p:ph type="ftr" sz="quarter" idx="3"/>
          </p:nvPr>
        </p:nvSpPr>
        <p:spPr>
          <a:xfrm>
            <a:off x="3028950" y="6356351"/>
            <a:ext cx="3086100" cy="365125"/>
          </a:xfrm>
          <a:prstGeom prst="rect">
            <a:avLst/>
          </a:prstGeom>
        </p:spPr>
        <p:txBody>
          <a:bodyPr anchor="ctr"/>
          <a:lstStyle>
            <a:lvl1pPr>
              <a:defRPr lang="en-US" sz="900" kern="1200">
                <a:solidFill>
                  <a:schemeClr val="tx1">
                    <a:tint val="75000"/>
                  </a:schemeClr>
                </a:solidFill>
                <a:latin typeface="+mn-lt"/>
                <a:ea typeface="+mn-ea"/>
                <a:cs typeface="+mn-cs"/>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anchor="ctr"/>
          <a:lstStyle>
            <a:lvl1pPr>
              <a:defRPr lang="en-US" sz="900" kern="1200" smtClean="0">
                <a:solidFill>
                  <a:schemeClr val="tx1">
                    <a:tint val="75000"/>
                  </a:schemeClr>
                </a:solidFill>
                <a:latin typeface="+mn-lt"/>
                <a:ea typeface="+mn-ea"/>
                <a:cs typeface="+mn-cs"/>
              </a:defRPr>
            </a:lvl1pPr>
          </a:lstStyle>
          <a:p>
            <a:fld id="{6780B6AC-FBDE-415B-BDC5-8937C05D3A52}" type="slidenum">
              <a:rPr lang="en-US" smtClean="0"/>
              <a:pPr/>
              <a:t>‹#›</a:t>
            </a:fld>
            <a:endParaRPr lang="en-US" dirty="0"/>
          </a:p>
        </p:txBody>
      </p:sp>
    </p:spTree>
    <p:extLst>
      <p:ext uri="{BB962C8B-B14F-4D97-AF65-F5344CB8AC3E}">
        <p14:creationId xmlns:p14="http://schemas.microsoft.com/office/powerpoint/2010/main" val="15094054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Lst>
  <p:timing>
    <p:tnLst>
      <p:par>
        <p:cTn id="1" dur="indefinite" restart="never" nodeType="tmRoot"/>
      </p:par>
    </p:tnLst>
  </p:timing>
  <p:hf hdr="0" ftr="0"/>
  <p:txStyles>
    <p:titleStyle>
      <a:lvl1pPr marL="0" marR="0" indent="0" algn="l" defTabSz="685800" rtl="0" eaLnBrk="1" fontAlgn="auto" latinLnBrk="0" hangingPunct="1">
        <a:lnSpc>
          <a:spcPct val="90000"/>
        </a:lnSpc>
        <a:spcBef>
          <a:spcPct val="0"/>
        </a:spcBef>
        <a:spcAft>
          <a:spcPts val="0"/>
        </a:spcAft>
        <a:buClrTx/>
        <a:buSzTx/>
        <a:buFontTx/>
        <a:buNone/>
        <a:tabLst/>
        <a:defRPr sz="3300" b="0" kern="1200">
          <a:solidFill>
            <a:srgbClr val="00447B"/>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9">
            <a:duotone>
              <a:schemeClr val="accent4">
                <a:shade val="45000"/>
                <a:satMod val="135000"/>
              </a:schemeClr>
              <a:prstClr val="white"/>
            </a:duotone>
          </a:blip>
          <a:srcRect t="-3058" r="23735" b="19265"/>
          <a:stretch/>
        </p:blipFill>
        <p:spPr>
          <a:xfrm>
            <a:off x="0" y="27987"/>
            <a:ext cx="9144000" cy="6819380"/>
          </a:xfrm>
          <a:prstGeom prst="rect">
            <a:avLst/>
          </a:prstGeom>
          <a:noFill/>
        </p:spPr>
      </p:pic>
      <p:pic>
        <p:nvPicPr>
          <p:cNvPr id="12" name="Picture 11"/>
          <p:cNvPicPr>
            <a:picLocks noChangeAspect="1"/>
          </p:cNvPicPr>
          <p:nvPr userDrawn="1"/>
        </p:nvPicPr>
        <p:blipFill rotWithShape="1">
          <a:blip r:embed="rId30">
            <a:duotone>
              <a:schemeClr val="accent4">
                <a:shade val="45000"/>
                <a:satMod val="135000"/>
              </a:schemeClr>
              <a:prstClr val="white"/>
            </a:duotone>
            <a:extLst/>
          </a:blip>
          <a:srcRect t="-3058" r="23735" b="18664"/>
          <a:stretch/>
        </p:blipFill>
        <p:spPr>
          <a:xfrm>
            <a:off x="8505" y="-3912"/>
            <a:ext cx="9135496" cy="6861912"/>
          </a:xfrm>
          <a:prstGeom prst="rect">
            <a:avLst/>
          </a:prstGeom>
          <a:noFill/>
        </p:spPr>
      </p:pic>
      <p:sp>
        <p:nvSpPr>
          <p:cNvPr id="2" name="Title Placeholder 1"/>
          <p:cNvSpPr>
            <a:spLocks noGrp="1"/>
          </p:cNvSpPr>
          <p:nvPr>
            <p:ph type="title"/>
          </p:nvPr>
        </p:nvSpPr>
        <p:spPr>
          <a:xfrm>
            <a:off x="508227" y="365126"/>
            <a:ext cx="8007123" cy="720725"/>
          </a:xfrm>
          <a:prstGeom prst="rect">
            <a:avLst/>
          </a:prstGeom>
        </p:spPr>
        <p:txBody>
          <a:bodyPr vert="horz" lIns="91440" tIns="45720" rIns="91440" bIns="45720" rtlCol="0" anchor="ctr">
            <a:norm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a:off x="508227" y="1825625"/>
            <a:ext cx="8007123"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8227"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9" name="Picture 8"/>
          <p:cNvPicPr>
            <a:picLocks noChangeAspect="1"/>
          </p:cNvPicPr>
          <p:nvPr userDrawn="1"/>
        </p:nvPicPr>
        <p:blipFill>
          <a:blip r:embed="rId31" cstate="screen">
            <a:extLst>
              <a:ext uri="{28A0092B-C50C-407E-A947-70E740481C1C}">
                <a14:useLocalDpi xmlns:a14="http://schemas.microsoft.com/office/drawing/2010/main" val="0"/>
              </a:ext>
            </a:extLst>
          </a:blip>
          <a:stretch>
            <a:fillRect/>
          </a:stretch>
        </p:blipFill>
        <p:spPr>
          <a:xfrm>
            <a:off x="8311078" y="6238081"/>
            <a:ext cx="628817" cy="483395"/>
          </a:xfrm>
          <a:prstGeom prst="rect">
            <a:avLst/>
          </a:prstGeom>
        </p:spPr>
      </p:pic>
      <p:sp>
        <p:nvSpPr>
          <p:cNvPr id="8" name="Footer Placeholder 4"/>
          <p:cNvSpPr>
            <a:spLocks noGrp="1"/>
          </p:cNvSpPr>
          <p:nvPr>
            <p:ph type="ftr" sz="quarter" idx="3"/>
          </p:nvPr>
        </p:nvSpPr>
        <p:spPr>
          <a:xfrm>
            <a:off x="3028950" y="6356351"/>
            <a:ext cx="3086100" cy="365125"/>
          </a:xfrm>
          <a:prstGeom prst="rect">
            <a:avLst/>
          </a:prstGeom>
        </p:spPr>
        <p:txBody>
          <a:bodyPr anchor="ctr"/>
          <a:lstStyle>
            <a:lvl1pPr>
              <a:defRPr lang="en-US" sz="900" kern="1200">
                <a:solidFill>
                  <a:schemeClr val="tx1">
                    <a:tint val="75000"/>
                  </a:schemeClr>
                </a:solidFill>
                <a:latin typeface="+mn-lt"/>
                <a:ea typeface="+mn-ea"/>
                <a:cs typeface="+mn-cs"/>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anchor="ctr"/>
          <a:lstStyle>
            <a:lvl1pPr>
              <a:defRPr lang="en-US" sz="900" kern="1200" smtClean="0">
                <a:solidFill>
                  <a:schemeClr val="tx1">
                    <a:tint val="75000"/>
                  </a:schemeClr>
                </a:solidFill>
                <a:latin typeface="+mn-lt"/>
                <a:ea typeface="+mn-ea"/>
                <a:cs typeface="+mn-cs"/>
              </a:defRPr>
            </a:lvl1pPr>
          </a:lstStyle>
          <a:p>
            <a:fld id="{6780B6AC-FBDE-415B-BDC5-8937C05D3A52}" type="slidenum">
              <a:rPr lang="en-US" smtClean="0"/>
              <a:pPr/>
              <a:t>‹#›</a:t>
            </a:fld>
            <a:endParaRPr lang="en-US" dirty="0"/>
          </a:p>
        </p:txBody>
      </p:sp>
    </p:spTree>
    <p:extLst>
      <p:ext uri="{BB962C8B-B14F-4D97-AF65-F5344CB8AC3E}">
        <p14:creationId xmlns:p14="http://schemas.microsoft.com/office/powerpoint/2010/main" val="225155159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Lst>
  <p:timing>
    <p:tnLst>
      <p:par>
        <p:cTn id="1" dur="indefinite" restart="never" nodeType="tmRoot"/>
      </p:par>
    </p:tnLst>
  </p:timing>
  <p:hf hdr="0" ftr="0"/>
  <p:txStyles>
    <p:titleStyle>
      <a:lvl1pPr marL="0" marR="0" indent="0" algn="l" defTabSz="685800" rtl="0" eaLnBrk="1" fontAlgn="auto" latinLnBrk="0" hangingPunct="1">
        <a:lnSpc>
          <a:spcPct val="90000"/>
        </a:lnSpc>
        <a:spcBef>
          <a:spcPct val="0"/>
        </a:spcBef>
        <a:spcAft>
          <a:spcPts val="0"/>
        </a:spcAft>
        <a:buClrTx/>
        <a:buSzTx/>
        <a:buFontTx/>
        <a:buNone/>
        <a:tabLst/>
        <a:defRPr sz="3300" b="0" kern="1200">
          <a:solidFill>
            <a:srgbClr val="00447B"/>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1A9E7-81C4-4526-91A4-3046FB48BAA4}" type="slidenum">
              <a:rPr lang="en-US" smtClean="0"/>
              <a:t>‹#›</a:t>
            </a:fld>
            <a:endParaRPr lang="en-US" dirty="0"/>
          </a:p>
        </p:txBody>
      </p:sp>
    </p:spTree>
    <p:extLst>
      <p:ext uri="{BB962C8B-B14F-4D97-AF65-F5344CB8AC3E}">
        <p14:creationId xmlns:p14="http://schemas.microsoft.com/office/powerpoint/2010/main" val="2005137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dol.gov/sites/dolgov/files/WHD/posters/FFCRA_Poster_WH1422_Non-Federal.pdf"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irs.gov/newsroom/covid-19-related-tax-credits-for-required-paid-leave-provided-by-small-and-midsize-businesses-faq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anthony.decristoforo@ogletree.com" TargetMode="Externa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mailto:robert.roginson@ogletree.com" TargetMode="External"/><Relationship Id="rId4" Type="http://schemas.openxmlformats.org/officeDocument/2006/relationships/image" Target="../media/image27.jpeg"/></Relationships>
</file>

<file path=ppt/slides/_rels/slide50.xml.rels><?xml version="1.0" encoding="UTF-8" standalone="yes"?>
<Relationships xmlns="http://schemas.openxmlformats.org/package/2006/relationships"><Relationship Id="rId3" Type="http://schemas.openxmlformats.org/officeDocument/2006/relationships/hyperlink" Target="https://www.cagrocers.com/coronavirus-update/" TargetMode="External"/><Relationship Id="rId2" Type="http://schemas.openxmlformats.org/officeDocument/2006/relationships/hyperlink" Target="https://ogletree.com/solutions/coronavirus-covid-19-resource-center/" TargetMode="Externa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98542" y="3733800"/>
            <a:ext cx="7924800" cy="1905000"/>
          </a:xfrm>
        </p:spPr>
        <p:txBody>
          <a:bodyPr>
            <a:noAutofit/>
          </a:bodyPr>
          <a:lstStyle/>
          <a:p>
            <a:pPr marL="0" indent="0" algn="ctr">
              <a:buNone/>
            </a:pPr>
            <a:r>
              <a:rPr lang="en-US" sz="2200" dirty="0"/>
              <a:t>Hosted by: CGA Educational Foundation</a:t>
            </a:r>
            <a:endParaRPr lang="en-US" sz="2200" b="1" dirty="0"/>
          </a:p>
          <a:p>
            <a:pPr marL="0" indent="0" algn="ctr">
              <a:buNone/>
            </a:pPr>
            <a:endParaRPr lang="en-US" sz="2200" dirty="0" smtClean="0"/>
          </a:p>
          <a:p>
            <a:pPr marL="0" indent="0" algn="ctr">
              <a:buNone/>
            </a:pPr>
            <a:r>
              <a:rPr lang="en-US" sz="2200" dirty="0" smtClean="0"/>
              <a:t>Presenters: Anthony J. DeCristoforo &amp; Michael J. Nader, Ogletree</a:t>
            </a:r>
            <a:r>
              <a:rPr lang="en-US" sz="2200" dirty="0"/>
              <a:t>, </a:t>
            </a:r>
            <a:r>
              <a:rPr lang="en-US" sz="2200" dirty="0" err="1"/>
              <a:t>Deakins</a:t>
            </a:r>
            <a:r>
              <a:rPr lang="en-US" sz="2200" dirty="0"/>
              <a:t>, Nash, Smoak &amp; Stewart, P.C</a:t>
            </a:r>
            <a:r>
              <a:rPr lang="en-US" sz="2200" dirty="0" smtClean="0"/>
              <a:t>.</a:t>
            </a:r>
            <a:endParaRPr lang="en-US" sz="2200" dirty="0"/>
          </a:p>
        </p:txBody>
      </p:sp>
      <p:sp>
        <p:nvSpPr>
          <p:cNvPr id="4" name="Text Placeholder 3"/>
          <p:cNvSpPr>
            <a:spLocks noGrp="1"/>
          </p:cNvSpPr>
          <p:nvPr>
            <p:ph type="body" sz="quarter" idx="4294967295"/>
          </p:nvPr>
        </p:nvSpPr>
        <p:spPr>
          <a:xfrm>
            <a:off x="381000" y="1342500"/>
            <a:ext cx="8077200" cy="2230438"/>
          </a:xfrm>
        </p:spPr>
        <p:txBody>
          <a:bodyPr>
            <a:normAutofit/>
          </a:bodyPr>
          <a:lstStyle/>
          <a:p>
            <a:pPr marL="0" indent="0" algn="ctr">
              <a:lnSpc>
                <a:spcPct val="100000"/>
              </a:lnSpc>
              <a:buNone/>
            </a:pPr>
            <a:r>
              <a:rPr lang="en-US" sz="4000" dirty="0"/>
              <a:t>Families First Coronavirus Response </a:t>
            </a:r>
            <a:r>
              <a:rPr lang="en-US" sz="4000" dirty="0" smtClean="0"/>
              <a:t>Act (FFCRA): </a:t>
            </a:r>
          </a:p>
          <a:p>
            <a:pPr marL="0" indent="0" algn="ctr">
              <a:lnSpc>
                <a:spcPct val="100000"/>
              </a:lnSpc>
              <a:buNone/>
            </a:pPr>
            <a:r>
              <a:rPr lang="en-US" sz="4000" dirty="0" smtClean="0"/>
              <a:t>What </a:t>
            </a:r>
            <a:r>
              <a:rPr lang="en-US" sz="4000" dirty="0"/>
              <a:t>Employers Need To Know</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5" y="6153150"/>
            <a:ext cx="1285875" cy="704850"/>
          </a:xfrm>
          <a:prstGeom prst="rect">
            <a:avLst/>
          </a:prstGeom>
        </p:spPr>
      </p:pic>
    </p:spTree>
    <p:extLst>
      <p:ext uri="{BB962C8B-B14F-4D97-AF65-F5344CB8AC3E}">
        <p14:creationId xmlns:p14="http://schemas.microsoft.com/office/powerpoint/2010/main" val="1519425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300" dirty="0"/>
              <a:t/>
            </a:r>
            <a:br>
              <a:rPr lang="en-US" sz="3300" dirty="0"/>
            </a:br>
            <a:r>
              <a:rPr lang="en-US" sz="3300" dirty="0" smtClean="0"/>
              <a:t/>
            </a:r>
            <a:br>
              <a:rPr lang="en-US" sz="3300" dirty="0" smtClean="0"/>
            </a:br>
            <a:r>
              <a:rPr lang="en-US" sz="3300" dirty="0" smtClean="0"/>
              <a:t>The </a:t>
            </a:r>
            <a:r>
              <a:rPr lang="en-US" sz="3300" dirty="0"/>
              <a:t>Government Is</a:t>
            </a:r>
          </a:p>
        </p:txBody>
      </p:sp>
      <p:sp>
        <p:nvSpPr>
          <p:cNvPr id="3" name="Content Placeholder 2"/>
          <p:cNvSpPr>
            <a:spLocks noGrp="1"/>
          </p:cNvSpPr>
          <p:nvPr>
            <p:ph idx="1"/>
          </p:nvPr>
        </p:nvSpPr>
        <p:spPr>
          <a:xfrm>
            <a:off x="508227" y="1828800"/>
            <a:ext cx="8297737" cy="4396609"/>
          </a:xfrm>
        </p:spPr>
        <p:txBody>
          <a:bodyPr>
            <a:normAutofit fontScale="92500" lnSpcReduction="20000"/>
          </a:bodyPr>
          <a:lstStyle/>
          <a:p>
            <a:pPr marL="259556" indent="-259556">
              <a:spcBef>
                <a:spcPts val="450"/>
              </a:spcBef>
            </a:pPr>
            <a:r>
              <a:rPr lang="en-US" sz="2600" dirty="0" smtClean="0"/>
              <a:t>Forcing shelter in place has disrupted the economy (many sectors have ground to a halt)</a:t>
            </a:r>
          </a:p>
          <a:p>
            <a:pPr marL="259556" indent="-259556">
              <a:spcBef>
                <a:spcPts val="450"/>
              </a:spcBef>
            </a:pPr>
            <a:r>
              <a:rPr lang="en-US" sz="2600" dirty="0" smtClean="0"/>
              <a:t>Trying to get money in the hands of </a:t>
            </a:r>
            <a:r>
              <a:rPr lang="en-US" sz="2600" dirty="0"/>
              <a:t>A</a:t>
            </a:r>
            <a:r>
              <a:rPr lang="en-US" sz="2600" dirty="0" smtClean="0"/>
              <a:t>mericans to keep them in their homes and fed, without putting the employers out of business</a:t>
            </a:r>
          </a:p>
          <a:p>
            <a:pPr marL="259556" indent="-259556">
              <a:spcBef>
                <a:spcPts val="450"/>
              </a:spcBef>
            </a:pPr>
            <a:r>
              <a:rPr lang="en-US" sz="2600" dirty="0" smtClean="0"/>
              <a:t>By:</a:t>
            </a:r>
          </a:p>
          <a:p>
            <a:pPr marL="598885" lvl="1" indent="-255985">
              <a:spcBef>
                <a:spcPts val="450"/>
              </a:spcBef>
            </a:pPr>
            <a:r>
              <a:rPr lang="en-US" sz="2600" dirty="0" smtClean="0">
                <a:solidFill>
                  <a:srgbClr val="FF0000"/>
                </a:solidFill>
              </a:rPr>
              <a:t>INJECTING MONEY INTO THE SYSTEM </a:t>
            </a:r>
            <a:r>
              <a:rPr lang="en-US" sz="2600" dirty="0" smtClean="0"/>
              <a:t>AND GETTING IT DISTRIBUTED TO THE AMERICANS THAT NEED IT</a:t>
            </a:r>
          </a:p>
          <a:p>
            <a:pPr marL="945356" lvl="2" indent="-259556">
              <a:spcBef>
                <a:spcPts val="450"/>
              </a:spcBef>
            </a:pPr>
            <a:r>
              <a:rPr lang="en-US" sz="1800" dirty="0"/>
              <a:t>Three vehicles:</a:t>
            </a:r>
          </a:p>
          <a:p>
            <a:pPr marL="1284685" lvl="3" indent="-255985">
              <a:spcBef>
                <a:spcPts val="450"/>
              </a:spcBef>
            </a:pPr>
            <a:r>
              <a:rPr lang="en-US" sz="1800" dirty="0">
                <a:solidFill>
                  <a:srgbClr val="FF0000"/>
                </a:solidFill>
              </a:rPr>
              <a:t>Employers – PAID LEAVE</a:t>
            </a:r>
          </a:p>
          <a:p>
            <a:pPr marL="1284685" lvl="3" indent="-255985">
              <a:spcBef>
                <a:spcPts val="450"/>
              </a:spcBef>
            </a:pPr>
            <a:r>
              <a:rPr lang="en-US" sz="1800" dirty="0" smtClean="0">
                <a:solidFill>
                  <a:srgbClr val="FF0000"/>
                </a:solidFill>
              </a:rPr>
              <a:t>Unemployment</a:t>
            </a:r>
            <a:endParaRPr lang="en-US" sz="1800" dirty="0">
              <a:solidFill>
                <a:srgbClr val="FF0000"/>
              </a:solidFill>
            </a:endParaRPr>
          </a:p>
          <a:p>
            <a:pPr marL="1284685" lvl="3" indent="-255985">
              <a:spcBef>
                <a:spcPts val="450"/>
              </a:spcBef>
            </a:pPr>
            <a:r>
              <a:rPr lang="en-US" sz="1800" dirty="0">
                <a:solidFill>
                  <a:srgbClr val="FF0000"/>
                </a:solidFill>
              </a:rPr>
              <a:t>Direct </a:t>
            </a:r>
            <a:r>
              <a:rPr lang="en-US" sz="1800" dirty="0" smtClean="0">
                <a:solidFill>
                  <a:srgbClr val="FF0000"/>
                </a:solidFill>
              </a:rPr>
              <a:t>checks</a:t>
            </a:r>
            <a:endParaRPr lang="en-US" sz="18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3150"/>
            <a:ext cx="1285875" cy="704850"/>
          </a:xfrm>
          <a:prstGeom prst="rect">
            <a:avLst/>
          </a:prstGeom>
        </p:spPr>
      </p:pic>
    </p:spTree>
    <p:extLst>
      <p:ext uri="{BB962C8B-B14F-4D97-AF65-F5344CB8AC3E}">
        <p14:creationId xmlns:p14="http://schemas.microsoft.com/office/powerpoint/2010/main" val="178043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2755224"/>
            <a:ext cx="1752600" cy="1447800"/>
          </a:xfrm>
          <a:prstGeom prst="rect">
            <a:avLst/>
          </a:prstGeom>
          <a:solidFill>
            <a:schemeClr val="accent5">
              <a:lumMod val="90000"/>
            </a:schemeClr>
          </a:solidFill>
        </p:spPr>
        <p:txBody>
          <a:bodyPr wrap="square" rtlCol="0">
            <a:spAutoFit/>
          </a:bodyPr>
          <a:lstStyle/>
          <a:p>
            <a:endParaRPr lang="en-US" dirty="0"/>
          </a:p>
        </p:txBody>
      </p:sp>
      <p:sp>
        <p:nvSpPr>
          <p:cNvPr id="4" name="TextBox 3"/>
          <p:cNvSpPr txBox="1"/>
          <p:nvPr/>
        </p:nvSpPr>
        <p:spPr>
          <a:xfrm>
            <a:off x="5334000" y="2755224"/>
            <a:ext cx="1752600" cy="1447800"/>
          </a:xfrm>
          <a:prstGeom prst="rect">
            <a:avLst/>
          </a:prstGeom>
          <a:solidFill>
            <a:schemeClr val="accent5">
              <a:lumMod val="90000"/>
            </a:schemeClr>
          </a:solidFill>
        </p:spPr>
        <p:txBody>
          <a:bodyPr wrap="square" rtlCol="0">
            <a:spAutoFit/>
          </a:bodyPr>
          <a:lstStyle/>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249546" y="2491657"/>
            <a:ext cx="1711367" cy="1711367"/>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00200" y="2760216"/>
            <a:ext cx="1430616" cy="1430616"/>
          </a:xfrm>
          <a:prstGeom prst="rect">
            <a:avLst/>
          </a:prstGeom>
        </p:spPr>
      </p:pic>
      <p:sp>
        <p:nvSpPr>
          <p:cNvPr id="7" name="Rectangle 6"/>
          <p:cNvSpPr/>
          <p:nvPr/>
        </p:nvSpPr>
        <p:spPr>
          <a:xfrm>
            <a:off x="381000" y="1306475"/>
            <a:ext cx="8153400" cy="1815882"/>
          </a:xfrm>
          <a:prstGeom prst="rect">
            <a:avLst/>
          </a:prstGeom>
        </p:spPr>
        <p:txBody>
          <a:bodyPr wrap="square">
            <a:spAutoFit/>
          </a:bodyPr>
          <a:lstStyle/>
          <a:p>
            <a:r>
              <a:rPr lang="en-US" sz="2800" dirty="0"/>
              <a:t>An Economic Stimulus Package – Families First Coronavirus Response Act (FFCRA</a:t>
            </a:r>
            <a:r>
              <a:rPr lang="en-US" sz="2800" dirty="0" smtClean="0"/>
              <a:t>)</a:t>
            </a:r>
          </a:p>
          <a:p>
            <a:r>
              <a:rPr lang="en-US" sz="2800" dirty="0"/>
              <a:t/>
            </a:r>
            <a:br>
              <a:rPr lang="en-US" sz="2800" dirty="0"/>
            </a:br>
            <a:endParaRPr lang="en-US" sz="2800" dirty="0"/>
          </a:p>
        </p:txBody>
      </p:sp>
      <p:sp>
        <p:nvSpPr>
          <p:cNvPr id="8" name="Rectangle 7"/>
          <p:cNvSpPr/>
          <p:nvPr/>
        </p:nvSpPr>
        <p:spPr>
          <a:xfrm>
            <a:off x="1221115" y="4386440"/>
            <a:ext cx="1903085" cy="369332"/>
          </a:xfrm>
          <a:prstGeom prst="rect">
            <a:avLst/>
          </a:prstGeom>
        </p:spPr>
        <p:txBody>
          <a:bodyPr wrap="none">
            <a:spAutoFit/>
          </a:bodyPr>
          <a:lstStyle/>
          <a:p>
            <a:r>
              <a:rPr lang="en-US" dirty="0">
                <a:solidFill>
                  <a:srgbClr val="00447B"/>
                </a:solidFill>
              </a:rPr>
              <a:t>Expanded FMLA</a:t>
            </a:r>
          </a:p>
        </p:txBody>
      </p:sp>
      <p:sp>
        <p:nvSpPr>
          <p:cNvPr id="9" name="Rectangle 8"/>
          <p:cNvSpPr/>
          <p:nvPr/>
        </p:nvSpPr>
        <p:spPr>
          <a:xfrm>
            <a:off x="1548127" y="4755772"/>
            <a:ext cx="1249060" cy="369332"/>
          </a:xfrm>
          <a:prstGeom prst="rect">
            <a:avLst/>
          </a:prstGeom>
        </p:spPr>
        <p:txBody>
          <a:bodyPr wrap="none">
            <a:spAutoFit/>
          </a:bodyPr>
          <a:lstStyle/>
          <a:p>
            <a:pPr algn="ctr"/>
            <a:r>
              <a:rPr lang="en-US" dirty="0">
                <a:solidFill>
                  <a:srgbClr val="C00000"/>
                </a:solidFill>
              </a:rPr>
              <a:t>“E-FMLA” </a:t>
            </a:r>
          </a:p>
        </p:txBody>
      </p:sp>
      <p:sp>
        <p:nvSpPr>
          <p:cNvPr id="10" name="Rectangle 9"/>
          <p:cNvSpPr/>
          <p:nvPr/>
        </p:nvSpPr>
        <p:spPr>
          <a:xfrm>
            <a:off x="5181600" y="4255208"/>
            <a:ext cx="1905000" cy="646331"/>
          </a:xfrm>
          <a:prstGeom prst="rect">
            <a:avLst/>
          </a:prstGeom>
        </p:spPr>
        <p:txBody>
          <a:bodyPr wrap="square">
            <a:spAutoFit/>
          </a:bodyPr>
          <a:lstStyle/>
          <a:p>
            <a:pPr algn="ctr"/>
            <a:r>
              <a:rPr lang="en-US" dirty="0">
                <a:solidFill>
                  <a:srgbClr val="00447B"/>
                </a:solidFill>
              </a:rPr>
              <a:t>Created New Paid Sick Leave</a:t>
            </a:r>
          </a:p>
        </p:txBody>
      </p:sp>
      <p:sp>
        <p:nvSpPr>
          <p:cNvPr id="11" name="Rectangle 10"/>
          <p:cNvSpPr/>
          <p:nvPr/>
        </p:nvSpPr>
        <p:spPr>
          <a:xfrm>
            <a:off x="5608939" y="4800600"/>
            <a:ext cx="992579" cy="369332"/>
          </a:xfrm>
          <a:prstGeom prst="rect">
            <a:avLst/>
          </a:prstGeom>
        </p:spPr>
        <p:txBody>
          <a:bodyPr wrap="none">
            <a:spAutoFit/>
          </a:bodyPr>
          <a:lstStyle/>
          <a:p>
            <a:pPr algn="ctr"/>
            <a:r>
              <a:rPr lang="en-US" dirty="0">
                <a:solidFill>
                  <a:srgbClr val="C00000"/>
                </a:solidFill>
              </a:rPr>
              <a:t>“EPSL”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7054"/>
            <a:ext cx="1285875" cy="704850"/>
          </a:xfrm>
          <a:prstGeom prst="rect">
            <a:avLst/>
          </a:prstGeom>
        </p:spPr>
      </p:pic>
    </p:spTree>
    <p:extLst>
      <p:ext uri="{BB962C8B-B14F-4D97-AF65-F5344CB8AC3E}">
        <p14:creationId xmlns:p14="http://schemas.microsoft.com/office/powerpoint/2010/main" val="1427089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00050" y="1213598"/>
            <a:ext cx="8229600" cy="920002"/>
          </a:xfrm>
        </p:spPr>
        <p:txBody>
          <a:bodyPr>
            <a:noAutofit/>
          </a:bodyPr>
          <a:lstStyle/>
          <a:p>
            <a:pPr algn="l"/>
            <a:r>
              <a:rPr lang="en-US" sz="2800" dirty="0" smtClean="0"/>
              <a:t>Before We </a:t>
            </a:r>
            <a:r>
              <a:rPr lang="en-US" sz="2800" dirty="0"/>
              <a:t>G</a:t>
            </a:r>
            <a:r>
              <a:rPr lang="en-US" sz="2800" dirty="0" smtClean="0"/>
              <a:t>et </a:t>
            </a:r>
            <a:r>
              <a:rPr lang="en-US" sz="2800" dirty="0"/>
              <a:t>to the FFCRA, DON’T FORGET</a:t>
            </a:r>
            <a:r>
              <a:rPr lang="en-US" sz="2800" dirty="0" smtClean="0"/>
              <a:t>!!!</a:t>
            </a:r>
            <a:r>
              <a:rPr lang="en-US" sz="2800" dirty="0"/>
              <a:t/>
            </a:r>
            <a:br>
              <a:rPr lang="en-US" sz="2800" dirty="0"/>
            </a:br>
            <a:endParaRPr lang="en-US" sz="2800" dirty="0"/>
          </a:p>
        </p:txBody>
      </p:sp>
      <p:sp>
        <p:nvSpPr>
          <p:cNvPr id="11" name="Content Placeholder 10"/>
          <p:cNvSpPr>
            <a:spLocks noGrp="1"/>
          </p:cNvSpPr>
          <p:nvPr>
            <p:ph idx="1"/>
          </p:nvPr>
        </p:nvSpPr>
        <p:spPr>
          <a:xfrm>
            <a:off x="4014787" y="2133600"/>
            <a:ext cx="4782371" cy="3657600"/>
          </a:xfrm>
        </p:spPr>
        <p:txBody>
          <a:bodyPr>
            <a:normAutofit fontScale="92500"/>
          </a:bodyPr>
          <a:lstStyle/>
          <a:p>
            <a:pPr marL="259556" indent="-259556">
              <a:lnSpc>
                <a:spcPct val="110000"/>
              </a:lnSpc>
              <a:spcBef>
                <a:spcPts val="450"/>
              </a:spcBef>
            </a:pPr>
            <a:r>
              <a:rPr lang="en-US" sz="2400" dirty="0"/>
              <a:t>Other leaves are still out there</a:t>
            </a:r>
          </a:p>
          <a:p>
            <a:pPr marL="598885" lvl="1" indent="-255985">
              <a:lnSpc>
                <a:spcPct val="110000"/>
              </a:lnSpc>
              <a:spcBef>
                <a:spcPts val="450"/>
              </a:spcBef>
            </a:pPr>
            <a:r>
              <a:rPr lang="en-US" sz="2100" dirty="0"/>
              <a:t>Leaves under policies</a:t>
            </a:r>
          </a:p>
          <a:p>
            <a:pPr marL="945356" lvl="2" indent="-259556">
              <a:lnSpc>
                <a:spcPct val="110000"/>
              </a:lnSpc>
              <a:spcBef>
                <a:spcPts val="450"/>
              </a:spcBef>
            </a:pPr>
            <a:r>
              <a:rPr lang="en-US" sz="1800" dirty="0"/>
              <a:t>Follow your normal policies</a:t>
            </a:r>
          </a:p>
          <a:p>
            <a:pPr marL="945356" lvl="2" indent="-259556">
              <a:lnSpc>
                <a:spcPct val="110000"/>
              </a:lnSpc>
              <a:spcBef>
                <a:spcPts val="450"/>
              </a:spcBef>
            </a:pPr>
            <a:r>
              <a:rPr lang="en-US" sz="1800" dirty="0"/>
              <a:t>Or feel free to amend them if they are not appropriately </a:t>
            </a:r>
            <a:r>
              <a:rPr lang="en-US" sz="1800" dirty="0" smtClean="0"/>
              <a:t>responsive</a:t>
            </a:r>
            <a:endParaRPr lang="en-US" sz="1800" dirty="0"/>
          </a:p>
          <a:p>
            <a:pPr marL="598885" lvl="1" indent="-255985">
              <a:lnSpc>
                <a:spcPct val="110000"/>
              </a:lnSpc>
              <a:spcBef>
                <a:spcPts val="450"/>
              </a:spcBef>
            </a:pPr>
            <a:r>
              <a:rPr lang="en-US" sz="2100" dirty="0"/>
              <a:t>Continue to monitor state and local leaves (including paid leave laws)</a:t>
            </a:r>
          </a:p>
          <a:p>
            <a:pPr marL="945356" lvl="2" indent="-259556">
              <a:lnSpc>
                <a:spcPct val="110000"/>
              </a:lnSpc>
              <a:spcBef>
                <a:spcPts val="450"/>
              </a:spcBef>
            </a:pPr>
            <a:r>
              <a:rPr lang="en-US" sz="1800" dirty="0" smtClean="0"/>
              <a:t>Los Angeles</a:t>
            </a:r>
          </a:p>
          <a:p>
            <a:pPr marL="945356" lvl="2" indent="-259556">
              <a:lnSpc>
                <a:spcPct val="110000"/>
              </a:lnSpc>
              <a:spcBef>
                <a:spcPts val="450"/>
              </a:spcBef>
            </a:pPr>
            <a:r>
              <a:rPr lang="en-US" sz="1800" dirty="0" smtClean="0"/>
              <a:t>San Francisco</a:t>
            </a:r>
          </a:p>
          <a:p>
            <a:pPr marL="945356" lvl="2" indent="-259556">
              <a:lnSpc>
                <a:spcPct val="110000"/>
              </a:lnSpc>
              <a:spcBef>
                <a:spcPts val="450"/>
              </a:spcBef>
            </a:pPr>
            <a:r>
              <a:rPr lang="en-US" sz="1800" dirty="0" smtClean="0"/>
              <a:t>San Jose</a:t>
            </a:r>
            <a:endParaRPr lang="en-US" sz="1800" dirty="0"/>
          </a:p>
          <a:p>
            <a:pPr marL="342900" lvl="1" indent="0">
              <a:lnSpc>
                <a:spcPct val="110000"/>
              </a:lnSpc>
              <a:spcBef>
                <a:spcPts val="450"/>
              </a:spcBef>
              <a:buNone/>
            </a:pPr>
            <a:endParaRPr lang="en-US" sz="15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 y="1717862"/>
            <a:ext cx="3778624" cy="377862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3150"/>
            <a:ext cx="1285875" cy="704850"/>
          </a:xfrm>
          <a:prstGeom prst="rect">
            <a:avLst/>
          </a:prstGeom>
        </p:spPr>
      </p:pic>
    </p:spTree>
    <p:extLst>
      <p:ext uri="{BB962C8B-B14F-4D97-AF65-F5344CB8AC3E}">
        <p14:creationId xmlns:p14="http://schemas.microsoft.com/office/powerpoint/2010/main" val="1186508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00050" y="1213598"/>
            <a:ext cx="8229600" cy="920002"/>
          </a:xfrm>
        </p:spPr>
        <p:txBody>
          <a:bodyPr>
            <a:noAutofit/>
          </a:bodyPr>
          <a:lstStyle/>
          <a:p>
            <a:r>
              <a:rPr lang="en-US" sz="3400" dirty="0" smtClean="0"/>
              <a:t>California Food Sector</a:t>
            </a:r>
            <a:endParaRPr lang="en-US" sz="3400" dirty="0"/>
          </a:p>
        </p:txBody>
      </p:sp>
      <p:sp>
        <p:nvSpPr>
          <p:cNvPr id="11" name="Content Placeholder 10"/>
          <p:cNvSpPr>
            <a:spLocks noGrp="1"/>
          </p:cNvSpPr>
          <p:nvPr>
            <p:ph idx="1"/>
          </p:nvPr>
        </p:nvSpPr>
        <p:spPr>
          <a:xfrm>
            <a:off x="4014787" y="2133600"/>
            <a:ext cx="4782371" cy="3657600"/>
          </a:xfrm>
        </p:spPr>
        <p:txBody>
          <a:bodyPr>
            <a:normAutofit/>
          </a:bodyPr>
          <a:lstStyle/>
          <a:p>
            <a:pPr marL="259556" indent="-259556">
              <a:lnSpc>
                <a:spcPct val="110000"/>
              </a:lnSpc>
              <a:spcBef>
                <a:spcPts val="450"/>
              </a:spcBef>
            </a:pPr>
            <a:r>
              <a:rPr lang="en-US" sz="2400" dirty="0" smtClean="0"/>
              <a:t>Executive Order N-51-20 (4/16/20)</a:t>
            </a:r>
          </a:p>
          <a:p>
            <a:pPr marL="0" indent="0">
              <a:lnSpc>
                <a:spcPct val="110000"/>
              </a:lnSpc>
              <a:spcBef>
                <a:spcPts val="450"/>
              </a:spcBef>
              <a:buNone/>
            </a:pPr>
            <a:endParaRPr lang="en-US" sz="2400" dirty="0" smtClean="0"/>
          </a:p>
          <a:p>
            <a:pPr marL="259556" indent="-259556">
              <a:lnSpc>
                <a:spcPct val="110000"/>
              </a:lnSpc>
              <a:spcBef>
                <a:spcPts val="450"/>
              </a:spcBef>
            </a:pPr>
            <a:r>
              <a:rPr lang="en-US" sz="2400" dirty="0" smtClean="0"/>
              <a:t>Different coverage than FFCRA</a:t>
            </a:r>
          </a:p>
          <a:p>
            <a:pPr marL="598885" lvl="1" indent="-255985">
              <a:lnSpc>
                <a:spcPct val="110000"/>
              </a:lnSpc>
              <a:spcBef>
                <a:spcPts val="450"/>
              </a:spcBef>
            </a:pPr>
            <a:r>
              <a:rPr lang="en-US" sz="2100" dirty="0" smtClean="0"/>
              <a:t>Hiring entities of 500+</a:t>
            </a:r>
            <a:endParaRPr lang="en-US" sz="2100" dirty="0"/>
          </a:p>
          <a:p>
            <a:pPr marL="342900" lvl="1" indent="0">
              <a:lnSpc>
                <a:spcPct val="110000"/>
              </a:lnSpc>
              <a:spcBef>
                <a:spcPts val="450"/>
              </a:spcBef>
              <a:buNone/>
            </a:pPr>
            <a:endParaRPr lang="en-US" sz="15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 y="1717862"/>
            <a:ext cx="3778624" cy="377862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3150"/>
            <a:ext cx="1285875" cy="704850"/>
          </a:xfrm>
          <a:prstGeom prst="rect">
            <a:avLst/>
          </a:prstGeom>
        </p:spPr>
      </p:pic>
    </p:spTree>
    <p:extLst>
      <p:ext uri="{BB962C8B-B14F-4D97-AF65-F5344CB8AC3E}">
        <p14:creationId xmlns:p14="http://schemas.microsoft.com/office/powerpoint/2010/main" val="32703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xfrm>
            <a:off x="396988" y="692094"/>
            <a:ext cx="8229600" cy="1143000"/>
          </a:xfrm>
        </p:spPr>
        <p:txBody>
          <a:bodyPr>
            <a:normAutofit fontScale="90000"/>
          </a:bodyPr>
          <a:lstStyle/>
          <a:p>
            <a:pPr algn="ctr"/>
            <a:r>
              <a:rPr lang="en-US" altLang="en-US" dirty="0" smtClean="0"/>
              <a:t/>
            </a:r>
            <a:br>
              <a:rPr lang="en-US" altLang="en-US" dirty="0" smtClean="0"/>
            </a:br>
            <a:r>
              <a:rPr lang="en-US" altLang="en-US" dirty="0" smtClean="0"/>
              <a:t>FMLA and ADA</a:t>
            </a:r>
          </a:p>
        </p:txBody>
      </p:sp>
      <p:sp>
        <p:nvSpPr>
          <p:cNvPr id="25603" name="Content Placeholder 2"/>
          <p:cNvSpPr>
            <a:spLocks noGrp="1"/>
          </p:cNvSpPr>
          <p:nvPr>
            <p:ph idx="1"/>
          </p:nvPr>
        </p:nvSpPr>
        <p:spPr>
          <a:xfrm>
            <a:off x="508227" y="2026784"/>
            <a:ext cx="8007123" cy="373901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9556" indent="-259556">
              <a:spcBef>
                <a:spcPts val="450"/>
              </a:spcBef>
              <a:defRPr/>
            </a:pPr>
            <a:r>
              <a:rPr lang="en-US" altLang="en-US" sz="2400" dirty="0"/>
              <a:t>“Old School” FMLA</a:t>
            </a:r>
          </a:p>
          <a:p>
            <a:pPr marL="598885" lvl="1" indent="-255985">
              <a:spcBef>
                <a:spcPts val="450"/>
              </a:spcBef>
              <a:defRPr/>
            </a:pPr>
            <a:r>
              <a:rPr lang="en-US" altLang="en-US" sz="2100" dirty="0"/>
              <a:t>Own serious health condition</a:t>
            </a:r>
          </a:p>
          <a:p>
            <a:pPr marL="598885" lvl="1" indent="-255985">
              <a:spcBef>
                <a:spcPts val="450"/>
              </a:spcBef>
              <a:defRPr/>
            </a:pPr>
            <a:r>
              <a:rPr lang="en-US" altLang="en-US" sz="2100" dirty="0"/>
              <a:t>Family serious health condition</a:t>
            </a:r>
          </a:p>
          <a:p>
            <a:pPr marL="259556" indent="-259556">
              <a:spcBef>
                <a:spcPts val="1800"/>
              </a:spcBef>
              <a:defRPr/>
            </a:pPr>
            <a:r>
              <a:rPr lang="en-US" altLang="en-US" sz="2400" dirty="0"/>
              <a:t>ADA</a:t>
            </a:r>
          </a:p>
          <a:p>
            <a:pPr marL="598885" lvl="1" indent="-255985">
              <a:spcBef>
                <a:spcPts val="450"/>
              </a:spcBef>
              <a:defRPr/>
            </a:pPr>
            <a:r>
              <a:rPr lang="en-US" altLang="en-US" sz="2100" dirty="0"/>
              <a:t>Could be a disability under the ADA</a:t>
            </a:r>
          </a:p>
          <a:p>
            <a:pPr marL="598885" lvl="1" indent="-255985">
              <a:spcBef>
                <a:spcPts val="450"/>
              </a:spcBef>
              <a:defRPr/>
            </a:pPr>
            <a:r>
              <a:rPr lang="en-US" altLang="en-US" sz="2100" dirty="0"/>
              <a:t>Leave can be a reasonable accommodation</a:t>
            </a:r>
          </a:p>
          <a:p>
            <a:pPr marL="0" indent="0">
              <a:buNone/>
              <a:defRPr/>
            </a:pPr>
            <a:endParaRPr lang="en-US" altLang="en-US" dirty="0"/>
          </a:p>
          <a:p>
            <a:pPr marL="457189" lvl="1" indent="0">
              <a:buNone/>
              <a:defRPr/>
            </a:pPr>
            <a:endParaRPr lang="en-US" altLang="en-US" dirty="0" smtClean="0"/>
          </a:p>
        </p:txBody>
      </p:sp>
      <p:sp>
        <p:nvSpPr>
          <p:cNvPr id="18435" name="Rectangle 7"/>
          <p:cNvSpPr>
            <a:spLocks noChangeArrowheads="1"/>
          </p:cNvSpPr>
          <p:nvPr/>
        </p:nvSpPr>
        <p:spPr bwMode="auto">
          <a:xfrm>
            <a:off x="8815389" y="5765801"/>
            <a:ext cx="30162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003366"/>
              </a:buClr>
              <a:buSzPct val="70000"/>
              <a:buFont typeface="Wingdings" panose="05000000000000000000" pitchFamily="2" charset="2"/>
              <a:buChar char="n"/>
              <a:defRPr kumimoji="1" sz="2800">
                <a:solidFill>
                  <a:srgbClr val="003366"/>
                </a:solidFill>
                <a:latin typeface="Arial" panose="020B0604020202020204" pitchFamily="34" charset="0"/>
              </a:defRPr>
            </a:lvl1pPr>
            <a:lvl2pPr marL="742950" indent="-285750">
              <a:spcBef>
                <a:spcPct val="20000"/>
              </a:spcBef>
              <a:buClr>
                <a:srgbClr val="003366"/>
              </a:buClr>
              <a:buSzPct val="70000"/>
              <a:buFont typeface="Wingdings" panose="05000000000000000000" pitchFamily="2" charset="2"/>
              <a:buChar char="l"/>
              <a:defRPr kumimoji="1" sz="2400">
                <a:solidFill>
                  <a:srgbClr val="003366"/>
                </a:solidFill>
                <a:latin typeface="Arial" panose="020B0604020202020204" pitchFamily="34" charset="0"/>
              </a:defRPr>
            </a:lvl2pPr>
            <a:lvl3pPr marL="1085850" indent="-228600">
              <a:spcBef>
                <a:spcPct val="20000"/>
              </a:spcBef>
              <a:buClr>
                <a:srgbClr val="003366"/>
              </a:buClr>
              <a:buSzPct val="70000"/>
              <a:buFont typeface="Wingdings" panose="05000000000000000000" pitchFamily="2" charset="2"/>
              <a:buChar char="n"/>
              <a:defRPr kumimoji="1" sz="2000">
                <a:solidFill>
                  <a:srgbClr val="003366"/>
                </a:solidFill>
                <a:latin typeface="Arial" panose="020B0604020202020204" pitchFamily="34" charset="0"/>
              </a:defRPr>
            </a:lvl3pPr>
            <a:lvl4pPr marL="1428750" indent="-228600">
              <a:spcBef>
                <a:spcPct val="20000"/>
              </a:spcBef>
              <a:buClr>
                <a:srgbClr val="003366"/>
              </a:buClr>
              <a:buSzPct val="70000"/>
              <a:buFont typeface="Wingdings" panose="05000000000000000000" pitchFamily="2" charset="2"/>
              <a:buChar char="n"/>
              <a:defRPr kumimoji="1">
                <a:solidFill>
                  <a:srgbClr val="003366"/>
                </a:solidFill>
                <a:latin typeface="Arial" panose="020B0604020202020204" pitchFamily="34" charset="0"/>
              </a:defRPr>
            </a:lvl4pPr>
            <a:lvl5pPr marL="1771650" indent="-228600">
              <a:spcBef>
                <a:spcPct val="20000"/>
              </a:spcBef>
              <a:buClr>
                <a:srgbClr val="003366"/>
              </a:buClr>
              <a:buSzPct val="70000"/>
              <a:buFont typeface="Wingdings" panose="05000000000000000000" pitchFamily="2" charset="2"/>
              <a:buChar char="n"/>
              <a:defRPr kumimoji="1" sz="1600">
                <a:solidFill>
                  <a:srgbClr val="003366"/>
                </a:solidFill>
                <a:latin typeface="Arial" panose="020B0604020202020204" pitchFamily="34" charset="0"/>
              </a:defRPr>
            </a:lvl5pPr>
            <a:lvl6pPr marL="2228850" indent="-228600" eaLnBrk="0" fontAlgn="base" hangingPunct="0">
              <a:spcBef>
                <a:spcPct val="20000"/>
              </a:spcBef>
              <a:spcAft>
                <a:spcPct val="0"/>
              </a:spcAft>
              <a:buClr>
                <a:srgbClr val="003366"/>
              </a:buClr>
              <a:buSzPct val="70000"/>
              <a:buFont typeface="Wingdings" panose="05000000000000000000" pitchFamily="2" charset="2"/>
              <a:buChar char="n"/>
              <a:defRPr kumimoji="1" sz="1600">
                <a:solidFill>
                  <a:srgbClr val="003366"/>
                </a:solidFill>
                <a:latin typeface="Arial" panose="020B0604020202020204" pitchFamily="34" charset="0"/>
              </a:defRPr>
            </a:lvl6pPr>
            <a:lvl7pPr marL="2686050" indent="-228600" eaLnBrk="0" fontAlgn="base" hangingPunct="0">
              <a:spcBef>
                <a:spcPct val="20000"/>
              </a:spcBef>
              <a:spcAft>
                <a:spcPct val="0"/>
              </a:spcAft>
              <a:buClr>
                <a:srgbClr val="003366"/>
              </a:buClr>
              <a:buSzPct val="70000"/>
              <a:buFont typeface="Wingdings" panose="05000000000000000000" pitchFamily="2" charset="2"/>
              <a:buChar char="n"/>
              <a:defRPr kumimoji="1" sz="1600">
                <a:solidFill>
                  <a:srgbClr val="003366"/>
                </a:solidFill>
                <a:latin typeface="Arial" panose="020B0604020202020204" pitchFamily="34" charset="0"/>
              </a:defRPr>
            </a:lvl7pPr>
            <a:lvl8pPr marL="3143250" indent="-228600" eaLnBrk="0" fontAlgn="base" hangingPunct="0">
              <a:spcBef>
                <a:spcPct val="20000"/>
              </a:spcBef>
              <a:spcAft>
                <a:spcPct val="0"/>
              </a:spcAft>
              <a:buClr>
                <a:srgbClr val="003366"/>
              </a:buClr>
              <a:buSzPct val="70000"/>
              <a:buFont typeface="Wingdings" panose="05000000000000000000" pitchFamily="2" charset="2"/>
              <a:buChar char="n"/>
              <a:defRPr kumimoji="1" sz="1600">
                <a:solidFill>
                  <a:srgbClr val="003366"/>
                </a:solidFill>
                <a:latin typeface="Arial" panose="020B0604020202020204" pitchFamily="34" charset="0"/>
              </a:defRPr>
            </a:lvl8pPr>
            <a:lvl9pPr marL="3600450" indent="-228600" eaLnBrk="0" fontAlgn="base" hangingPunct="0">
              <a:spcBef>
                <a:spcPct val="20000"/>
              </a:spcBef>
              <a:spcAft>
                <a:spcPct val="0"/>
              </a:spcAft>
              <a:buClr>
                <a:srgbClr val="003366"/>
              </a:buClr>
              <a:buSzPct val="70000"/>
              <a:buFont typeface="Wingdings" panose="05000000000000000000" pitchFamily="2" charset="2"/>
              <a:buChar char="n"/>
              <a:defRPr kumimoji="1" sz="1600">
                <a:solidFill>
                  <a:srgbClr val="003366"/>
                </a:solidFill>
                <a:latin typeface="Arial" panose="020B0604020202020204" pitchFamily="34" charset="0"/>
              </a:defRPr>
            </a:lvl9pPr>
          </a:lstStyle>
          <a:p>
            <a:pPr algn="r">
              <a:spcBef>
                <a:spcPct val="0"/>
              </a:spcBef>
              <a:buClrTx/>
              <a:buSzPct val="100000"/>
              <a:buFontTx/>
              <a:buNone/>
            </a:pPr>
            <a:fld id="{C532EDA7-89A7-4EB3-8F0C-2016B76B6A66}" type="slidenum">
              <a:rPr lang="en-US" altLang="en-US" sz="700">
                <a:solidFill>
                  <a:srgbClr val="FFFFFF"/>
                </a:solidFill>
                <a:ea typeface="MS PGothic" panose="020B0600070205080204" pitchFamily="34" charset="-128"/>
              </a:rPr>
              <a:pPr algn="r">
                <a:spcBef>
                  <a:spcPct val="0"/>
                </a:spcBef>
                <a:buClrTx/>
                <a:buSzPct val="100000"/>
                <a:buFontTx/>
                <a:buNone/>
              </a:pPr>
              <a:t>14</a:t>
            </a:fld>
            <a:endParaRPr lang="en-US" altLang="en-US" sz="700" dirty="0">
              <a:solidFill>
                <a:srgbClr val="FFFFFF"/>
              </a:solidFill>
              <a:ea typeface="MS PGothic" panose="020B0600070205080204"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725" y="1263594"/>
            <a:ext cx="4108506" cy="41085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3150"/>
            <a:ext cx="1285875" cy="704850"/>
          </a:xfrm>
          <a:prstGeom prst="rect">
            <a:avLst/>
          </a:prstGeom>
        </p:spPr>
      </p:pic>
    </p:spTree>
    <p:extLst>
      <p:ext uri="{BB962C8B-B14F-4D97-AF65-F5344CB8AC3E}">
        <p14:creationId xmlns:p14="http://schemas.microsoft.com/office/powerpoint/2010/main" val="209757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62786"/>
            <a:ext cx="8229600" cy="1143000"/>
          </a:xfrm>
        </p:spPr>
        <p:txBody>
          <a:bodyPr>
            <a:normAutofit/>
          </a:bodyPr>
          <a:lstStyle/>
          <a:p>
            <a:pPr algn="l"/>
            <a:r>
              <a:rPr lang="en-US" sz="2800" dirty="0" smtClean="0"/>
              <a:t>Traditional Types of Leave Provided by Federal Law vs. Common COVID-19 Situations</a:t>
            </a:r>
            <a:endParaRPr lang="en-US" sz="2800" dirty="0"/>
          </a:p>
        </p:txBody>
      </p:sp>
      <p:sp>
        <p:nvSpPr>
          <p:cNvPr id="3" name="Content Placeholder 2"/>
          <p:cNvSpPr>
            <a:spLocks noGrp="1"/>
          </p:cNvSpPr>
          <p:nvPr>
            <p:ph idx="1"/>
          </p:nvPr>
        </p:nvSpPr>
        <p:spPr>
          <a:xfrm>
            <a:off x="508226" y="2438400"/>
            <a:ext cx="4962408" cy="3437165"/>
          </a:xfrm>
        </p:spPr>
        <p:txBody>
          <a:bodyPr>
            <a:normAutofit fontScale="55000" lnSpcReduction="20000"/>
          </a:bodyPr>
          <a:lstStyle/>
          <a:p>
            <a:pPr marL="259556" indent="-259556"/>
            <a:r>
              <a:rPr lang="en-US" sz="3600" dirty="0">
                <a:solidFill>
                  <a:srgbClr val="FF0000"/>
                </a:solidFill>
              </a:rPr>
              <a:t>ADA</a:t>
            </a:r>
            <a:r>
              <a:rPr lang="en-US" sz="3600" dirty="0"/>
              <a:t> </a:t>
            </a:r>
            <a:r>
              <a:rPr lang="en-US" sz="3600" dirty="0" smtClean="0"/>
              <a:t>Cover?</a:t>
            </a:r>
          </a:p>
          <a:p>
            <a:pPr marL="0" indent="0">
              <a:buNone/>
            </a:pPr>
            <a:endParaRPr lang="en-US" sz="2250" dirty="0"/>
          </a:p>
          <a:p>
            <a:pPr marL="598885" lvl="1" indent="-255985"/>
            <a:r>
              <a:rPr lang="en-US" dirty="0" smtClean="0"/>
              <a:t>Quarantines of healthy persons? (benching employees because they are high risk to others)</a:t>
            </a:r>
          </a:p>
          <a:p>
            <a:pPr marL="598885" lvl="1" indent="-255985"/>
            <a:r>
              <a:rPr lang="en-US" dirty="0" smtClean="0"/>
              <a:t>Care for family members with COVID-19?</a:t>
            </a:r>
          </a:p>
          <a:p>
            <a:pPr marL="598885" lvl="1" indent="-255985"/>
            <a:r>
              <a:rPr lang="en-US" dirty="0" smtClean="0"/>
              <a:t>Isolation of those believed to be sick?</a:t>
            </a:r>
          </a:p>
          <a:p>
            <a:pPr marL="598885" lvl="1" indent="-255985"/>
            <a:r>
              <a:rPr lang="en-US" dirty="0" smtClean="0"/>
              <a:t>Those with COVID-19?</a:t>
            </a:r>
          </a:p>
          <a:p>
            <a:pPr marL="598885" lvl="1" indent="-255985"/>
            <a:r>
              <a:rPr lang="en-US" dirty="0" smtClean="0"/>
              <a:t>High-risk persons who are immunocompromised and seek to work from home or take leave?</a:t>
            </a:r>
          </a:p>
          <a:p>
            <a:pPr marL="598885" lvl="1" indent="-255985"/>
            <a:r>
              <a:rPr lang="en-US" dirty="0" smtClean="0"/>
              <a:t>Older workers who seek to work from home or take leave?</a:t>
            </a:r>
          </a:p>
          <a:p>
            <a:pPr marL="598885" lvl="1" indent="-255985"/>
            <a:r>
              <a:rPr lang="en-US" dirty="0" smtClean="0"/>
              <a:t>Governmental closure orders</a:t>
            </a:r>
            <a:r>
              <a:rPr lang="en-US" dirty="0"/>
              <a:t>? </a:t>
            </a:r>
            <a:endParaRPr lang="en-US" dirty="0" smtClean="0"/>
          </a:p>
          <a:p>
            <a:pPr marL="598885" lvl="1" indent="-255985"/>
            <a:r>
              <a:rPr lang="en-US" dirty="0" smtClean="0"/>
              <a:t>School </a:t>
            </a:r>
            <a:r>
              <a:rPr lang="en-US" dirty="0"/>
              <a:t>closures?</a:t>
            </a:r>
          </a:p>
          <a:p>
            <a:pPr marL="598885" lvl="1" indent="-255985"/>
            <a:endParaRPr lang="en-US" dirty="0" smtClean="0"/>
          </a:p>
        </p:txBody>
      </p:sp>
      <p:pic>
        <p:nvPicPr>
          <p:cNvPr id="1026" name="Picture 2" descr="Image result for Coronavirus"/>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470634" y="2514600"/>
            <a:ext cx="3519041"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927155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8370"/>
            <a:ext cx="8229600" cy="1143000"/>
          </a:xfrm>
        </p:spPr>
        <p:txBody>
          <a:bodyPr>
            <a:normAutofit/>
          </a:bodyPr>
          <a:lstStyle/>
          <a:p>
            <a:pPr algn="l"/>
            <a:r>
              <a:rPr lang="en-US" sz="2800" dirty="0"/>
              <a:t>Traditional Types of Leave Provided by Federal Law vs. Common COVID-19 Situations</a:t>
            </a:r>
          </a:p>
        </p:txBody>
      </p:sp>
      <p:sp>
        <p:nvSpPr>
          <p:cNvPr id="3" name="Content Placeholder 2"/>
          <p:cNvSpPr>
            <a:spLocks noGrp="1"/>
          </p:cNvSpPr>
          <p:nvPr>
            <p:ph idx="1"/>
          </p:nvPr>
        </p:nvSpPr>
        <p:spPr>
          <a:xfrm>
            <a:off x="508228" y="2291369"/>
            <a:ext cx="4828400" cy="3584195"/>
          </a:xfrm>
        </p:spPr>
        <p:txBody>
          <a:bodyPr>
            <a:normAutofit fontScale="55000" lnSpcReduction="20000"/>
          </a:bodyPr>
          <a:lstStyle/>
          <a:p>
            <a:pPr marL="259556" indent="-259556">
              <a:lnSpc>
                <a:spcPct val="110000"/>
              </a:lnSpc>
              <a:spcBef>
                <a:spcPts val="450"/>
              </a:spcBef>
            </a:pPr>
            <a:r>
              <a:rPr lang="en-US" dirty="0" smtClean="0">
                <a:solidFill>
                  <a:srgbClr val="FF0000"/>
                </a:solidFill>
              </a:rPr>
              <a:t>FMLA</a:t>
            </a:r>
            <a:r>
              <a:rPr lang="en-US" dirty="0" smtClean="0"/>
              <a:t> Cover?</a:t>
            </a:r>
          </a:p>
          <a:p>
            <a:pPr marL="598885" lvl="1" indent="-255985">
              <a:lnSpc>
                <a:spcPct val="110000"/>
              </a:lnSpc>
              <a:spcBef>
                <a:spcPts val="450"/>
              </a:spcBef>
            </a:pPr>
            <a:r>
              <a:rPr lang="en-US" dirty="0" smtClean="0"/>
              <a:t>Quarantines of healthy persons? (benching employees because they are high risk to others)</a:t>
            </a:r>
          </a:p>
          <a:p>
            <a:pPr marL="598885" lvl="1" indent="-255985">
              <a:lnSpc>
                <a:spcPct val="110000"/>
              </a:lnSpc>
              <a:spcBef>
                <a:spcPts val="450"/>
              </a:spcBef>
            </a:pPr>
            <a:r>
              <a:rPr lang="en-US" dirty="0" smtClean="0"/>
              <a:t>Care for family members with COVID-19?</a:t>
            </a:r>
          </a:p>
          <a:p>
            <a:pPr marL="598885" lvl="1" indent="-255985">
              <a:lnSpc>
                <a:spcPct val="110000"/>
              </a:lnSpc>
              <a:spcBef>
                <a:spcPts val="450"/>
              </a:spcBef>
            </a:pPr>
            <a:r>
              <a:rPr lang="en-US" dirty="0" smtClean="0"/>
              <a:t>Isolation of those believed to be sick?</a:t>
            </a:r>
          </a:p>
          <a:p>
            <a:pPr marL="598885" lvl="1" indent="-255985">
              <a:lnSpc>
                <a:spcPct val="110000"/>
              </a:lnSpc>
              <a:spcBef>
                <a:spcPts val="450"/>
              </a:spcBef>
            </a:pPr>
            <a:r>
              <a:rPr lang="en-US" dirty="0" smtClean="0"/>
              <a:t>Those with COVID-19?</a:t>
            </a:r>
          </a:p>
          <a:p>
            <a:pPr marL="598885" lvl="1" indent="-255985">
              <a:lnSpc>
                <a:spcPct val="110000"/>
              </a:lnSpc>
              <a:spcBef>
                <a:spcPts val="450"/>
              </a:spcBef>
            </a:pPr>
            <a:r>
              <a:rPr lang="en-US" dirty="0" smtClean="0"/>
              <a:t>High-risk persons who are immunocompromised and seek to work from home or take leave?</a:t>
            </a:r>
          </a:p>
          <a:p>
            <a:pPr marL="598885" lvl="1" indent="-255985">
              <a:lnSpc>
                <a:spcPct val="110000"/>
              </a:lnSpc>
              <a:spcBef>
                <a:spcPts val="450"/>
              </a:spcBef>
            </a:pPr>
            <a:r>
              <a:rPr lang="en-US" dirty="0" smtClean="0"/>
              <a:t>Older workers who seek to work from home or take leave?</a:t>
            </a:r>
          </a:p>
          <a:p>
            <a:pPr marL="598885" lvl="1" indent="-255985">
              <a:lnSpc>
                <a:spcPct val="110000"/>
              </a:lnSpc>
              <a:spcBef>
                <a:spcPts val="450"/>
              </a:spcBef>
            </a:pPr>
            <a:r>
              <a:rPr lang="en-US" dirty="0" smtClean="0"/>
              <a:t>Governmental closure orders</a:t>
            </a:r>
            <a:r>
              <a:rPr lang="en-US" dirty="0"/>
              <a:t>? </a:t>
            </a:r>
            <a:endParaRPr lang="en-US" dirty="0" smtClean="0"/>
          </a:p>
          <a:p>
            <a:pPr marL="598885" lvl="1" indent="-255985">
              <a:lnSpc>
                <a:spcPct val="110000"/>
              </a:lnSpc>
              <a:spcBef>
                <a:spcPts val="450"/>
              </a:spcBef>
            </a:pPr>
            <a:r>
              <a:rPr lang="en-US" dirty="0" smtClean="0"/>
              <a:t>School </a:t>
            </a:r>
            <a:r>
              <a:rPr lang="en-US" dirty="0"/>
              <a:t>closures?</a:t>
            </a:r>
          </a:p>
          <a:p>
            <a:pPr lvl="1">
              <a:lnSpc>
                <a:spcPct val="110000"/>
              </a:lnSpc>
              <a:spcBef>
                <a:spcPts val="450"/>
              </a:spcBef>
            </a:pPr>
            <a:endParaRPr lang="en-US" dirty="0" smtClean="0"/>
          </a:p>
        </p:txBody>
      </p:sp>
      <p:pic>
        <p:nvPicPr>
          <p:cNvPr id="5" name="Picture 2" descr="Image result for Coronavirus"/>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336628" y="2299608"/>
            <a:ext cx="3653047" cy="3415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6159246"/>
            <a:ext cx="1285875" cy="704850"/>
          </a:xfrm>
          <a:prstGeom prst="rect">
            <a:avLst/>
          </a:prstGeom>
        </p:spPr>
      </p:pic>
    </p:spTree>
    <p:extLst>
      <p:ext uri="{BB962C8B-B14F-4D97-AF65-F5344CB8AC3E}">
        <p14:creationId xmlns:p14="http://schemas.microsoft.com/office/powerpoint/2010/main" val="2135107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209800"/>
            <a:ext cx="5446713" cy="1362075"/>
          </a:xfrm>
        </p:spPr>
        <p:txBody>
          <a:bodyPr>
            <a:noAutofit/>
          </a:bodyPr>
          <a:lstStyle/>
          <a:p>
            <a:pPr algn="r"/>
            <a:r>
              <a:rPr lang="en-US" sz="4200" b="1" dirty="0" smtClean="0">
                <a:effectLst>
                  <a:outerShdw blurRad="38100" dist="38100" dir="2700000" algn="tl">
                    <a:srgbClr val="000000">
                      <a:alpha val="43137"/>
                    </a:srgbClr>
                  </a:outerShdw>
                </a:effectLst>
              </a:rPr>
              <a:t>FAMILIES FIRST CORONAVIRUS RESPONSE ACT</a:t>
            </a:r>
            <a:endParaRPr lang="en-US" sz="42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3150"/>
            <a:ext cx="1285875" cy="704850"/>
          </a:xfrm>
          <a:prstGeom prst="rect">
            <a:avLst/>
          </a:prstGeom>
        </p:spPr>
      </p:pic>
    </p:spTree>
    <p:extLst>
      <p:ext uri="{BB962C8B-B14F-4D97-AF65-F5344CB8AC3E}">
        <p14:creationId xmlns:p14="http://schemas.microsoft.com/office/powerpoint/2010/main" val="314809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695" y="1033133"/>
            <a:ext cx="8229600" cy="675044"/>
          </a:xfrm>
        </p:spPr>
        <p:txBody>
          <a:bodyPr/>
          <a:lstStyle/>
          <a:p>
            <a:pPr algn="ctr"/>
            <a:r>
              <a:rPr lang="en-US" sz="4000" dirty="0" smtClean="0"/>
              <a:t>FFCRA</a:t>
            </a:r>
            <a:endParaRPr lang="en-US" sz="4000" dirty="0"/>
          </a:p>
        </p:txBody>
      </p:sp>
      <p:sp>
        <p:nvSpPr>
          <p:cNvPr id="3" name="Content Placeholder 2"/>
          <p:cNvSpPr>
            <a:spLocks noGrp="1"/>
          </p:cNvSpPr>
          <p:nvPr>
            <p:ph idx="1"/>
          </p:nvPr>
        </p:nvSpPr>
        <p:spPr>
          <a:xfrm>
            <a:off x="284356" y="1892245"/>
            <a:ext cx="8497229" cy="3369128"/>
          </a:xfrm>
        </p:spPr>
        <p:txBody>
          <a:bodyPr>
            <a:normAutofit/>
          </a:bodyPr>
          <a:lstStyle/>
          <a:p>
            <a:pPr marL="259556" indent="-259556">
              <a:spcAft>
                <a:spcPts val="450"/>
              </a:spcAft>
            </a:pPr>
            <a:r>
              <a:rPr lang="en-US" dirty="0" smtClean="0"/>
              <a:t>Effective April 1, 2020 (according to DOL) – December 31, 2020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77" y="2460021"/>
            <a:ext cx="7770224" cy="2041765"/>
          </a:xfrm>
          <a:prstGeom prst="rect">
            <a:avLst/>
          </a:prstGeom>
        </p:spPr>
      </p:pic>
      <p:sp>
        <p:nvSpPr>
          <p:cNvPr id="5" name="Rectangle 4"/>
          <p:cNvSpPr/>
          <p:nvPr/>
        </p:nvSpPr>
        <p:spPr>
          <a:xfrm>
            <a:off x="256478" y="4685854"/>
            <a:ext cx="8616757" cy="992579"/>
          </a:xfrm>
          <a:prstGeom prst="rect">
            <a:avLst/>
          </a:prstGeom>
        </p:spPr>
        <p:txBody>
          <a:bodyPr wrap="square">
            <a:spAutoFit/>
          </a:bodyPr>
          <a:lstStyle/>
          <a:p>
            <a:r>
              <a:rPr lang="en-US" sz="1950" dirty="0"/>
              <a:t>NOTE – THERE IS ALSO A SUNRISE – ANY LEAVE GIVEN PRIOR TO APRIL 1 FOR THE REASONS WE ARE ABOUT TO DISCUSS GETS NO CREDIT UNDER THE NEW REQUIREMENTS.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3150"/>
            <a:ext cx="1285875" cy="704850"/>
          </a:xfrm>
          <a:prstGeom prst="rect">
            <a:avLst/>
          </a:prstGeom>
        </p:spPr>
      </p:pic>
    </p:spTree>
    <p:extLst>
      <p:ext uri="{BB962C8B-B14F-4D97-AF65-F5344CB8AC3E}">
        <p14:creationId xmlns:p14="http://schemas.microsoft.com/office/powerpoint/2010/main" val="573945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
            </a:r>
            <a:br>
              <a:rPr lang="en-US" dirty="0" smtClean="0"/>
            </a:br>
            <a:r>
              <a:rPr lang="en-US" dirty="0" smtClean="0"/>
              <a:t>FFCRA</a:t>
            </a:r>
            <a:endParaRPr lang="en-US" dirty="0"/>
          </a:p>
        </p:txBody>
      </p:sp>
      <p:sp>
        <p:nvSpPr>
          <p:cNvPr id="3" name="Content Placeholder 2"/>
          <p:cNvSpPr>
            <a:spLocks noGrp="1"/>
          </p:cNvSpPr>
          <p:nvPr>
            <p:ph idx="1"/>
          </p:nvPr>
        </p:nvSpPr>
        <p:spPr>
          <a:xfrm>
            <a:off x="3364706" y="1976602"/>
            <a:ext cx="5393039" cy="3921755"/>
          </a:xfrm>
        </p:spPr>
        <p:txBody>
          <a:bodyPr>
            <a:normAutofit/>
          </a:bodyPr>
          <a:lstStyle/>
          <a:p>
            <a:pPr marL="259556" indent="-259556">
              <a:spcBef>
                <a:spcPts val="450"/>
              </a:spcBef>
            </a:pPr>
            <a:r>
              <a:rPr lang="en-US" sz="2400" dirty="0"/>
              <a:t>Applies to </a:t>
            </a:r>
            <a:r>
              <a:rPr lang="en-US" sz="2400" dirty="0" smtClean="0"/>
              <a:t>private </a:t>
            </a:r>
            <a:r>
              <a:rPr lang="en-US" sz="2400" dirty="0"/>
              <a:t>employers with less than 500 employees</a:t>
            </a:r>
          </a:p>
          <a:p>
            <a:pPr marL="598885" lvl="1" indent="-255985">
              <a:spcBef>
                <a:spcPts val="450"/>
              </a:spcBef>
            </a:pPr>
            <a:r>
              <a:rPr lang="en-US" sz="2100" dirty="0"/>
              <a:t>How do you count? For either E-FMLA </a:t>
            </a:r>
            <a:br>
              <a:rPr lang="en-US" sz="2100" dirty="0"/>
            </a:br>
            <a:r>
              <a:rPr lang="en-US" sz="2100" dirty="0"/>
              <a:t>or EPSL</a:t>
            </a:r>
          </a:p>
          <a:p>
            <a:pPr marL="945356" lvl="2" indent="-259556">
              <a:spcBef>
                <a:spcPts val="450"/>
              </a:spcBef>
            </a:pPr>
            <a:r>
              <a:rPr lang="en-US" sz="1800" dirty="0"/>
              <a:t>Start with the W-2 employer </a:t>
            </a:r>
          </a:p>
          <a:p>
            <a:pPr marL="1314450" lvl="3" indent="-285750">
              <a:spcBef>
                <a:spcPts val="450"/>
              </a:spcBef>
              <a:buFont typeface="Arial" panose="020B0604020202020204" pitchFamily="34" charset="0"/>
              <a:buChar char="•"/>
            </a:pPr>
            <a:r>
              <a:rPr lang="en-US" sz="1500" dirty="0"/>
              <a:t>Add to that # any temporary employees, leased employees, or other “shared” employees</a:t>
            </a:r>
          </a:p>
          <a:p>
            <a:pPr marL="1314450" lvl="3" indent="-285750">
              <a:spcBef>
                <a:spcPts val="450"/>
              </a:spcBef>
              <a:buFont typeface="Arial" panose="020B0604020202020204" pitchFamily="34" charset="0"/>
              <a:buChar char="•"/>
            </a:pPr>
            <a:r>
              <a:rPr lang="en-US" sz="1500" dirty="0"/>
              <a:t>That’s your number</a:t>
            </a:r>
          </a:p>
          <a:p>
            <a:pPr marL="1025525" lvl="2" indent="-333375">
              <a:spcBef>
                <a:spcPts val="450"/>
              </a:spcBef>
            </a:pPr>
            <a:r>
              <a:rPr lang="en-US" sz="2000" dirty="0" smtClean="0"/>
              <a:t>When do you count?</a:t>
            </a:r>
          </a:p>
          <a:p>
            <a:pPr marL="1311275" lvl="2" indent="-285750">
              <a:spcBef>
                <a:spcPts val="450"/>
              </a:spcBef>
            </a:pPr>
            <a:r>
              <a:rPr lang="en-US" sz="1500" dirty="0" smtClean="0"/>
              <a:t>When the leave is to be taken</a:t>
            </a:r>
            <a:endParaRPr lang="en-US" sz="15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175" y="2164556"/>
            <a:ext cx="4043363" cy="404336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3150"/>
            <a:ext cx="1285875" cy="704850"/>
          </a:xfrm>
          <a:prstGeom prst="rect">
            <a:avLst/>
          </a:prstGeom>
        </p:spPr>
      </p:pic>
    </p:spTree>
    <p:extLst>
      <p:ext uri="{BB962C8B-B14F-4D97-AF65-F5344CB8AC3E}">
        <p14:creationId xmlns:p14="http://schemas.microsoft.com/office/powerpoint/2010/main" val="2148995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54116"/>
            <a:ext cx="4953000" cy="838199"/>
          </a:xfrm>
        </p:spPr>
        <p:txBody>
          <a:bodyPr/>
          <a:lstStyle/>
          <a:p>
            <a:pPr marL="0" indent="0">
              <a:buNone/>
            </a:pPr>
            <a:r>
              <a:rPr lang="en-US" dirty="0" smtClean="0"/>
              <a:t>Can’t Hear the Program?</a:t>
            </a:r>
            <a:endParaRPr lang="en-US" dirty="0"/>
          </a:p>
        </p:txBody>
      </p:sp>
      <p:sp>
        <p:nvSpPr>
          <p:cNvPr id="5" name="TextBox 4"/>
          <p:cNvSpPr txBox="1"/>
          <p:nvPr/>
        </p:nvSpPr>
        <p:spPr>
          <a:xfrm>
            <a:off x="1143000" y="2234844"/>
            <a:ext cx="2667000" cy="4278094"/>
          </a:xfrm>
          <a:prstGeom prst="rect">
            <a:avLst/>
          </a:prstGeom>
          <a:noFill/>
        </p:spPr>
        <p:txBody>
          <a:bodyPr wrap="square" rtlCol="0">
            <a:spAutoFit/>
          </a:bodyPr>
          <a:lstStyle/>
          <a:p>
            <a:endParaRPr lang="en-US" dirty="0" smtClean="0"/>
          </a:p>
          <a:p>
            <a:r>
              <a:rPr lang="en-US" sz="2000" dirty="0" smtClean="0"/>
              <a:t>Click the telephone icon at the bottom of the screen. </a:t>
            </a:r>
          </a:p>
          <a:p>
            <a:endParaRPr lang="en-US" sz="2000" dirty="0" smtClean="0"/>
          </a:p>
          <a:p>
            <a:endParaRPr lang="en-US" sz="2000" dirty="0"/>
          </a:p>
          <a:p>
            <a:r>
              <a:rPr lang="en-US" sz="2000" dirty="0" smtClean="0"/>
              <a:t>Select Call In and information will appear to join the webinar via telephone. </a:t>
            </a:r>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5160172" y="3810000"/>
            <a:ext cx="2307520" cy="1851032"/>
          </a:xfrm>
          <a:prstGeom prst="rect">
            <a:avLst/>
          </a:prstGeom>
        </p:spPr>
      </p:pic>
      <p:pic>
        <p:nvPicPr>
          <p:cNvPr id="8" name="Picture 7"/>
          <p:cNvPicPr>
            <a:picLocks noChangeAspect="1"/>
          </p:cNvPicPr>
          <p:nvPr/>
        </p:nvPicPr>
        <p:blipFill>
          <a:blip r:embed="rId3"/>
          <a:stretch>
            <a:fillRect/>
          </a:stretch>
        </p:blipFill>
        <p:spPr>
          <a:xfrm>
            <a:off x="5160172" y="2234844"/>
            <a:ext cx="2514600" cy="1178225"/>
          </a:xfrm>
          <a:prstGeom prst="rect">
            <a:avLst/>
          </a:prstGeom>
        </p:spPr>
      </p:pic>
    </p:spTree>
    <p:extLst>
      <p:ext uri="{BB962C8B-B14F-4D97-AF65-F5344CB8AC3E}">
        <p14:creationId xmlns:p14="http://schemas.microsoft.com/office/powerpoint/2010/main" val="226668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
            </a:r>
            <a:br>
              <a:rPr lang="en-US" dirty="0" smtClean="0"/>
            </a:br>
            <a:r>
              <a:rPr lang="en-US" dirty="0" smtClean="0"/>
              <a:t>FFCRA</a:t>
            </a:r>
            <a:endParaRPr lang="en-US" dirty="0"/>
          </a:p>
        </p:txBody>
      </p:sp>
      <p:sp>
        <p:nvSpPr>
          <p:cNvPr id="3" name="Content Placeholder 2"/>
          <p:cNvSpPr>
            <a:spLocks noGrp="1"/>
          </p:cNvSpPr>
          <p:nvPr>
            <p:ph idx="1"/>
          </p:nvPr>
        </p:nvSpPr>
        <p:spPr>
          <a:xfrm>
            <a:off x="2343150" y="1892244"/>
            <a:ext cx="6672263" cy="3887050"/>
          </a:xfrm>
        </p:spPr>
        <p:txBody>
          <a:bodyPr>
            <a:noAutofit/>
          </a:bodyPr>
          <a:lstStyle/>
          <a:p>
            <a:pPr marL="259556" indent="-259556">
              <a:spcBef>
                <a:spcPts val="450"/>
              </a:spcBef>
            </a:pPr>
            <a:r>
              <a:rPr lang="en-US" sz="2400" dirty="0"/>
              <a:t>Wait! We are still counting . . . </a:t>
            </a:r>
          </a:p>
          <a:p>
            <a:pPr marL="945356" lvl="2" indent="-259556">
              <a:spcBef>
                <a:spcPts val="450"/>
              </a:spcBef>
            </a:pPr>
            <a:r>
              <a:rPr lang="en-US" sz="1800" dirty="0" smtClean="0"/>
              <a:t>Consider </a:t>
            </a:r>
            <a:r>
              <a:rPr lang="en-US" sz="1800" dirty="0"/>
              <a:t>whether you are an </a:t>
            </a:r>
            <a:r>
              <a:rPr lang="en-US" sz="1800" dirty="0">
                <a:solidFill>
                  <a:srgbClr val="FF0000"/>
                </a:solidFill>
              </a:rPr>
              <a:t>“integrated employer,” </a:t>
            </a:r>
            <a:r>
              <a:rPr lang="en-US" sz="1800" dirty="0"/>
              <a:t>which allows you to aggregate employees with another W-2 employer when you are affiliated or parents. Factors:</a:t>
            </a:r>
          </a:p>
          <a:p>
            <a:pPr marL="1314450" lvl="3" indent="-285750">
              <a:spcBef>
                <a:spcPts val="450"/>
              </a:spcBef>
              <a:buFont typeface="Arial" panose="020B0604020202020204" pitchFamily="34" charset="0"/>
              <a:buChar char="•"/>
            </a:pPr>
            <a:r>
              <a:rPr lang="en-US" sz="1500" dirty="0"/>
              <a:t>Common management</a:t>
            </a:r>
          </a:p>
          <a:p>
            <a:pPr marL="1314450" lvl="3" indent="-285750">
              <a:spcBef>
                <a:spcPts val="450"/>
              </a:spcBef>
              <a:buFont typeface="Arial" panose="020B0604020202020204" pitchFamily="34" charset="0"/>
              <a:buChar char="•"/>
            </a:pPr>
            <a:r>
              <a:rPr lang="en-US" sz="1500" dirty="0"/>
              <a:t>Interrelation between operations</a:t>
            </a:r>
          </a:p>
          <a:p>
            <a:pPr marL="1314450" lvl="3" indent="-285750">
              <a:spcBef>
                <a:spcPts val="450"/>
              </a:spcBef>
              <a:buFont typeface="Arial" panose="020B0604020202020204" pitchFamily="34" charset="0"/>
              <a:buChar char="•"/>
            </a:pPr>
            <a:r>
              <a:rPr lang="en-US" sz="1500" dirty="0">
                <a:solidFill>
                  <a:srgbClr val="FF0000"/>
                </a:solidFill>
              </a:rPr>
              <a:t>Centralized control of labor relations: Courts have found centralized control of labor when business entities share policies regarding hiring, firing, and training employees, and in developing and implementing personnel procedures.</a:t>
            </a:r>
            <a:endParaRPr lang="en-US" sz="1500" b="1" dirty="0">
              <a:solidFill>
                <a:srgbClr val="FF0000"/>
              </a:solidFill>
            </a:endParaRPr>
          </a:p>
          <a:p>
            <a:pPr marL="1314450" lvl="3" indent="-285750">
              <a:spcBef>
                <a:spcPts val="450"/>
              </a:spcBef>
              <a:buFont typeface="Arial" panose="020B0604020202020204" pitchFamily="34" charset="0"/>
              <a:buChar char="•"/>
            </a:pPr>
            <a:r>
              <a:rPr lang="en-US" sz="1500" dirty="0"/>
              <a:t>A degree of common ownership and financial control</a:t>
            </a:r>
            <a:br>
              <a:rPr lang="en-US" sz="1500" dirty="0"/>
            </a:br>
            <a:r>
              <a:rPr lang="en-US" sz="1500" dirty="0"/>
              <a:t>(least important)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478" y="1892245"/>
            <a:ext cx="3703034" cy="380590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3290015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
            </a:r>
            <a:br>
              <a:rPr lang="en-US" dirty="0" smtClean="0"/>
            </a:br>
            <a:r>
              <a:rPr lang="en-US" dirty="0" smtClean="0"/>
              <a:t>FFCRA</a:t>
            </a:r>
            <a:endParaRPr lang="en-US" dirty="0"/>
          </a:p>
        </p:txBody>
      </p:sp>
      <p:sp>
        <p:nvSpPr>
          <p:cNvPr id="3" name="Content Placeholder 2"/>
          <p:cNvSpPr>
            <a:spLocks noGrp="1"/>
          </p:cNvSpPr>
          <p:nvPr>
            <p:ph idx="1"/>
          </p:nvPr>
        </p:nvSpPr>
        <p:spPr>
          <a:xfrm>
            <a:off x="508227" y="1976602"/>
            <a:ext cx="8202221" cy="2138198"/>
          </a:xfrm>
        </p:spPr>
        <p:txBody>
          <a:bodyPr/>
          <a:lstStyle/>
          <a:p>
            <a:pPr marL="259556" indent="-259556">
              <a:spcBef>
                <a:spcPts val="450"/>
              </a:spcBef>
            </a:pPr>
            <a:r>
              <a:rPr lang="en-US" sz="2400" dirty="0"/>
              <a:t>What about </a:t>
            </a:r>
            <a:r>
              <a:rPr lang="en-US" sz="2400" dirty="0">
                <a:solidFill>
                  <a:srgbClr val="FF0000"/>
                </a:solidFill>
              </a:rPr>
              <a:t>employers under 50</a:t>
            </a:r>
            <a:r>
              <a:rPr lang="en-US" sz="2400" dirty="0"/>
              <a:t>.  Aren’t they exempt?</a:t>
            </a:r>
          </a:p>
          <a:p>
            <a:pPr marL="685800" lvl="1" indent="-342900">
              <a:spcBef>
                <a:spcPts val="450"/>
              </a:spcBef>
              <a:buFont typeface="Arial" panose="020B0604020202020204" pitchFamily="34" charset="0"/>
              <a:buChar char="•"/>
            </a:pPr>
            <a:r>
              <a:rPr lang="en-US" sz="2100" dirty="0">
                <a:solidFill>
                  <a:srgbClr val="FF0000"/>
                </a:solidFill>
              </a:rPr>
              <a:t>NO! Not unless the </a:t>
            </a:r>
            <a:r>
              <a:rPr lang="en-US" sz="2100" dirty="0" smtClean="0">
                <a:solidFill>
                  <a:srgbClr val="FF0000"/>
                </a:solidFill>
              </a:rPr>
              <a:t>leave would jeopardize the ongoing viability of the business</a:t>
            </a:r>
            <a:endParaRPr lang="en-US" sz="2100" dirty="0">
              <a:solidFill>
                <a:srgbClr val="FF0000"/>
              </a:solidFill>
            </a:endParaRPr>
          </a:p>
          <a:p>
            <a:pPr marL="685800" lvl="1" indent="-342900">
              <a:spcBef>
                <a:spcPts val="450"/>
              </a:spcBef>
              <a:buFont typeface="Arial" panose="020B0604020202020204" pitchFamily="34" charset="0"/>
              <a:buChar char="•"/>
            </a:pPr>
            <a:r>
              <a:rPr lang="en-US" sz="2100" dirty="0" smtClean="0"/>
              <a:t>Exemption would only apply regarding the </a:t>
            </a:r>
            <a:r>
              <a:rPr lang="en-US" sz="2100" dirty="0"/>
              <a:t>paid leave </a:t>
            </a:r>
            <a:r>
              <a:rPr lang="en-US" sz="2100" i="1" dirty="0">
                <a:solidFill>
                  <a:srgbClr val="FF0000"/>
                </a:solidFill>
              </a:rPr>
              <a:t>for school closures</a:t>
            </a:r>
            <a:r>
              <a:rPr lang="en-US" sz="2100" i="1" dirty="0">
                <a:solidFill>
                  <a:schemeClr val="accent2"/>
                </a:solidFill>
              </a:rPr>
              <a:t> </a:t>
            </a:r>
            <a:r>
              <a:rPr lang="en-US" sz="2100" dirty="0"/>
              <a:t>in accordance with the Act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3429000"/>
            <a:ext cx="3181185" cy="31811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221653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
            </a:r>
            <a:br>
              <a:rPr lang="en-US" dirty="0" smtClean="0"/>
            </a:br>
            <a:r>
              <a:rPr lang="en-US" dirty="0" smtClean="0"/>
              <a:t>FFCRA</a:t>
            </a:r>
            <a:endParaRPr lang="en-US" dirty="0"/>
          </a:p>
        </p:txBody>
      </p:sp>
      <p:sp>
        <p:nvSpPr>
          <p:cNvPr id="3" name="Content Placeholder 2"/>
          <p:cNvSpPr>
            <a:spLocks noGrp="1"/>
          </p:cNvSpPr>
          <p:nvPr>
            <p:ph idx="1"/>
          </p:nvPr>
        </p:nvSpPr>
        <p:spPr>
          <a:xfrm>
            <a:off x="508227" y="1676400"/>
            <a:ext cx="8202221" cy="4117182"/>
          </a:xfrm>
        </p:spPr>
        <p:txBody>
          <a:bodyPr/>
          <a:lstStyle/>
          <a:p>
            <a:pPr marL="259556" indent="-259556">
              <a:spcBef>
                <a:spcPts val="450"/>
              </a:spcBef>
            </a:pPr>
            <a:r>
              <a:rPr lang="en-US" sz="2000" dirty="0" smtClean="0"/>
              <a:t>Requirements for an “under 50” exemption</a:t>
            </a:r>
            <a:endParaRPr lang="en-US" sz="2000" dirty="0"/>
          </a:p>
          <a:p>
            <a:pPr marL="685800" lvl="1" indent="-342900">
              <a:spcBef>
                <a:spcPts val="450"/>
              </a:spcBef>
              <a:buFont typeface="Arial" panose="020B0604020202020204" pitchFamily="34" charset="0"/>
              <a:buChar char="•"/>
            </a:pPr>
            <a:r>
              <a:rPr lang="en-US" sz="2000" dirty="0" smtClean="0"/>
              <a:t>Expenses and financial obligations would exceed revenues and cause the business to cease operating at a minimal capacity</a:t>
            </a:r>
            <a:endParaRPr lang="en-US" sz="2000" dirty="0"/>
          </a:p>
          <a:p>
            <a:pPr marL="685800" lvl="1" indent="-342900">
              <a:spcBef>
                <a:spcPts val="450"/>
              </a:spcBef>
              <a:buFont typeface="Arial" panose="020B0604020202020204" pitchFamily="34" charset="0"/>
              <a:buChar char="•"/>
            </a:pPr>
            <a:r>
              <a:rPr lang="en-US" sz="2000" dirty="0" smtClean="0"/>
              <a:t>Absence of employee(s) requesting leave would entail a substantial risk to the business because of the employee(s)’ specialized skills, knowledge or responsibilities</a:t>
            </a:r>
          </a:p>
          <a:p>
            <a:pPr marL="685800" lvl="1" indent="-342900">
              <a:spcBef>
                <a:spcPts val="450"/>
              </a:spcBef>
              <a:buFont typeface="Arial" panose="020B0604020202020204" pitchFamily="34" charset="0"/>
              <a:buChar char="•"/>
            </a:pPr>
            <a:r>
              <a:rPr lang="en-US" sz="2000" dirty="0" smtClean="0"/>
              <a:t>Not enough workers for the business to operate at a minimal capacity</a:t>
            </a:r>
          </a:p>
          <a:p>
            <a:pPr marL="284163" lvl="1" indent="-284163">
              <a:spcBef>
                <a:spcPts val="450"/>
              </a:spcBef>
              <a:buFont typeface="Arial" panose="020B0604020202020204" pitchFamily="34" charset="0"/>
              <a:buChar char="•"/>
            </a:pPr>
            <a:r>
              <a:rPr lang="en-US" sz="2000" dirty="0" smtClean="0"/>
              <a:t>As determined by an authorized </a:t>
            </a:r>
          </a:p>
          <a:p>
            <a:pPr marL="0" lvl="1" indent="0">
              <a:spcBef>
                <a:spcPts val="450"/>
              </a:spcBef>
              <a:buNone/>
            </a:pPr>
            <a:r>
              <a:rPr lang="en-US" sz="2000" dirty="0"/>
              <a:t> </a:t>
            </a:r>
            <a:r>
              <a:rPr lang="en-US" sz="2000" dirty="0" smtClean="0"/>
              <a:t>  officer of the business</a:t>
            </a:r>
          </a:p>
          <a:p>
            <a:pPr marL="342900" lvl="1" indent="-342900">
              <a:spcBef>
                <a:spcPts val="450"/>
              </a:spcBef>
              <a:buFont typeface="Arial" panose="020B0604020202020204" pitchFamily="34" charset="0"/>
              <a:buChar char="•"/>
            </a:pPr>
            <a:r>
              <a:rPr lang="en-US" sz="2000" dirty="0" smtClean="0"/>
              <a:t>Maintain documentation of why you meet the criteria</a:t>
            </a:r>
          </a:p>
          <a:p>
            <a:pPr marL="0" lvl="1" indent="0">
              <a:spcBef>
                <a:spcPts val="450"/>
              </a:spcBef>
              <a:buNone/>
            </a:pPr>
            <a:endParaRPr lang="en-US" sz="24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3542162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
            </a:r>
            <a:br>
              <a:rPr lang="en-US" dirty="0" smtClean="0"/>
            </a:br>
            <a:r>
              <a:rPr lang="en-US" dirty="0" smtClean="0"/>
              <a:t>FFCRA</a:t>
            </a:r>
            <a:endParaRPr lang="en-US" dirty="0"/>
          </a:p>
        </p:txBody>
      </p:sp>
      <p:sp>
        <p:nvSpPr>
          <p:cNvPr id="3" name="Content Placeholder 2"/>
          <p:cNvSpPr>
            <a:spLocks noGrp="1"/>
          </p:cNvSpPr>
          <p:nvPr>
            <p:ph idx="1"/>
          </p:nvPr>
        </p:nvSpPr>
        <p:spPr>
          <a:xfrm>
            <a:off x="508226" y="1960836"/>
            <a:ext cx="6475898" cy="3878318"/>
          </a:xfrm>
        </p:spPr>
        <p:txBody>
          <a:bodyPr>
            <a:normAutofit fontScale="92500" lnSpcReduction="10000"/>
          </a:bodyPr>
          <a:lstStyle/>
          <a:p>
            <a:pPr marL="259556" indent="-259556">
              <a:spcBef>
                <a:spcPts val="450"/>
              </a:spcBef>
            </a:pPr>
            <a:r>
              <a:rPr lang="en-US" dirty="0" smtClean="0"/>
              <a:t>Notice Posting—Already issued</a:t>
            </a:r>
          </a:p>
          <a:p>
            <a:pPr marL="598885" lvl="1" indent="-255985">
              <a:spcBef>
                <a:spcPts val="450"/>
              </a:spcBef>
            </a:pPr>
            <a:r>
              <a:rPr lang="en-US" dirty="0" smtClean="0"/>
              <a:t>Maintain</a:t>
            </a:r>
            <a:r>
              <a:rPr lang="en-US" dirty="0"/>
              <a:t>, in a </a:t>
            </a:r>
            <a:r>
              <a:rPr lang="en-US" b="1" i="1" dirty="0"/>
              <a:t>conspicuous location</a:t>
            </a:r>
            <a:r>
              <a:rPr lang="en-US" dirty="0"/>
              <a:t>, where notices to employees are customarily posted, in </a:t>
            </a:r>
            <a:r>
              <a:rPr lang="en-US" b="1" i="1" dirty="0"/>
              <a:t>all work </a:t>
            </a:r>
            <a:r>
              <a:rPr lang="en-US" b="1" i="1" dirty="0" smtClean="0"/>
              <a:t>locations</a:t>
            </a:r>
            <a:endParaRPr lang="en-US" dirty="0"/>
          </a:p>
          <a:p>
            <a:pPr marL="598885" lvl="1" indent="-255985">
              <a:spcBef>
                <a:spcPts val="450"/>
              </a:spcBef>
            </a:pPr>
            <a:r>
              <a:rPr lang="en-US" b="1" i="1" dirty="0"/>
              <a:t>Email or direct mailing </a:t>
            </a:r>
            <a:r>
              <a:rPr lang="en-US" dirty="0"/>
              <a:t>to employees</a:t>
            </a:r>
          </a:p>
          <a:p>
            <a:pPr marL="598885" lvl="1" indent="-255985">
              <a:spcBef>
                <a:spcPts val="450"/>
              </a:spcBef>
            </a:pPr>
            <a:r>
              <a:rPr lang="en-US" dirty="0"/>
              <a:t>Posting via </a:t>
            </a:r>
            <a:r>
              <a:rPr lang="en-US" b="1" i="1" dirty="0"/>
              <a:t>intranet or external </a:t>
            </a:r>
            <a:r>
              <a:rPr lang="en-US" b="1" i="1" dirty="0" smtClean="0"/>
              <a:t>website</a:t>
            </a:r>
            <a:r>
              <a:rPr lang="en-US" dirty="0" smtClean="0"/>
              <a:t> </a:t>
            </a:r>
          </a:p>
          <a:p>
            <a:pPr marL="0" indent="0">
              <a:spcBef>
                <a:spcPts val="450"/>
              </a:spcBef>
              <a:buNone/>
            </a:pPr>
            <a:r>
              <a:rPr lang="en-US" sz="1800" dirty="0">
                <a:hlinkClick r:id="rId2"/>
              </a:rPr>
              <a:t>https://www.dol.gov/sites/dolgov/files/WHD/posters/FFCRA_Poster_WH1422_Non-Federal.pdf</a:t>
            </a:r>
            <a:endParaRPr lang="en-US" sz="1800" dirty="0"/>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465" y="1892244"/>
            <a:ext cx="2776056" cy="27760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3651689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
            </a:r>
            <a:br>
              <a:rPr lang="en-US" dirty="0" smtClean="0"/>
            </a:br>
            <a:r>
              <a:rPr lang="en-US" dirty="0" smtClean="0"/>
              <a:t>FFCRA</a:t>
            </a:r>
            <a:endParaRPr lang="en-US" dirty="0"/>
          </a:p>
        </p:txBody>
      </p:sp>
      <p:sp>
        <p:nvSpPr>
          <p:cNvPr id="3" name="Content Placeholder 2"/>
          <p:cNvSpPr>
            <a:spLocks noGrp="1"/>
          </p:cNvSpPr>
          <p:nvPr>
            <p:ph idx="1"/>
          </p:nvPr>
        </p:nvSpPr>
        <p:spPr>
          <a:xfrm>
            <a:off x="508226" y="1960836"/>
            <a:ext cx="5892574" cy="3878318"/>
          </a:xfrm>
        </p:spPr>
        <p:txBody>
          <a:bodyPr>
            <a:normAutofit fontScale="85000" lnSpcReduction="20000"/>
          </a:bodyPr>
          <a:lstStyle/>
          <a:p>
            <a:pPr marL="259556" indent="-259556">
              <a:lnSpc>
                <a:spcPct val="110000"/>
              </a:lnSpc>
              <a:spcBef>
                <a:spcPts val="450"/>
              </a:spcBef>
            </a:pPr>
            <a:r>
              <a:rPr lang="en-US" dirty="0" smtClean="0"/>
              <a:t>Damages and penalties as under FMLA for failure to comply with </a:t>
            </a:r>
            <a:r>
              <a:rPr lang="en-US" u="sng" dirty="0" smtClean="0"/>
              <a:t>EFMLA requirements</a:t>
            </a:r>
          </a:p>
          <a:p>
            <a:pPr marL="0" indent="0">
              <a:spcBef>
                <a:spcPts val="450"/>
              </a:spcBef>
              <a:buNone/>
            </a:pPr>
            <a:endParaRPr lang="en-US" u="sng" dirty="0" smtClean="0"/>
          </a:p>
          <a:p>
            <a:pPr marL="259556" indent="-259556">
              <a:spcBef>
                <a:spcPts val="0"/>
              </a:spcBef>
            </a:pPr>
            <a:r>
              <a:rPr lang="en-US" dirty="0" smtClean="0"/>
              <a:t>Companies and individuals can be sued by private individuals or the Department of Labor</a:t>
            </a:r>
          </a:p>
          <a:p>
            <a:pPr marL="800100" lvl="1" indent="-457200">
              <a:spcBef>
                <a:spcPts val="450"/>
              </a:spcBef>
              <a:buFont typeface="Arial" panose="020B0604020202020204" pitchFamily="34" charset="0"/>
              <a:buChar char="•"/>
            </a:pPr>
            <a:r>
              <a:rPr lang="en-US" dirty="0" smtClean="0"/>
              <a:t>If the company is not a covered employer under FMLA, it is not subject to private civil actions by employees</a:t>
            </a:r>
            <a:endParaRPr lang="en-US" sz="1800" dirty="0"/>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pic>
        <p:nvPicPr>
          <p:cNvPr id="8" name="Picture 2" descr="https://static.thenounproject.com/png/2323338-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57400"/>
            <a:ext cx="3048000" cy="310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17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
            </a:r>
            <a:br>
              <a:rPr lang="en-US" dirty="0" smtClean="0"/>
            </a:br>
            <a:r>
              <a:rPr lang="en-US" dirty="0" smtClean="0"/>
              <a:t>FFCRA</a:t>
            </a:r>
            <a:endParaRPr lang="en-US" dirty="0"/>
          </a:p>
        </p:txBody>
      </p:sp>
      <p:sp>
        <p:nvSpPr>
          <p:cNvPr id="3" name="Content Placeholder 2"/>
          <p:cNvSpPr>
            <a:spLocks noGrp="1"/>
          </p:cNvSpPr>
          <p:nvPr>
            <p:ph idx="1"/>
          </p:nvPr>
        </p:nvSpPr>
        <p:spPr>
          <a:xfrm>
            <a:off x="228600" y="1968719"/>
            <a:ext cx="5746531" cy="3736427"/>
          </a:xfrm>
        </p:spPr>
        <p:txBody>
          <a:bodyPr>
            <a:normAutofit fontScale="77500" lnSpcReduction="20000"/>
          </a:bodyPr>
          <a:lstStyle/>
          <a:p>
            <a:pPr marL="259556" indent="-259556">
              <a:spcBef>
                <a:spcPts val="450"/>
              </a:spcBef>
            </a:pPr>
            <a:r>
              <a:rPr lang="en-US" dirty="0" smtClean="0"/>
              <a:t>Damages </a:t>
            </a:r>
            <a:r>
              <a:rPr lang="en-US" dirty="0"/>
              <a:t>and penalties as under the FLSA </a:t>
            </a:r>
            <a:r>
              <a:rPr lang="en-US" dirty="0" smtClean="0"/>
              <a:t>for </a:t>
            </a:r>
            <a:r>
              <a:rPr lang="en-US" u="sng" dirty="0" smtClean="0"/>
              <a:t>unpaid EPSL</a:t>
            </a:r>
            <a:r>
              <a:rPr lang="en-US" dirty="0" smtClean="0"/>
              <a:t>, including: </a:t>
            </a:r>
          </a:p>
          <a:p>
            <a:pPr marL="598885" lvl="1" indent="-255985">
              <a:spcBef>
                <a:spcPts val="450"/>
              </a:spcBef>
            </a:pPr>
            <a:r>
              <a:rPr lang="en-US" i="1" dirty="0"/>
              <a:t>U</a:t>
            </a:r>
            <a:r>
              <a:rPr lang="en-US" i="1" dirty="0" smtClean="0"/>
              <a:t>npaid wages</a:t>
            </a:r>
          </a:p>
          <a:p>
            <a:pPr marL="598885" lvl="1" indent="-255985">
              <a:spcBef>
                <a:spcPts val="450"/>
              </a:spcBef>
            </a:pPr>
            <a:r>
              <a:rPr lang="en-US" dirty="0" smtClean="0"/>
              <a:t>An additional </a:t>
            </a:r>
            <a:r>
              <a:rPr lang="en-US" dirty="0"/>
              <a:t>equal amount as </a:t>
            </a:r>
            <a:r>
              <a:rPr lang="en-US" i="1" dirty="0"/>
              <a:t>liquidated </a:t>
            </a:r>
            <a:r>
              <a:rPr lang="en-US" i="1" dirty="0" smtClean="0"/>
              <a:t>damages</a:t>
            </a:r>
            <a:endParaRPr lang="en-US" dirty="0" smtClean="0"/>
          </a:p>
          <a:p>
            <a:pPr marL="598885" lvl="1" indent="-255985">
              <a:spcBef>
                <a:spcPts val="450"/>
              </a:spcBef>
            </a:pPr>
            <a:r>
              <a:rPr lang="en-US" i="1" dirty="0" smtClean="0"/>
              <a:t>Attorneys</a:t>
            </a:r>
            <a:r>
              <a:rPr lang="en-US" i="1" dirty="0"/>
              <a:t>’ fees and </a:t>
            </a:r>
            <a:r>
              <a:rPr lang="en-US" i="1" dirty="0" smtClean="0"/>
              <a:t>costs</a:t>
            </a:r>
            <a:endParaRPr lang="en-US" i="1" dirty="0"/>
          </a:p>
          <a:p>
            <a:pPr marL="259556" indent="-259556">
              <a:spcBef>
                <a:spcPts val="450"/>
              </a:spcBef>
            </a:pPr>
            <a:r>
              <a:rPr lang="en-US" dirty="0" smtClean="0"/>
              <a:t>Injunctive </a:t>
            </a:r>
            <a:r>
              <a:rPr lang="en-US" dirty="0"/>
              <a:t>relief </a:t>
            </a:r>
            <a:r>
              <a:rPr lang="en-US" dirty="0" smtClean="0"/>
              <a:t>as under </a:t>
            </a:r>
            <a:r>
              <a:rPr lang="en-US" dirty="0"/>
              <a:t>the </a:t>
            </a:r>
            <a:r>
              <a:rPr lang="en-US" dirty="0" smtClean="0"/>
              <a:t>FLSA for unlawful discharge, discipline, </a:t>
            </a:r>
            <a:r>
              <a:rPr lang="en-US" dirty="0"/>
              <a:t>or </a:t>
            </a:r>
            <a:r>
              <a:rPr lang="en-US" dirty="0" smtClean="0"/>
              <a:t>discrimination, including:</a:t>
            </a:r>
          </a:p>
          <a:p>
            <a:pPr marL="598885" lvl="1" indent="-255985">
              <a:spcBef>
                <a:spcPts val="450"/>
              </a:spcBef>
            </a:pPr>
            <a:r>
              <a:rPr lang="en-US" i="1" dirty="0" smtClean="0"/>
              <a:t>Reinstatement</a:t>
            </a:r>
          </a:p>
        </p:txBody>
      </p:sp>
      <p:pic>
        <p:nvPicPr>
          <p:cNvPr id="6146" name="Picture 2" descr="https://static.thenounproject.com/png/2323338-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387" y="2088184"/>
            <a:ext cx="3104807" cy="31048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3593521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133600"/>
            <a:ext cx="4760913" cy="1362075"/>
          </a:xfrm>
        </p:spPr>
        <p:txBody>
          <a:bodyPr>
            <a:normAutofit fontScale="90000"/>
          </a:bodyPr>
          <a:lstStyle/>
          <a:p>
            <a:r>
              <a:rPr lang="en-US" b="1" dirty="0">
                <a:effectLst>
                  <a:outerShdw blurRad="38100" dist="38100" dir="2700000" algn="tl">
                    <a:srgbClr val="000000">
                      <a:alpha val="43137"/>
                    </a:srgbClr>
                  </a:outerShdw>
                </a:effectLst>
              </a:rPr>
              <a:t>EMERGENCY FAMILY </a:t>
            </a:r>
            <a:r>
              <a:rPr lang="en-US" b="1" dirty="0" smtClean="0">
                <a:effectLst>
                  <a:outerShdw blurRad="38100" dist="38100" dir="2700000" algn="tl">
                    <a:srgbClr val="000000">
                      <a:alpha val="43137"/>
                    </a:srgbClr>
                  </a:outerShdw>
                </a:effectLst>
              </a:rPr>
              <a:t>AND MEDICAL LEAVE </a:t>
            </a:r>
            <a:r>
              <a:rPr lang="en-US" b="1" dirty="0">
                <a:effectLst>
                  <a:outerShdw blurRad="38100" dist="38100" dir="2700000" algn="tl">
                    <a:srgbClr val="000000">
                      <a:alpha val="43137"/>
                    </a:srgbClr>
                  </a:outerShdw>
                </a:effectLst>
              </a:rPr>
              <a:t>EXPANSION </a:t>
            </a:r>
            <a:r>
              <a:rPr lang="en-US" b="1" dirty="0" smtClean="0">
                <a:effectLst>
                  <a:outerShdw blurRad="38100" dist="38100" dir="2700000" algn="tl">
                    <a:srgbClr val="000000">
                      <a:alpha val="43137"/>
                    </a:srgbClr>
                  </a:outerShdw>
                </a:effectLst>
              </a:rPr>
              <a:t>ACT</a:t>
            </a:r>
            <a:endParaRPr lang="en-US"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4076749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9" y="1219199"/>
            <a:ext cx="8500042" cy="930823"/>
          </a:xfrm>
        </p:spPr>
        <p:txBody>
          <a:bodyPr>
            <a:normAutofit fontScale="90000"/>
          </a:bodyPr>
          <a:lstStyle/>
          <a:p>
            <a:pPr algn="l"/>
            <a:r>
              <a:rPr lang="en-US" sz="3300" dirty="0" smtClean="0"/>
              <a:t>Expanded </a:t>
            </a:r>
            <a:r>
              <a:rPr lang="en-US" sz="3300" dirty="0"/>
              <a:t>FMLA or Emergency FMLA (E-FMLA)</a:t>
            </a:r>
            <a:br>
              <a:rPr lang="en-US" sz="3300" dirty="0"/>
            </a:br>
            <a:r>
              <a:rPr lang="en-US" sz="3300" dirty="0"/>
              <a:t> – Key Points</a:t>
            </a:r>
            <a:r>
              <a:rPr lang="en-US" sz="3300" dirty="0" smtClean="0"/>
              <a:t/>
            </a:r>
            <a:br>
              <a:rPr lang="en-US" sz="3300" dirty="0" smtClean="0"/>
            </a:br>
            <a:r>
              <a:rPr lang="en-US" dirty="0" smtClean="0"/>
              <a:t/>
            </a:r>
            <a:br>
              <a:rPr lang="en-US" dirty="0" smtClean="0"/>
            </a:br>
            <a:endParaRPr lang="en-US" sz="3800" dirty="0"/>
          </a:p>
        </p:txBody>
      </p:sp>
      <p:sp>
        <p:nvSpPr>
          <p:cNvPr id="3" name="Content Placeholder 2"/>
          <p:cNvSpPr>
            <a:spLocks noGrp="1"/>
          </p:cNvSpPr>
          <p:nvPr>
            <p:ph idx="1"/>
          </p:nvPr>
        </p:nvSpPr>
        <p:spPr>
          <a:xfrm>
            <a:off x="228600" y="2209800"/>
            <a:ext cx="8500043" cy="3767958"/>
          </a:xfrm>
        </p:spPr>
        <p:txBody>
          <a:bodyPr>
            <a:normAutofit fontScale="55000" lnSpcReduction="20000"/>
          </a:bodyPr>
          <a:lstStyle/>
          <a:p>
            <a:pPr>
              <a:lnSpc>
                <a:spcPct val="120000"/>
              </a:lnSpc>
            </a:pPr>
            <a:r>
              <a:rPr lang="en-US" dirty="0" smtClean="0"/>
              <a:t>It is just another form of FMLA (so 12 weeks; same FMLA year as usual)</a:t>
            </a:r>
          </a:p>
          <a:p>
            <a:pPr lvl="1">
              <a:lnSpc>
                <a:spcPct val="120000"/>
              </a:lnSpc>
            </a:pPr>
            <a:r>
              <a:rPr lang="en-US" dirty="0" smtClean="0"/>
              <a:t>Normal FMLA rules apply </a:t>
            </a:r>
            <a:r>
              <a:rPr lang="en-US" dirty="0"/>
              <a:t>(</a:t>
            </a:r>
            <a:r>
              <a:rPr lang="en-US" dirty="0" smtClean="0"/>
              <a:t>e.g., benefit protection, etc.)</a:t>
            </a:r>
          </a:p>
          <a:p>
            <a:pPr lvl="1">
              <a:lnSpc>
                <a:spcPct val="120000"/>
              </a:lnSpc>
            </a:pPr>
            <a:r>
              <a:rPr lang="en-US" dirty="0" smtClean="0"/>
              <a:t>If </a:t>
            </a:r>
            <a:r>
              <a:rPr lang="en-US" dirty="0"/>
              <a:t>l</a:t>
            </a:r>
            <a:r>
              <a:rPr lang="en-US" dirty="0" smtClean="0"/>
              <a:t>eave is granted, and you are already an FMLA covered </a:t>
            </a:r>
            <a:r>
              <a:rPr lang="en-US" dirty="0"/>
              <a:t>e</a:t>
            </a:r>
            <a:r>
              <a:rPr lang="en-US" dirty="0" smtClean="0"/>
              <a:t>mployer, any leave taken will count against the normal 12-week period for other types of FMLA</a:t>
            </a:r>
          </a:p>
          <a:p>
            <a:pPr lvl="1">
              <a:lnSpc>
                <a:spcPct val="120000"/>
              </a:lnSpc>
            </a:pPr>
            <a:r>
              <a:rPr lang="en-US" dirty="0" smtClean="0"/>
              <a:t>Other than pulling out of the same 12-week bank, this law is different enough that it should not alter how you normally go about processing FMLA leaves for traditional reasons, and you should not try to modify your forms – just build new ones for this</a:t>
            </a:r>
          </a:p>
          <a:p>
            <a:pPr>
              <a:lnSpc>
                <a:spcPct val="120000"/>
              </a:lnSpc>
            </a:pPr>
            <a:r>
              <a:rPr lang="en-US" dirty="0" smtClean="0"/>
              <a:t>It provides </a:t>
            </a:r>
            <a:r>
              <a:rPr lang="en-US" dirty="0" smtClean="0">
                <a:solidFill>
                  <a:schemeClr val="accent2"/>
                </a:solidFill>
              </a:rPr>
              <a:t>leave for ONLY ONE type of COVID-19 situation</a:t>
            </a:r>
          </a:p>
          <a:p>
            <a:pPr lvl="1">
              <a:lnSpc>
                <a:spcPct val="120000"/>
              </a:lnSpc>
            </a:pPr>
            <a:r>
              <a:rPr lang="en-US" dirty="0" smtClean="0"/>
              <a:t>If the employee has a minor child</a:t>
            </a:r>
          </a:p>
          <a:p>
            <a:pPr lvl="1">
              <a:lnSpc>
                <a:spcPct val="120000"/>
              </a:lnSpc>
            </a:pPr>
            <a:r>
              <a:rPr lang="en-US" dirty="0" smtClean="0"/>
              <a:t>The child’s school or daycare closes because of COVID-19 concerns or if the child’s normal, paid care provider is unavailable because of COVID-19</a:t>
            </a:r>
          </a:p>
          <a:p>
            <a:pPr lvl="1">
              <a:lnSpc>
                <a:spcPct val="120000"/>
              </a:lnSpc>
            </a:pPr>
            <a:r>
              <a:rPr lang="en-US" dirty="0" smtClean="0"/>
              <a:t>As a result, the employee cannot work </a:t>
            </a:r>
            <a:r>
              <a:rPr lang="en-US" dirty="0" smtClean="0">
                <a:solidFill>
                  <a:srgbClr val="FF0000"/>
                </a:solidFill>
              </a:rPr>
              <a:t>or telework</a:t>
            </a:r>
          </a:p>
          <a:p>
            <a:pPr lvl="1">
              <a:lnSpc>
                <a:spcPct val="120000"/>
              </a:lnSpc>
            </a:pPr>
            <a:r>
              <a:rPr lang="en-US" dirty="0" smtClean="0"/>
              <a:t>Because they need to care for the child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204942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9" y="1219199"/>
            <a:ext cx="8500042" cy="930823"/>
          </a:xfrm>
        </p:spPr>
        <p:txBody>
          <a:bodyPr>
            <a:normAutofit fontScale="90000"/>
          </a:bodyPr>
          <a:lstStyle/>
          <a:p>
            <a:pPr algn="l"/>
            <a:r>
              <a:rPr lang="en-US" sz="3300" dirty="0" smtClean="0"/>
              <a:t>Expanded </a:t>
            </a:r>
            <a:r>
              <a:rPr lang="en-US" sz="3300" dirty="0"/>
              <a:t>FMLA or Emergency FMLA (E-FMLA)</a:t>
            </a:r>
            <a:br>
              <a:rPr lang="en-US" sz="3300" dirty="0"/>
            </a:br>
            <a:r>
              <a:rPr lang="en-US" sz="3300" dirty="0"/>
              <a:t> – Key Points</a:t>
            </a:r>
            <a:r>
              <a:rPr lang="en-US" sz="3300" dirty="0" smtClean="0"/>
              <a:t/>
            </a:r>
            <a:br>
              <a:rPr lang="en-US" sz="3300" dirty="0" smtClean="0"/>
            </a:br>
            <a:r>
              <a:rPr lang="en-US" dirty="0" smtClean="0"/>
              <a:t/>
            </a:r>
            <a:br>
              <a:rPr lang="en-US" dirty="0" smtClean="0"/>
            </a:br>
            <a:endParaRPr lang="en-US" sz="3800" dirty="0"/>
          </a:p>
        </p:txBody>
      </p:sp>
      <p:sp>
        <p:nvSpPr>
          <p:cNvPr id="3" name="Content Placeholder 2"/>
          <p:cNvSpPr>
            <a:spLocks noGrp="1"/>
          </p:cNvSpPr>
          <p:nvPr>
            <p:ph idx="1"/>
          </p:nvPr>
        </p:nvSpPr>
        <p:spPr>
          <a:xfrm>
            <a:off x="228600" y="2209800"/>
            <a:ext cx="8500043" cy="3767958"/>
          </a:xfrm>
        </p:spPr>
        <p:txBody>
          <a:bodyPr>
            <a:normAutofit/>
          </a:bodyPr>
          <a:lstStyle/>
          <a:p>
            <a:pPr lvl="0">
              <a:lnSpc>
                <a:spcPct val="120000"/>
              </a:lnSpc>
            </a:pPr>
            <a:r>
              <a:rPr lang="en-US" sz="1800" dirty="0" smtClean="0">
                <a:solidFill>
                  <a:srgbClr val="000000"/>
                </a:solidFill>
              </a:rPr>
              <a:t>Definition of “son or daughter”</a:t>
            </a:r>
            <a:endParaRPr lang="en-US" sz="1800" dirty="0">
              <a:solidFill>
                <a:srgbClr val="000000"/>
              </a:solidFill>
            </a:endParaRPr>
          </a:p>
          <a:p>
            <a:pPr lvl="1">
              <a:lnSpc>
                <a:spcPct val="120000"/>
              </a:lnSpc>
            </a:pPr>
            <a:r>
              <a:rPr lang="en-US" sz="1500" dirty="0" smtClean="0">
                <a:solidFill>
                  <a:srgbClr val="000000"/>
                </a:solidFill>
              </a:rPr>
              <a:t>Biological, adopted or foster child</a:t>
            </a:r>
          </a:p>
          <a:p>
            <a:pPr lvl="1">
              <a:lnSpc>
                <a:spcPct val="120000"/>
              </a:lnSpc>
            </a:pPr>
            <a:r>
              <a:rPr lang="en-US" sz="1500" dirty="0" smtClean="0">
                <a:solidFill>
                  <a:srgbClr val="000000"/>
                </a:solidFill>
              </a:rPr>
              <a:t>Stepchild</a:t>
            </a:r>
          </a:p>
          <a:p>
            <a:pPr lvl="1">
              <a:lnSpc>
                <a:spcPct val="120000"/>
              </a:lnSpc>
            </a:pPr>
            <a:r>
              <a:rPr lang="en-US" sz="1500" dirty="0" smtClean="0">
                <a:solidFill>
                  <a:srgbClr val="000000"/>
                </a:solidFill>
              </a:rPr>
              <a:t>Legal ward</a:t>
            </a:r>
          </a:p>
          <a:p>
            <a:pPr lvl="1">
              <a:lnSpc>
                <a:spcPct val="120000"/>
              </a:lnSpc>
            </a:pPr>
            <a:r>
              <a:rPr lang="en-US" sz="1500" dirty="0" smtClean="0">
                <a:solidFill>
                  <a:srgbClr val="000000"/>
                </a:solidFill>
              </a:rPr>
              <a:t>In loco parentis</a:t>
            </a:r>
          </a:p>
          <a:p>
            <a:pPr lvl="1">
              <a:lnSpc>
                <a:spcPct val="120000"/>
              </a:lnSpc>
            </a:pPr>
            <a:r>
              <a:rPr lang="en-US" sz="1500" dirty="0" smtClean="0">
                <a:solidFill>
                  <a:srgbClr val="000000"/>
                </a:solidFill>
              </a:rPr>
              <a:t>Under 18</a:t>
            </a:r>
          </a:p>
          <a:p>
            <a:pPr lvl="1">
              <a:lnSpc>
                <a:spcPct val="120000"/>
              </a:lnSpc>
            </a:pPr>
            <a:r>
              <a:rPr lang="en-US" sz="1500" dirty="0" smtClean="0">
                <a:solidFill>
                  <a:srgbClr val="000000"/>
                </a:solidFill>
              </a:rPr>
              <a:t>Over 18, with mental/physical disability and incapable of self care because of that disability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571047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1286396"/>
            <a:ext cx="8382000" cy="761150"/>
          </a:xfrm>
        </p:spPr>
        <p:txBody>
          <a:bodyPr>
            <a:noAutofit/>
          </a:bodyPr>
          <a:lstStyle/>
          <a:p>
            <a:pPr algn="l"/>
            <a:r>
              <a:rPr lang="en-US" sz="3000" dirty="0" smtClean="0"/>
              <a:t>Expanded FMLA or Emergency FMLA (E-FMLA)</a:t>
            </a:r>
            <a:br>
              <a:rPr lang="en-US" sz="3000" dirty="0" smtClean="0"/>
            </a:br>
            <a:r>
              <a:rPr lang="en-US" sz="3000" dirty="0" smtClean="0"/>
              <a:t> – Key Points</a:t>
            </a:r>
            <a:endParaRPr lang="en-US" sz="3000" dirty="0"/>
          </a:p>
        </p:txBody>
      </p:sp>
      <p:sp>
        <p:nvSpPr>
          <p:cNvPr id="3" name="Content Placeholder 2"/>
          <p:cNvSpPr>
            <a:spLocks noGrp="1"/>
          </p:cNvSpPr>
          <p:nvPr>
            <p:ph idx="1"/>
          </p:nvPr>
        </p:nvSpPr>
        <p:spPr>
          <a:xfrm>
            <a:off x="381000" y="2472726"/>
            <a:ext cx="6720263" cy="3515711"/>
          </a:xfrm>
        </p:spPr>
        <p:txBody>
          <a:bodyPr>
            <a:normAutofit fontScale="55000" lnSpcReduction="20000"/>
          </a:bodyPr>
          <a:lstStyle/>
          <a:p>
            <a:pPr>
              <a:lnSpc>
                <a:spcPct val="110000"/>
              </a:lnSpc>
            </a:pPr>
            <a:r>
              <a:rPr lang="en-US" dirty="0" smtClean="0"/>
              <a:t>Changed the definition of employer (SOLELY FOR E-FMLA)</a:t>
            </a:r>
          </a:p>
          <a:p>
            <a:pPr lvl="1">
              <a:lnSpc>
                <a:spcPct val="110000"/>
              </a:lnSpc>
            </a:pPr>
            <a:r>
              <a:rPr lang="en-US" dirty="0" smtClean="0"/>
              <a:t>Private employers &lt;500</a:t>
            </a:r>
          </a:p>
          <a:p>
            <a:pPr lvl="1">
              <a:lnSpc>
                <a:spcPct val="110000"/>
              </a:lnSpc>
            </a:pPr>
            <a:r>
              <a:rPr lang="en-US" dirty="0" smtClean="0"/>
              <a:t>Schools</a:t>
            </a:r>
          </a:p>
          <a:p>
            <a:pPr lvl="1">
              <a:lnSpc>
                <a:spcPct val="110000"/>
              </a:lnSpc>
            </a:pPr>
            <a:r>
              <a:rPr lang="en-US" dirty="0" smtClean="0"/>
              <a:t>Public agencies (governmental employees)</a:t>
            </a:r>
          </a:p>
          <a:p>
            <a:pPr marL="259556" lvl="1" indent="0">
              <a:lnSpc>
                <a:spcPct val="110000"/>
              </a:lnSpc>
              <a:spcBef>
                <a:spcPts val="1350"/>
              </a:spcBef>
              <a:buNone/>
            </a:pPr>
            <a:r>
              <a:rPr lang="en-US" dirty="0" smtClean="0"/>
              <a:t> The OLD definition of employer still applies for all other forms of FMLA</a:t>
            </a:r>
          </a:p>
          <a:p>
            <a:pPr lvl="1">
              <a:lnSpc>
                <a:spcPct val="110000"/>
              </a:lnSpc>
            </a:pPr>
            <a:r>
              <a:rPr lang="en-US" dirty="0" smtClean="0"/>
              <a:t>Employers with 50 or more employees in 20 or more workweeks this year or last</a:t>
            </a:r>
          </a:p>
          <a:p>
            <a:pPr>
              <a:lnSpc>
                <a:spcPct val="110000"/>
              </a:lnSpc>
            </a:pPr>
            <a:r>
              <a:rPr lang="en-US" dirty="0" smtClean="0"/>
              <a:t>Changed </a:t>
            </a:r>
            <a:r>
              <a:rPr lang="en-US" dirty="0"/>
              <a:t>the definition of eligible employee (SOLELY FOR E-FMLA)</a:t>
            </a:r>
          </a:p>
          <a:p>
            <a:pPr lvl="1">
              <a:lnSpc>
                <a:spcPct val="110000"/>
              </a:lnSpc>
            </a:pPr>
            <a:r>
              <a:rPr lang="en-US" dirty="0"/>
              <a:t>Any employee who has been on payroll for more than 30 calendar days (whether working or not)</a:t>
            </a:r>
          </a:p>
          <a:p>
            <a:pPr lvl="1">
              <a:lnSpc>
                <a:spcPct val="110000"/>
              </a:lnSpc>
            </a:pPr>
            <a:r>
              <a:rPr lang="en-US" dirty="0"/>
              <a:t>If not eligible when requested, but they become eligible because they are still on payroll, then they get it when they hit 30 days</a:t>
            </a:r>
          </a:p>
          <a:p>
            <a:pPr>
              <a:lnSpc>
                <a:spcPct val="110000"/>
              </a:lnSpc>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4056" y="1748152"/>
            <a:ext cx="2731131" cy="38151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2519087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92" y="1154116"/>
            <a:ext cx="5410200" cy="838199"/>
          </a:xfrm>
        </p:spPr>
        <p:txBody>
          <a:bodyPr/>
          <a:lstStyle/>
          <a:p>
            <a:pPr marL="0" indent="0">
              <a:buNone/>
            </a:pPr>
            <a:r>
              <a:rPr lang="en-US" dirty="0" smtClean="0"/>
              <a:t>Questions During Program</a:t>
            </a:r>
            <a:endParaRPr lang="en-US" dirty="0"/>
          </a:p>
        </p:txBody>
      </p:sp>
      <p:sp>
        <p:nvSpPr>
          <p:cNvPr id="5" name="TextBox 4"/>
          <p:cNvSpPr txBox="1"/>
          <p:nvPr/>
        </p:nvSpPr>
        <p:spPr>
          <a:xfrm>
            <a:off x="1143000" y="2234844"/>
            <a:ext cx="2667000" cy="3046988"/>
          </a:xfrm>
          <a:prstGeom prst="rect">
            <a:avLst/>
          </a:prstGeom>
          <a:noFill/>
        </p:spPr>
        <p:txBody>
          <a:bodyPr wrap="square" rtlCol="0">
            <a:spAutoFit/>
          </a:bodyPr>
          <a:lstStyle/>
          <a:p>
            <a:endParaRPr lang="en-US" dirty="0" smtClean="0"/>
          </a:p>
          <a:p>
            <a:r>
              <a:rPr lang="en-US" sz="2000" dirty="0" smtClean="0"/>
              <a:t>Please use the Q&amp;A Box on the right side of your screen to send questions during the presentation.  </a:t>
            </a:r>
          </a:p>
          <a:p>
            <a:endParaRPr lang="en-US" dirty="0"/>
          </a:p>
          <a:p>
            <a:endParaRPr lang="en-US" dirty="0" smtClean="0"/>
          </a:p>
          <a:p>
            <a:endParaRPr lang="en-US" dirty="0"/>
          </a:p>
        </p:txBody>
      </p:sp>
      <p:pic>
        <p:nvPicPr>
          <p:cNvPr id="9" name="Picture 8"/>
          <p:cNvPicPr>
            <a:picLocks noChangeAspect="1"/>
          </p:cNvPicPr>
          <p:nvPr/>
        </p:nvPicPr>
        <p:blipFill>
          <a:blip r:embed="rId2"/>
          <a:stretch>
            <a:fillRect/>
          </a:stretch>
        </p:blipFill>
        <p:spPr>
          <a:xfrm>
            <a:off x="4495800" y="2400817"/>
            <a:ext cx="3657600" cy="2191109"/>
          </a:xfrm>
          <a:prstGeom prst="rect">
            <a:avLst/>
          </a:prstGeom>
        </p:spPr>
      </p:pic>
    </p:spTree>
    <p:extLst>
      <p:ext uri="{BB962C8B-B14F-4D97-AF65-F5344CB8AC3E}">
        <p14:creationId xmlns:p14="http://schemas.microsoft.com/office/powerpoint/2010/main" val="3785798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61070"/>
            <a:ext cx="8382000" cy="1143000"/>
          </a:xfrm>
        </p:spPr>
        <p:txBody>
          <a:bodyPr>
            <a:noAutofit/>
          </a:bodyPr>
          <a:lstStyle/>
          <a:p>
            <a:pPr algn="l"/>
            <a:r>
              <a:rPr lang="en-US" sz="3000" dirty="0"/>
              <a:t>Expanded FMLA or Emergency FMLA (E-FMLA)</a:t>
            </a:r>
            <a:br>
              <a:rPr lang="en-US" sz="3000" dirty="0"/>
            </a:br>
            <a:r>
              <a:rPr lang="en-US" sz="3000" dirty="0"/>
              <a:t> – Key Points</a:t>
            </a:r>
          </a:p>
        </p:txBody>
      </p:sp>
      <p:sp>
        <p:nvSpPr>
          <p:cNvPr id="3" name="Content Placeholder 2"/>
          <p:cNvSpPr>
            <a:spLocks noGrp="1"/>
          </p:cNvSpPr>
          <p:nvPr>
            <p:ph idx="1"/>
          </p:nvPr>
        </p:nvSpPr>
        <p:spPr>
          <a:xfrm>
            <a:off x="301752" y="2404070"/>
            <a:ext cx="5663973" cy="3608188"/>
          </a:xfrm>
        </p:spPr>
        <p:txBody>
          <a:bodyPr>
            <a:normAutofit fontScale="62500" lnSpcReduction="20000"/>
          </a:bodyPr>
          <a:lstStyle/>
          <a:p>
            <a:r>
              <a:rPr lang="en-US" dirty="0" smtClean="0"/>
              <a:t>Unpaid for first two weeks </a:t>
            </a:r>
          </a:p>
          <a:p>
            <a:pPr lvl="1"/>
            <a:r>
              <a:rPr lang="en-US" dirty="0" smtClean="0"/>
              <a:t>But could be paid by EPSL or employer’s other paid leaves (at employee’s option)</a:t>
            </a:r>
          </a:p>
          <a:p>
            <a:r>
              <a:rPr lang="en-US" dirty="0" smtClean="0">
                <a:solidFill>
                  <a:srgbClr val="00B050"/>
                </a:solidFill>
              </a:rPr>
              <a:t>Provides for pay to employees for weeks 3-12 </a:t>
            </a:r>
          </a:p>
          <a:p>
            <a:pPr lvl="1"/>
            <a:r>
              <a:rPr lang="en-US" dirty="0" smtClean="0"/>
              <a:t>At two-thirds </a:t>
            </a:r>
            <a:r>
              <a:rPr lang="en-US" u="sng" dirty="0" smtClean="0"/>
              <a:t>regular rate of pay </a:t>
            </a:r>
            <a:r>
              <a:rPr lang="en-US" dirty="0" smtClean="0"/>
              <a:t>(over past 6 months) (subject to applicable minimum wage)</a:t>
            </a:r>
          </a:p>
          <a:p>
            <a:pPr lvl="2"/>
            <a:r>
              <a:rPr lang="en-US" dirty="0" smtClean="0"/>
              <a:t>Regular rate of pay is same definition as FLSA (includes all non-discretionary bonuses)</a:t>
            </a:r>
          </a:p>
          <a:p>
            <a:pPr lvl="1"/>
            <a:r>
              <a:rPr lang="en-US" dirty="0" smtClean="0"/>
              <a:t>Capped at $200 per day</a:t>
            </a:r>
          </a:p>
          <a:p>
            <a:r>
              <a:rPr lang="en-US" dirty="0" smtClean="0"/>
              <a:t>Employer cannot require employees to supplement with other paid leaves, and employee cannot demand. Must be by agreement.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2036" y="1273489"/>
            <a:ext cx="4167269" cy="41672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456811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458200" cy="1143000"/>
          </a:xfrm>
        </p:spPr>
        <p:txBody>
          <a:bodyPr>
            <a:noAutofit/>
          </a:bodyPr>
          <a:lstStyle/>
          <a:p>
            <a:pPr algn="l"/>
            <a:r>
              <a:rPr lang="en-US" sz="3000" dirty="0"/>
              <a:t>Expanded FMLA or Emergency FMLA (E-FMLA)</a:t>
            </a:r>
            <a:br>
              <a:rPr lang="en-US" sz="3000" dirty="0"/>
            </a:br>
            <a:r>
              <a:rPr lang="en-US" sz="3000" dirty="0"/>
              <a:t> – Key Points</a:t>
            </a:r>
          </a:p>
        </p:txBody>
      </p:sp>
      <p:sp>
        <p:nvSpPr>
          <p:cNvPr id="3" name="Content Placeholder 2"/>
          <p:cNvSpPr>
            <a:spLocks noGrp="1"/>
          </p:cNvSpPr>
          <p:nvPr>
            <p:ph idx="1"/>
          </p:nvPr>
        </p:nvSpPr>
        <p:spPr>
          <a:xfrm>
            <a:off x="419100" y="2209800"/>
            <a:ext cx="8229600" cy="4525963"/>
          </a:xfrm>
        </p:spPr>
        <p:txBody>
          <a:bodyPr/>
          <a:lstStyle/>
          <a:p>
            <a:r>
              <a:rPr lang="en-US" sz="1800" dirty="0" smtClean="0"/>
              <a:t>Healthcare providers and emergency responders may not get the leave </a:t>
            </a:r>
          </a:p>
          <a:p>
            <a:r>
              <a:rPr lang="en-US" sz="1800" dirty="0" smtClean="0"/>
              <a:t>“Healthcare provider” (definition under normal FMLA)</a:t>
            </a:r>
          </a:p>
          <a:p>
            <a:pPr lvl="2"/>
            <a:r>
              <a:rPr lang="en-US" sz="1800" dirty="0" smtClean="0"/>
              <a:t>Not likely to change because it has implications for the rest of the FMLA</a:t>
            </a:r>
          </a:p>
          <a:p>
            <a:pPr lvl="2"/>
            <a:r>
              <a:rPr lang="en-US" sz="1800" dirty="0" smtClean="0"/>
              <a:t>The definition is purposefully narrow because these are the people who can sign medical certifications for other aspects of the FMLA</a:t>
            </a:r>
          </a:p>
          <a:p>
            <a:pPr lvl="1"/>
            <a:r>
              <a:rPr lang="en-US" sz="1800" dirty="0" smtClean="0"/>
              <a:t>“Emergency responder”</a:t>
            </a:r>
          </a:p>
          <a:p>
            <a:pPr lvl="2"/>
            <a:r>
              <a:rPr lang="en-US" sz="1800" dirty="0" smtClean="0"/>
              <a:t>Because this Act has a very short duration, and is targeted to fighting COVID-19, the DOL had this phrase match the personnel needed to handle the pandemic</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68228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066800"/>
            <a:ext cx="6477000" cy="769441"/>
          </a:xfrm>
          <a:prstGeom prst="rect">
            <a:avLst/>
          </a:prstGeom>
        </p:spPr>
        <p:txBody>
          <a:bodyPr wrap="square">
            <a:spAutoFit/>
          </a:bodyPr>
          <a:lstStyle/>
          <a:p>
            <a:r>
              <a:rPr lang="en-US" sz="4400" kern="0" dirty="0">
                <a:solidFill>
                  <a:srgbClr val="000000"/>
                </a:solidFill>
                <a:latin typeface="Arial"/>
                <a:ea typeface="+mj-ea"/>
                <a:cs typeface="+mj-cs"/>
              </a:rPr>
              <a:t>E-FMLA – Other Aspects</a:t>
            </a:r>
            <a:endParaRPr lang="en-US" dirty="0"/>
          </a:p>
        </p:txBody>
      </p:sp>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a:xfrm>
            <a:off x="419100" y="1905001"/>
            <a:ext cx="8229600" cy="3962400"/>
          </a:xfrm>
        </p:spPr>
        <p:txBody>
          <a:bodyPr/>
          <a:lstStyle/>
          <a:p>
            <a:pPr marL="285750" indent="-285750">
              <a:buFont typeface="Arial" panose="020B0604020202020204" pitchFamily="34" charset="0"/>
              <a:buChar char="•"/>
            </a:pPr>
            <a:r>
              <a:rPr lang="en-US" sz="2200" dirty="0" smtClean="0"/>
              <a:t>Intermittent leave must be by agreement</a:t>
            </a:r>
          </a:p>
          <a:p>
            <a:pPr marL="285750" indent="-285750">
              <a:buFont typeface="Arial" panose="020B0604020202020204" pitchFamily="34" charset="0"/>
              <a:buChar char="•"/>
            </a:pPr>
            <a:r>
              <a:rPr lang="en-US" sz="2200" dirty="0" smtClean="0"/>
              <a:t>If you have to close a facility, terminate, or furlough, </a:t>
            </a:r>
            <a:r>
              <a:rPr lang="en-US" sz="2200" dirty="0"/>
              <a:t>then the employee’s entitlement </a:t>
            </a:r>
            <a:r>
              <a:rPr lang="en-US" sz="2200" dirty="0" smtClean="0"/>
              <a:t>ends</a:t>
            </a:r>
          </a:p>
          <a:p>
            <a:pPr marL="285750" indent="-285750">
              <a:buFont typeface="Arial" panose="020B0604020202020204" pitchFamily="34" charset="0"/>
              <a:buChar char="•"/>
            </a:pPr>
            <a:r>
              <a:rPr lang="en-US" sz="2200" dirty="0" smtClean="0">
                <a:solidFill>
                  <a:srgbClr val="FF0000"/>
                </a:solidFill>
              </a:rPr>
              <a:t>You can, AND SHOULD, require documentation from employee attesting to the reasons for leave</a:t>
            </a:r>
            <a:r>
              <a:rPr lang="en-US" sz="2200" dirty="0" smtClean="0"/>
              <a:t>, and require documentation substantiating the need for leave. </a:t>
            </a:r>
          </a:p>
          <a:p>
            <a:pPr marL="285750" indent="-285750">
              <a:buFont typeface="Arial" panose="020B0604020202020204" pitchFamily="34" charset="0"/>
              <a:buChar char="•"/>
            </a:pPr>
            <a:r>
              <a:rPr lang="en-US" sz="2200" dirty="0" smtClean="0"/>
              <a:t>If an employee says they cannot telecommute, then they cannot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322146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438400"/>
            <a:ext cx="4572000" cy="1362075"/>
          </a:xfrm>
        </p:spPr>
        <p:txBody>
          <a:bodyPr>
            <a:normAutofit fontScale="90000"/>
          </a:bodyPr>
          <a:lstStyle/>
          <a:p>
            <a:r>
              <a:rPr lang="en-US" b="1" dirty="0">
                <a:effectLst>
                  <a:outerShdw blurRad="38100" dist="38100" dir="2700000" algn="tl">
                    <a:srgbClr val="000000">
                      <a:alpha val="43137"/>
                    </a:srgbClr>
                  </a:outerShdw>
                </a:effectLst>
              </a:rPr>
              <a:t>EMERGENCY PAID </a:t>
            </a:r>
            <a:r>
              <a:rPr lang="en-US" b="1" dirty="0" smtClean="0">
                <a:effectLst>
                  <a:outerShdw blurRad="38100" dist="38100" dir="2700000" algn="tl">
                    <a:srgbClr val="000000">
                      <a:alpha val="43137"/>
                    </a:srgbClr>
                  </a:outerShdw>
                </a:effectLst>
              </a:rPr>
              <a:t>SICK LEAVE ACT</a:t>
            </a:r>
            <a:endParaRPr lang="en-US"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523487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dirty="0" smtClean="0"/>
              <a:t>Larger Employers (500+)</a:t>
            </a:r>
            <a:endParaRPr lang="en-US" dirty="0"/>
          </a:p>
        </p:txBody>
      </p:sp>
      <p:sp>
        <p:nvSpPr>
          <p:cNvPr id="3" name="Content Placeholder 2"/>
          <p:cNvSpPr>
            <a:spLocks noGrp="1"/>
          </p:cNvSpPr>
          <p:nvPr>
            <p:ph idx="1"/>
          </p:nvPr>
        </p:nvSpPr>
        <p:spPr>
          <a:xfrm>
            <a:off x="228600" y="1905000"/>
            <a:ext cx="8229600" cy="4525963"/>
          </a:xfrm>
        </p:spPr>
        <p:txBody>
          <a:bodyPr>
            <a:normAutofit/>
          </a:bodyPr>
          <a:lstStyle/>
          <a:p>
            <a:r>
              <a:rPr lang="en-US" sz="2400" dirty="0"/>
              <a:t>Employers with 500 or more employees </a:t>
            </a:r>
            <a:r>
              <a:rPr lang="en-US" sz="2400" b="1" i="1" dirty="0"/>
              <a:t>can</a:t>
            </a:r>
            <a:r>
              <a:rPr lang="en-US" sz="2400" dirty="0"/>
              <a:t> offer EPSL</a:t>
            </a:r>
          </a:p>
          <a:p>
            <a:pPr lvl="1"/>
            <a:r>
              <a:rPr lang="en-US" sz="2100" dirty="0"/>
              <a:t>Often, they </a:t>
            </a:r>
            <a:r>
              <a:rPr lang="en-US" sz="2100" i="1" dirty="0"/>
              <a:t>must</a:t>
            </a:r>
            <a:r>
              <a:rPr lang="en-US" sz="2100" dirty="0"/>
              <a:t> given state and local requirements</a:t>
            </a:r>
          </a:p>
          <a:p>
            <a:r>
              <a:rPr lang="en-US" sz="2400" dirty="0"/>
              <a:t>But larger employers are not </a:t>
            </a:r>
            <a:r>
              <a:rPr lang="en-US" sz="2400" b="1" i="1" dirty="0"/>
              <a:t>required</a:t>
            </a:r>
            <a:r>
              <a:rPr lang="en-US" sz="2400" dirty="0"/>
              <a:t> to provide EPSL and are </a:t>
            </a:r>
            <a:r>
              <a:rPr lang="en-US" sz="2400" b="1" i="1" dirty="0"/>
              <a:t>not</a:t>
            </a:r>
            <a:r>
              <a:rPr lang="en-US" sz="2400" dirty="0"/>
              <a:t> eligible for tax credits</a:t>
            </a:r>
          </a:p>
        </p:txBody>
      </p:sp>
      <p:pic>
        <p:nvPicPr>
          <p:cNvPr id="1028" name="Picture 4" descr="https://static.thenounproject.com/png/2911755-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174" y="3440184"/>
            <a:ext cx="2334101" cy="2334101"/>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442223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229600" cy="1143000"/>
          </a:xfrm>
        </p:spPr>
        <p:txBody>
          <a:bodyPr/>
          <a:lstStyle/>
          <a:p>
            <a:r>
              <a:rPr lang="en-US" dirty="0" smtClean="0"/>
              <a:t>Employee Eligibility</a:t>
            </a:r>
            <a:endParaRPr lang="en-US" dirty="0"/>
          </a:p>
        </p:txBody>
      </p:sp>
      <p:sp>
        <p:nvSpPr>
          <p:cNvPr id="3" name="Content Placeholder 2"/>
          <p:cNvSpPr>
            <a:spLocks noGrp="1"/>
          </p:cNvSpPr>
          <p:nvPr>
            <p:ph idx="1"/>
          </p:nvPr>
        </p:nvSpPr>
        <p:spPr>
          <a:xfrm>
            <a:off x="508227" y="2026784"/>
            <a:ext cx="5501361" cy="3463188"/>
          </a:xfrm>
        </p:spPr>
        <p:txBody>
          <a:bodyPr>
            <a:normAutofit/>
          </a:bodyPr>
          <a:lstStyle/>
          <a:p>
            <a:r>
              <a:rPr lang="en-US" sz="2400" b="1" i="1" dirty="0"/>
              <a:t>All employees </a:t>
            </a:r>
            <a:r>
              <a:rPr lang="en-US" sz="2400" dirty="0"/>
              <a:t>are eligible for EPSL</a:t>
            </a:r>
          </a:p>
          <a:p>
            <a:pPr lvl="1"/>
            <a:r>
              <a:rPr lang="en-US" sz="2100" dirty="0"/>
              <a:t>Length of employment does not matter</a:t>
            </a:r>
          </a:p>
          <a:p>
            <a:pPr lvl="1"/>
            <a:r>
              <a:rPr lang="en-US" sz="2100" dirty="0"/>
              <a:t>Unlike E-FMLA provisions, there is </a:t>
            </a:r>
            <a:r>
              <a:rPr lang="en-US" sz="2100" b="1" i="1" dirty="0"/>
              <a:t>no calendar days, hours of service, or geographic proximity requirements</a:t>
            </a:r>
            <a:r>
              <a:rPr lang="en-US" sz="2100" dirty="0"/>
              <a:t> </a:t>
            </a:r>
          </a:p>
          <a:p>
            <a:r>
              <a:rPr lang="en-US" sz="2400" i="1" dirty="0"/>
              <a:t>No waiting period</a:t>
            </a:r>
            <a:endParaRPr lang="en-US" sz="2400" dirty="0"/>
          </a:p>
          <a:p>
            <a:r>
              <a:rPr lang="en-US" sz="2400" dirty="0"/>
              <a:t>All covered employers have the same obligation</a:t>
            </a:r>
          </a:p>
        </p:txBody>
      </p:sp>
      <p:pic>
        <p:nvPicPr>
          <p:cNvPr id="2050" name="Picture 2" descr="https://static.thenounproject.com/png/2044560-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093" y="1968475"/>
            <a:ext cx="2422124" cy="2422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624235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44323"/>
            <a:ext cx="8229600" cy="1143000"/>
          </a:xfrm>
        </p:spPr>
        <p:txBody>
          <a:bodyPr/>
          <a:lstStyle/>
          <a:p>
            <a:r>
              <a:rPr lang="en-US" dirty="0"/>
              <a:t>When </a:t>
            </a:r>
            <a:r>
              <a:rPr lang="en-US" dirty="0" smtClean="0"/>
              <a:t>Can ESL Be Used?</a:t>
            </a:r>
            <a:endParaRPr lang="en-US" dirty="0"/>
          </a:p>
        </p:txBody>
      </p:sp>
      <p:sp>
        <p:nvSpPr>
          <p:cNvPr id="3" name="Content Placeholder 2"/>
          <p:cNvSpPr>
            <a:spLocks noGrp="1"/>
          </p:cNvSpPr>
          <p:nvPr>
            <p:ph idx="1"/>
          </p:nvPr>
        </p:nvSpPr>
        <p:spPr>
          <a:xfrm>
            <a:off x="990600" y="1752601"/>
            <a:ext cx="7696200" cy="4114800"/>
          </a:xfrm>
        </p:spPr>
        <p:txBody>
          <a:bodyPr>
            <a:normAutofit fontScale="92500"/>
          </a:bodyPr>
          <a:lstStyle/>
          <a:p>
            <a:pPr marL="0" indent="0">
              <a:buNone/>
            </a:pPr>
            <a:r>
              <a:rPr lang="en-US" sz="2000" dirty="0" smtClean="0"/>
              <a:t>State or </a:t>
            </a:r>
            <a:r>
              <a:rPr lang="en-US" sz="2000" dirty="0"/>
              <a:t>local </a:t>
            </a:r>
            <a:r>
              <a:rPr lang="en-US" sz="2000" b="1" i="1" dirty="0"/>
              <a:t>quarantine or isolation order </a:t>
            </a:r>
            <a:r>
              <a:rPr lang="en-US" sz="2000" dirty="0"/>
              <a:t>related to </a:t>
            </a:r>
            <a:r>
              <a:rPr lang="en-US" sz="2000" dirty="0" smtClean="0"/>
              <a:t>COVID-19</a:t>
            </a:r>
          </a:p>
          <a:p>
            <a:pPr marL="0" indent="0">
              <a:buNone/>
            </a:pPr>
            <a:r>
              <a:rPr lang="en-US" sz="2000" b="1" i="1" dirty="0" smtClean="0"/>
              <a:t>Self-quarantine</a:t>
            </a:r>
            <a:r>
              <a:rPr lang="en-US" sz="2000" dirty="0" smtClean="0"/>
              <a:t> </a:t>
            </a:r>
            <a:r>
              <a:rPr lang="en-US" sz="2000" dirty="0"/>
              <a:t>at healthcare provider’s advice related to </a:t>
            </a:r>
            <a:r>
              <a:rPr lang="en-US" sz="2000" dirty="0" smtClean="0"/>
              <a:t>COVID-19</a:t>
            </a:r>
          </a:p>
          <a:p>
            <a:pPr marL="0" indent="0">
              <a:buNone/>
            </a:pPr>
            <a:r>
              <a:rPr lang="en-US" sz="2000" dirty="0" smtClean="0"/>
              <a:t>Experiencing </a:t>
            </a:r>
            <a:r>
              <a:rPr lang="en-US" sz="2000" b="1" i="1" dirty="0" smtClean="0"/>
              <a:t>COVID-19 symptoms </a:t>
            </a:r>
            <a:r>
              <a:rPr lang="en-US" sz="2000" dirty="0" smtClean="0"/>
              <a:t>and </a:t>
            </a:r>
            <a:r>
              <a:rPr lang="en-US" sz="2000" dirty="0"/>
              <a:t>seeking a medical </a:t>
            </a:r>
            <a:r>
              <a:rPr lang="en-US" sz="2000" dirty="0" smtClean="0"/>
              <a:t>diagnosis</a:t>
            </a:r>
            <a:endParaRPr lang="en-US" sz="2000" dirty="0"/>
          </a:p>
          <a:p>
            <a:pPr marL="0" indent="0">
              <a:buNone/>
            </a:pPr>
            <a:r>
              <a:rPr lang="en-US" sz="2000" b="1" i="1" dirty="0" smtClean="0"/>
              <a:t>Caring for </a:t>
            </a:r>
            <a:r>
              <a:rPr lang="en-US" sz="2000" b="1" i="1" dirty="0"/>
              <a:t>an “individual</a:t>
            </a:r>
            <a:r>
              <a:rPr lang="en-US" sz="2000" b="1" i="1" dirty="0" smtClean="0"/>
              <a:t>”</a:t>
            </a:r>
            <a:r>
              <a:rPr lang="en-US" sz="2000" dirty="0" smtClean="0"/>
              <a:t> (</a:t>
            </a:r>
            <a:r>
              <a:rPr lang="en-US" sz="2000" i="1" dirty="0" smtClean="0"/>
              <a:t>undefined</a:t>
            </a:r>
            <a:r>
              <a:rPr lang="en-US" sz="2000" dirty="0" smtClean="0"/>
              <a:t>) </a:t>
            </a:r>
            <a:r>
              <a:rPr lang="en-US" sz="2000" dirty="0"/>
              <a:t>subject to a quarantine/isolation order or </a:t>
            </a:r>
            <a:r>
              <a:rPr lang="en-US" sz="2000" dirty="0" smtClean="0"/>
              <a:t>self-quarantine related </a:t>
            </a:r>
            <a:r>
              <a:rPr lang="en-US" sz="2000" dirty="0"/>
              <a:t>to </a:t>
            </a:r>
            <a:r>
              <a:rPr lang="en-US" sz="2000" dirty="0" smtClean="0"/>
              <a:t>COVID-19</a:t>
            </a:r>
            <a:endParaRPr lang="en-US" sz="2000" dirty="0"/>
          </a:p>
          <a:p>
            <a:pPr marL="0" indent="0">
              <a:buNone/>
            </a:pPr>
            <a:r>
              <a:rPr lang="en-US" sz="2000" b="1" i="1" dirty="0" smtClean="0"/>
              <a:t>Caring </a:t>
            </a:r>
            <a:r>
              <a:rPr lang="en-US" sz="2000" b="1" i="1" dirty="0"/>
              <a:t>for a son or daughter </a:t>
            </a:r>
            <a:r>
              <a:rPr lang="en-US" sz="2000" b="1" i="1" dirty="0" smtClean="0"/>
              <a:t>whose school </a:t>
            </a:r>
            <a:r>
              <a:rPr lang="en-US" sz="2000" b="1" i="1" dirty="0"/>
              <a:t>or place of care </a:t>
            </a:r>
            <a:r>
              <a:rPr lang="en-US" sz="2000" dirty="0" smtClean="0"/>
              <a:t>has </a:t>
            </a:r>
            <a:r>
              <a:rPr lang="en-US" sz="2000" dirty="0"/>
              <a:t>been closed, or </a:t>
            </a:r>
            <a:r>
              <a:rPr lang="en-US" sz="2000" dirty="0" smtClean="0"/>
              <a:t>whose </a:t>
            </a:r>
            <a:r>
              <a:rPr lang="en-US" sz="2000" dirty="0"/>
              <a:t>child care </a:t>
            </a:r>
            <a:r>
              <a:rPr lang="en-US" sz="2000" dirty="0" smtClean="0"/>
              <a:t>provider is </a:t>
            </a:r>
            <a:r>
              <a:rPr lang="en-US" sz="2000" dirty="0"/>
              <a:t>unavailable, due to </a:t>
            </a:r>
            <a:r>
              <a:rPr lang="en-US" sz="2000" dirty="0" smtClean="0"/>
              <a:t>COVID-19</a:t>
            </a:r>
            <a:endParaRPr lang="en-US" sz="2000" dirty="0"/>
          </a:p>
          <a:p>
            <a:pPr marL="0" indent="0">
              <a:buNone/>
            </a:pPr>
            <a:r>
              <a:rPr lang="en-US" sz="2000" dirty="0" smtClean="0"/>
              <a:t>When experiencing </a:t>
            </a:r>
            <a:r>
              <a:rPr lang="en-US" sz="2000" dirty="0"/>
              <a:t>a “</a:t>
            </a:r>
            <a:r>
              <a:rPr lang="en-US" sz="2000" b="1" i="1" dirty="0"/>
              <a:t>substantially similar condition</a:t>
            </a:r>
            <a:r>
              <a:rPr lang="en-US" sz="2000" dirty="0" smtClean="0"/>
              <a:t>” </a:t>
            </a:r>
            <a:r>
              <a:rPr lang="en-US" sz="2000" dirty="0"/>
              <a:t>as specified by the Secretary of Health and Human Services in consultation with the Secretary of the Treasury and the Secretary of </a:t>
            </a:r>
            <a:r>
              <a:rPr lang="en-US" sz="2000" dirty="0" smtClean="0"/>
              <a:t>Labor</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
        <p:nvSpPr>
          <p:cNvPr id="5" name="TextBox 4"/>
          <p:cNvSpPr txBox="1"/>
          <p:nvPr/>
        </p:nvSpPr>
        <p:spPr>
          <a:xfrm>
            <a:off x="581977" y="1773937"/>
            <a:ext cx="685800" cy="2970044"/>
          </a:xfrm>
          <a:prstGeom prst="rect">
            <a:avLst/>
          </a:prstGeom>
          <a:noFill/>
        </p:spPr>
        <p:txBody>
          <a:bodyPr wrap="square" rtlCol="0">
            <a:spAutoFit/>
          </a:bodyPr>
          <a:lstStyle/>
          <a:p>
            <a:r>
              <a:rPr lang="en-US" dirty="0" smtClean="0"/>
              <a:t>1</a:t>
            </a:r>
          </a:p>
          <a:p>
            <a:pPr>
              <a:spcBef>
                <a:spcPts val="600"/>
              </a:spcBef>
            </a:pPr>
            <a:r>
              <a:rPr lang="en-US" dirty="0" smtClean="0"/>
              <a:t>2</a:t>
            </a:r>
          </a:p>
          <a:p>
            <a:pPr>
              <a:spcBef>
                <a:spcPts val="600"/>
              </a:spcBef>
            </a:pPr>
            <a:r>
              <a:rPr lang="en-US" dirty="0" smtClean="0"/>
              <a:t>3</a:t>
            </a:r>
          </a:p>
          <a:p>
            <a:pPr>
              <a:spcBef>
                <a:spcPts val="600"/>
              </a:spcBef>
            </a:pPr>
            <a:r>
              <a:rPr lang="en-US" dirty="0" smtClean="0"/>
              <a:t>4</a:t>
            </a:r>
          </a:p>
          <a:p>
            <a:endParaRPr lang="en-US" dirty="0"/>
          </a:p>
          <a:p>
            <a:pPr>
              <a:spcBef>
                <a:spcPts val="600"/>
              </a:spcBef>
            </a:pPr>
            <a:r>
              <a:rPr lang="en-US" dirty="0" smtClean="0"/>
              <a:t>5</a:t>
            </a:r>
          </a:p>
          <a:p>
            <a:endParaRPr lang="en-US" dirty="0"/>
          </a:p>
          <a:p>
            <a:endParaRPr lang="en-US" dirty="0" smtClean="0"/>
          </a:p>
          <a:p>
            <a:pPr>
              <a:spcBef>
                <a:spcPts val="800"/>
              </a:spcBef>
            </a:pPr>
            <a:r>
              <a:rPr lang="en-US" dirty="0" smtClean="0"/>
              <a:t>6</a:t>
            </a:r>
            <a:endParaRPr lang="en-US" dirty="0"/>
          </a:p>
        </p:txBody>
      </p:sp>
    </p:spTree>
    <p:extLst>
      <p:ext uri="{BB962C8B-B14F-4D97-AF65-F5344CB8AC3E}">
        <p14:creationId xmlns:p14="http://schemas.microsoft.com/office/powerpoint/2010/main" val="1914381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44323"/>
            <a:ext cx="8229600" cy="1143000"/>
          </a:xfrm>
        </p:spPr>
        <p:txBody>
          <a:bodyPr/>
          <a:lstStyle/>
          <a:p>
            <a:r>
              <a:rPr lang="en-US" dirty="0"/>
              <a:t>When </a:t>
            </a:r>
            <a:r>
              <a:rPr lang="en-US" dirty="0" smtClean="0"/>
              <a:t>Can ESL Be Used?</a:t>
            </a:r>
            <a:endParaRPr lang="en-US" dirty="0"/>
          </a:p>
        </p:txBody>
      </p:sp>
      <p:sp>
        <p:nvSpPr>
          <p:cNvPr id="3" name="Content Placeholder 2"/>
          <p:cNvSpPr>
            <a:spLocks noGrp="1"/>
          </p:cNvSpPr>
          <p:nvPr>
            <p:ph idx="1"/>
          </p:nvPr>
        </p:nvSpPr>
        <p:spPr>
          <a:xfrm>
            <a:off x="990600" y="1752601"/>
            <a:ext cx="7696200" cy="4114800"/>
          </a:xfrm>
        </p:spPr>
        <p:txBody>
          <a:bodyPr>
            <a:normAutofit/>
          </a:bodyPr>
          <a:lstStyle/>
          <a:p>
            <a:r>
              <a:rPr lang="en-US" sz="2000" dirty="0" smtClean="0"/>
              <a:t>Unable to work/telework</a:t>
            </a:r>
          </a:p>
          <a:p>
            <a:pPr lvl="1"/>
            <a:r>
              <a:rPr lang="en-US" sz="2100" dirty="0" smtClean="0"/>
              <a:t>Same for both EFML and EPSL</a:t>
            </a:r>
          </a:p>
          <a:p>
            <a:pPr lvl="1"/>
            <a:r>
              <a:rPr lang="en-US" sz="2100" dirty="0" smtClean="0"/>
              <a:t>Employer has work for the employee but one of the qualifying EFML/EPSL reasons prevents him/her from being able to perform that work</a:t>
            </a:r>
          </a:p>
          <a:p>
            <a:pPr lvl="1"/>
            <a:r>
              <a:rPr lang="en-US" sz="2100" dirty="0" smtClean="0"/>
              <a:t>Employees who have been laid off/furloughed are not eligible for leave under FFCRA</a:t>
            </a:r>
          </a:p>
          <a:p>
            <a:pPr lvl="1"/>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806463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52430"/>
            <a:ext cx="4114800" cy="1143000"/>
          </a:xfrm>
        </p:spPr>
        <p:txBody>
          <a:bodyPr/>
          <a:lstStyle/>
          <a:p>
            <a:r>
              <a:rPr lang="en-US" dirty="0" smtClean="0"/>
              <a:t>Available Hours</a:t>
            </a:r>
            <a:endParaRPr lang="en-US" dirty="0"/>
          </a:p>
        </p:txBody>
      </p:sp>
      <p:sp>
        <p:nvSpPr>
          <p:cNvPr id="3" name="Content Placeholder 2"/>
          <p:cNvSpPr>
            <a:spLocks noGrp="1"/>
          </p:cNvSpPr>
          <p:nvPr>
            <p:ph idx="1"/>
          </p:nvPr>
        </p:nvSpPr>
        <p:spPr>
          <a:xfrm>
            <a:off x="417576" y="2313718"/>
            <a:ext cx="8007123" cy="3741425"/>
          </a:xfrm>
        </p:spPr>
        <p:txBody>
          <a:bodyPr>
            <a:normAutofit fontScale="70000" lnSpcReduction="20000"/>
          </a:bodyPr>
          <a:lstStyle/>
          <a:p>
            <a:r>
              <a:rPr lang="en-US" b="1" i="1" dirty="0" smtClean="0"/>
              <a:t>Full-time</a:t>
            </a:r>
            <a:r>
              <a:rPr lang="en-US" dirty="0" smtClean="0"/>
              <a:t> employees get </a:t>
            </a:r>
            <a:r>
              <a:rPr lang="en-US" b="1" i="1" dirty="0" smtClean="0"/>
              <a:t>80 hours</a:t>
            </a:r>
            <a:endParaRPr lang="en-US" dirty="0"/>
          </a:p>
          <a:p>
            <a:r>
              <a:rPr lang="en-US" b="1" i="1" dirty="0" smtClean="0"/>
              <a:t>Part-time</a:t>
            </a:r>
            <a:r>
              <a:rPr lang="en-US" dirty="0" smtClean="0"/>
              <a:t> employees get the </a:t>
            </a:r>
            <a:r>
              <a:rPr lang="en-US" dirty="0"/>
              <a:t>number of hours </a:t>
            </a:r>
            <a:r>
              <a:rPr lang="en-US" dirty="0" smtClean="0"/>
              <a:t>they work, on average</a:t>
            </a:r>
            <a:r>
              <a:rPr lang="en-US" dirty="0"/>
              <a:t>, over a 2-week </a:t>
            </a:r>
            <a:r>
              <a:rPr lang="en-US" dirty="0" smtClean="0"/>
              <a:t>period</a:t>
            </a:r>
          </a:p>
          <a:p>
            <a:pPr lvl="1"/>
            <a:r>
              <a:rPr lang="en-US" dirty="0" smtClean="0"/>
              <a:t>For example, if part-time employees average 24 hours a week, they get 48 hours</a:t>
            </a:r>
          </a:p>
          <a:p>
            <a:r>
              <a:rPr lang="en-US" dirty="0" smtClean="0"/>
              <a:t>Hours for part-time employees with </a:t>
            </a:r>
            <a:r>
              <a:rPr lang="en-US" b="1" i="1" dirty="0" smtClean="0"/>
              <a:t>variable schedules</a:t>
            </a:r>
            <a:r>
              <a:rPr lang="en-US" dirty="0"/>
              <a:t> </a:t>
            </a:r>
            <a:r>
              <a:rPr lang="en-US" dirty="0" smtClean="0"/>
              <a:t>– available EPSL hours should be calculated according to:</a:t>
            </a:r>
            <a:endParaRPr lang="en-US" dirty="0"/>
          </a:p>
          <a:p>
            <a:pPr lvl="1"/>
            <a:r>
              <a:rPr lang="en-US" dirty="0" smtClean="0"/>
              <a:t>Their average daily hours scheduled in the </a:t>
            </a:r>
            <a:r>
              <a:rPr lang="en-US" b="1" i="1" dirty="0" smtClean="0"/>
              <a:t>six (6) months prior </a:t>
            </a:r>
            <a:r>
              <a:rPr lang="en-US" dirty="0" smtClean="0"/>
              <a:t>to use of EPSL, or</a:t>
            </a:r>
            <a:endParaRPr lang="en-US" dirty="0"/>
          </a:p>
          <a:p>
            <a:pPr lvl="1"/>
            <a:r>
              <a:rPr lang="en-US" dirty="0" smtClean="0"/>
              <a:t>If they did </a:t>
            </a:r>
            <a:r>
              <a:rPr lang="en-US" dirty="0"/>
              <a:t>not work </a:t>
            </a:r>
            <a:r>
              <a:rPr lang="en-US" dirty="0" smtClean="0"/>
              <a:t>for six months prior, a “reasonable expectation” of average daily hours scheduled upon hire</a:t>
            </a:r>
            <a:endParaRPr lang="en-US" dirty="0"/>
          </a:p>
          <a:p>
            <a:endParaRPr lang="en-US" dirty="0"/>
          </a:p>
        </p:txBody>
      </p:sp>
      <p:pic>
        <p:nvPicPr>
          <p:cNvPr id="3074" name="Picture 2" descr="https://static.thenounproject.com/png/2185840-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554" y="1131094"/>
            <a:ext cx="996885" cy="9968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756309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35341"/>
            <a:ext cx="8229600" cy="1143000"/>
          </a:xfrm>
        </p:spPr>
        <p:txBody>
          <a:bodyPr/>
          <a:lstStyle/>
          <a:p>
            <a:pPr algn="l"/>
            <a:r>
              <a:rPr lang="en-US" dirty="0" smtClean="0"/>
              <a:t>EPSL Pay</a:t>
            </a:r>
            <a:endParaRPr lang="en-US" dirty="0"/>
          </a:p>
        </p:txBody>
      </p:sp>
      <p:sp>
        <p:nvSpPr>
          <p:cNvPr id="3" name="Content Placeholder 2"/>
          <p:cNvSpPr>
            <a:spLocks noGrp="1"/>
          </p:cNvSpPr>
          <p:nvPr>
            <p:ph idx="1"/>
          </p:nvPr>
        </p:nvSpPr>
        <p:spPr>
          <a:xfrm>
            <a:off x="304800" y="1828800"/>
            <a:ext cx="6934200" cy="3463188"/>
          </a:xfrm>
        </p:spPr>
        <p:txBody>
          <a:bodyPr>
            <a:noAutofit/>
          </a:bodyPr>
          <a:lstStyle/>
          <a:p>
            <a:r>
              <a:rPr lang="en-US" sz="2000" dirty="0" smtClean="0"/>
              <a:t>Unlike E-FMLA, </a:t>
            </a:r>
            <a:r>
              <a:rPr lang="en-US" sz="2000" b="1" i="1" dirty="0" smtClean="0"/>
              <a:t>all EPSL is paid</a:t>
            </a:r>
          </a:p>
          <a:p>
            <a:r>
              <a:rPr lang="en-US" sz="2000" b="1" i="1" dirty="0" smtClean="0"/>
              <a:t>Pay is calculated </a:t>
            </a:r>
            <a:r>
              <a:rPr lang="en-US" sz="2000" dirty="0" smtClean="0"/>
              <a:t>at the </a:t>
            </a:r>
            <a:r>
              <a:rPr lang="en-US" sz="2000" b="1" i="1" dirty="0" smtClean="0"/>
              <a:t>higher</a:t>
            </a:r>
            <a:r>
              <a:rPr lang="en-US" sz="2000" dirty="0" smtClean="0"/>
              <a:t> of: </a:t>
            </a:r>
          </a:p>
          <a:p>
            <a:pPr lvl="1"/>
            <a:r>
              <a:rPr lang="en-US" sz="2000" dirty="0" smtClean="0"/>
              <a:t>Regular rate, federal </a:t>
            </a:r>
            <a:r>
              <a:rPr lang="en-US" sz="2000" dirty="0"/>
              <a:t>minimum </a:t>
            </a:r>
            <a:r>
              <a:rPr lang="en-US" sz="2000" dirty="0" smtClean="0"/>
              <a:t>wage, or local </a:t>
            </a:r>
            <a:r>
              <a:rPr lang="en-US" sz="2000" dirty="0"/>
              <a:t>minimum </a:t>
            </a:r>
            <a:r>
              <a:rPr lang="en-US" sz="2000" dirty="0" smtClean="0"/>
              <a:t>wage</a:t>
            </a:r>
          </a:p>
          <a:p>
            <a:pPr lvl="1"/>
            <a:r>
              <a:rPr lang="en-US" sz="2000" dirty="0" smtClean="0"/>
              <a:t>Inclusive of commissions, tips, or piece rates</a:t>
            </a:r>
          </a:p>
          <a:p>
            <a:r>
              <a:rPr lang="en-US" sz="2000" dirty="0" smtClean="0"/>
              <a:t>However</a:t>
            </a:r>
            <a:r>
              <a:rPr lang="en-US" sz="2000" dirty="0"/>
              <a:t>, </a:t>
            </a:r>
            <a:r>
              <a:rPr lang="en-US" sz="2000" dirty="0" smtClean="0"/>
              <a:t>EPSL is </a:t>
            </a:r>
            <a:r>
              <a:rPr lang="en-US" sz="2000" b="1" i="1" dirty="0" smtClean="0"/>
              <a:t>capped</a:t>
            </a:r>
            <a:r>
              <a:rPr lang="en-US" sz="2000" dirty="0" smtClean="0"/>
              <a:t>:</a:t>
            </a:r>
          </a:p>
          <a:p>
            <a:pPr lvl="1"/>
            <a:r>
              <a:rPr lang="en-US" sz="2000" dirty="0" smtClean="0"/>
              <a:t>$</a:t>
            </a:r>
            <a:r>
              <a:rPr lang="en-US" sz="2000" dirty="0"/>
              <a:t>511 per </a:t>
            </a:r>
            <a:r>
              <a:rPr lang="en-US" sz="2000" dirty="0" smtClean="0"/>
              <a:t>day</a:t>
            </a:r>
          </a:p>
          <a:p>
            <a:pPr lvl="1"/>
            <a:r>
              <a:rPr lang="en-US" sz="2000" dirty="0" smtClean="0"/>
              <a:t>$</a:t>
            </a:r>
            <a:r>
              <a:rPr lang="en-US" sz="2000" dirty="0"/>
              <a:t>5,110 in the </a:t>
            </a:r>
            <a:r>
              <a:rPr lang="en-US" sz="2000" dirty="0" smtClean="0"/>
              <a:t>aggregate</a:t>
            </a:r>
          </a:p>
          <a:p>
            <a:r>
              <a:rPr lang="en-US" sz="2000" dirty="0" smtClean="0"/>
              <a:t>But, </a:t>
            </a:r>
            <a:r>
              <a:rPr lang="en-US" sz="2000" dirty="0"/>
              <a:t>employees absent for </a:t>
            </a:r>
            <a:r>
              <a:rPr lang="en-US" sz="2000" dirty="0" smtClean="0"/>
              <a:t>“</a:t>
            </a:r>
            <a:r>
              <a:rPr lang="en-US" sz="2000" dirty="0"/>
              <a:t>Care for Others,” “School/Childcare Closure,” and “Similar Conditions” </a:t>
            </a:r>
            <a:r>
              <a:rPr lang="en-US" sz="2000" dirty="0" smtClean="0"/>
              <a:t>receive </a:t>
            </a:r>
            <a:r>
              <a:rPr lang="en-US" sz="2000" dirty="0"/>
              <a:t>two-thirds (2/3) of their regular rate, capped at $200 per day ($2,000 in the aggregate</a:t>
            </a:r>
            <a:r>
              <a:rPr lang="en-US" sz="2000" dirty="0" smtClean="0"/>
              <a:t>)</a:t>
            </a:r>
          </a:p>
        </p:txBody>
      </p:sp>
      <p:pic>
        <p:nvPicPr>
          <p:cNvPr id="4098" name="Picture 2" descr="https://static.thenounproject.com/png/2909366-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862" y="2278341"/>
            <a:ext cx="1801108" cy="2019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70479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54116"/>
            <a:ext cx="4953000" cy="838199"/>
          </a:xfrm>
        </p:spPr>
        <p:txBody>
          <a:bodyPr/>
          <a:lstStyle/>
          <a:p>
            <a:pPr marL="0" indent="0">
              <a:buNone/>
            </a:pPr>
            <a:r>
              <a:rPr lang="en-US" dirty="0" smtClean="0"/>
              <a:t>Webinar Disclosure</a:t>
            </a:r>
            <a:endParaRPr lang="en-US" dirty="0"/>
          </a:p>
        </p:txBody>
      </p:sp>
      <p:sp>
        <p:nvSpPr>
          <p:cNvPr id="5" name="TextBox 4"/>
          <p:cNvSpPr txBox="1"/>
          <p:nvPr/>
        </p:nvSpPr>
        <p:spPr>
          <a:xfrm>
            <a:off x="914400" y="2209800"/>
            <a:ext cx="7391400" cy="4124206"/>
          </a:xfrm>
          <a:prstGeom prst="rect">
            <a:avLst/>
          </a:prstGeom>
          <a:noFill/>
        </p:spPr>
        <p:txBody>
          <a:bodyPr wrap="square" rtlCol="0">
            <a:spAutoFit/>
          </a:bodyPr>
          <a:lstStyle/>
          <a:p>
            <a:r>
              <a:rPr lang="en-US" sz="1600" dirty="0" smtClean="0"/>
              <a:t>By </a:t>
            </a:r>
            <a:r>
              <a:rPr lang="en-US" sz="1600" dirty="0"/>
              <a:t>hosting this Webinar, California Grocers Association (CGA) </a:t>
            </a:r>
            <a:r>
              <a:rPr lang="en-US" sz="1600" dirty="0" smtClean="0"/>
              <a:t>and the CGA Educational Foundation (CGAEF) are providing </a:t>
            </a:r>
            <a:r>
              <a:rPr lang="en-US" sz="1600" dirty="0"/>
              <a:t>an opportunity for </a:t>
            </a:r>
            <a:r>
              <a:rPr lang="en-US" sz="1600" dirty="0" smtClean="0"/>
              <a:t>their </a:t>
            </a:r>
            <a:r>
              <a:rPr lang="en-US" sz="1600" dirty="0"/>
              <a:t>members and attendees to obtain general information </a:t>
            </a:r>
            <a:r>
              <a:rPr lang="en-US" sz="1600" dirty="0" smtClean="0"/>
              <a:t>that may be of interest to your company. </a:t>
            </a:r>
            <a:r>
              <a:rPr lang="en-US" sz="1600" dirty="0"/>
              <a:t>  The Webinar is designed to provide practical and useful information on the subject matter covered. However, CGA </a:t>
            </a:r>
            <a:r>
              <a:rPr lang="en-US" sz="1600" dirty="0" smtClean="0"/>
              <a:t>/CGAEF is </a:t>
            </a:r>
            <a:r>
              <a:rPr lang="en-US" sz="1600" dirty="0"/>
              <a:t>not engaged in rendering legal, accounting or other professional advice or services. </a:t>
            </a:r>
            <a:endParaRPr lang="en-US" sz="1600" dirty="0" smtClean="0"/>
          </a:p>
          <a:p>
            <a:r>
              <a:rPr lang="en-US" sz="1600" dirty="0" smtClean="0"/>
              <a:t/>
            </a:r>
            <a:br>
              <a:rPr lang="en-US" sz="1600" dirty="0" smtClean="0"/>
            </a:br>
            <a:endParaRPr lang="en-US" sz="1600" dirty="0"/>
          </a:p>
          <a:p>
            <a:r>
              <a:rPr lang="en-US" sz="1600" dirty="0" smtClean="0"/>
              <a:t>CGA/CGAEF </a:t>
            </a:r>
            <a:r>
              <a:rPr lang="en-US" sz="1600" dirty="0"/>
              <a:t>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p>
          <a:p>
            <a:endParaRPr lang="en-US" dirty="0"/>
          </a:p>
          <a:p>
            <a:endParaRPr lang="en-US" dirty="0" smtClean="0"/>
          </a:p>
          <a:p>
            <a:endParaRPr lang="en-US" dirty="0"/>
          </a:p>
        </p:txBody>
      </p:sp>
    </p:spTree>
    <p:extLst>
      <p:ext uri="{BB962C8B-B14F-4D97-AF65-F5344CB8AC3E}">
        <p14:creationId xmlns:p14="http://schemas.microsoft.com/office/powerpoint/2010/main" val="1288887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1143000"/>
          </a:xfrm>
        </p:spPr>
        <p:txBody>
          <a:bodyPr/>
          <a:lstStyle/>
          <a:p>
            <a:pPr algn="l"/>
            <a:r>
              <a:rPr lang="en-US" dirty="0" smtClean="0"/>
              <a:t>Notice by the Employee</a:t>
            </a:r>
            <a:endParaRPr lang="en-US" dirty="0"/>
          </a:p>
        </p:txBody>
      </p:sp>
      <p:sp>
        <p:nvSpPr>
          <p:cNvPr id="3" name="Content Placeholder 2"/>
          <p:cNvSpPr>
            <a:spLocks noGrp="1"/>
          </p:cNvSpPr>
          <p:nvPr>
            <p:ph idx="1"/>
          </p:nvPr>
        </p:nvSpPr>
        <p:spPr>
          <a:xfrm>
            <a:off x="457200" y="2350008"/>
            <a:ext cx="8359877" cy="3463188"/>
          </a:xfrm>
        </p:spPr>
        <p:txBody>
          <a:bodyPr>
            <a:normAutofit/>
          </a:bodyPr>
          <a:lstStyle/>
          <a:p>
            <a:r>
              <a:rPr lang="en-US" sz="2400" dirty="0"/>
              <a:t>FFCRA states “</a:t>
            </a:r>
            <a:r>
              <a:rPr lang="en-US" sz="2400" b="1" i="1" dirty="0"/>
              <a:t>[a]fter </a:t>
            </a:r>
            <a:r>
              <a:rPr lang="en-US" sz="2400" dirty="0"/>
              <a:t>the first workday (or portion thereof)” that EPSL is used, employers “may require” employees to follow “</a:t>
            </a:r>
            <a:r>
              <a:rPr lang="en-US" sz="2400" b="1" i="1" dirty="0"/>
              <a:t>reasonable notice procedures.</a:t>
            </a:r>
            <a:r>
              <a:rPr lang="en-US" sz="2400" dirty="0"/>
              <a:t>”</a:t>
            </a:r>
          </a:p>
          <a:p>
            <a:r>
              <a:rPr lang="en-US" sz="2400" dirty="0"/>
              <a:t>But, FFCRA contains no explicit provision for notice </a:t>
            </a:r>
            <a:r>
              <a:rPr lang="en-US" sz="2400" b="1" i="1" dirty="0"/>
              <a:t>prior to </a:t>
            </a:r>
            <a:r>
              <a:rPr lang="en-US" sz="2400" dirty="0"/>
              <a:t>“the first workday.”</a:t>
            </a:r>
          </a:p>
          <a:p>
            <a:r>
              <a:rPr lang="en-US" sz="2400" dirty="0"/>
              <a:t>Employer policies requiring advance notice should be reviewed and provide for advance notice only when reasonable under the circumstances.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2074001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227" y="1078844"/>
            <a:ext cx="8007123" cy="761150"/>
          </a:xfrm>
        </p:spPr>
        <p:txBody>
          <a:bodyPr/>
          <a:lstStyle/>
          <a:p>
            <a:pPr algn="l"/>
            <a:r>
              <a:rPr lang="en-US" dirty="0" smtClean="0"/>
              <a:t>Carryover and </a:t>
            </a:r>
            <a:r>
              <a:rPr lang="en-US" dirty="0"/>
              <a:t>Payout</a:t>
            </a:r>
          </a:p>
        </p:txBody>
      </p:sp>
      <p:sp>
        <p:nvSpPr>
          <p:cNvPr id="3" name="Content Placeholder 2"/>
          <p:cNvSpPr>
            <a:spLocks noGrp="1"/>
          </p:cNvSpPr>
          <p:nvPr>
            <p:ph idx="1"/>
          </p:nvPr>
        </p:nvSpPr>
        <p:spPr>
          <a:xfrm>
            <a:off x="508227" y="2026784"/>
            <a:ext cx="4122691" cy="3544355"/>
          </a:xfrm>
        </p:spPr>
        <p:txBody>
          <a:bodyPr>
            <a:normAutofit fontScale="85000" lnSpcReduction="10000"/>
          </a:bodyPr>
          <a:lstStyle/>
          <a:p>
            <a:endParaRPr lang="en-US" dirty="0" smtClean="0"/>
          </a:p>
          <a:p>
            <a:r>
              <a:rPr lang="en-US" sz="2400" dirty="0"/>
              <a:t>Unused EPSL does </a:t>
            </a:r>
            <a:r>
              <a:rPr lang="en-US" sz="2400" b="1" i="1" dirty="0"/>
              <a:t>not</a:t>
            </a:r>
            <a:r>
              <a:rPr lang="en-US" sz="2400" dirty="0"/>
              <a:t> carry over to subsequent years.</a:t>
            </a:r>
          </a:p>
          <a:p>
            <a:endParaRPr lang="en-US" dirty="0" smtClean="0"/>
          </a:p>
          <a:p>
            <a:endParaRPr lang="en-US" dirty="0"/>
          </a:p>
          <a:p>
            <a:endParaRPr lang="en-US" dirty="0" smtClean="0"/>
          </a:p>
          <a:p>
            <a:r>
              <a:rPr lang="en-US" sz="2400" dirty="0"/>
              <a:t>EPSL is </a:t>
            </a:r>
            <a:r>
              <a:rPr lang="en-US" sz="2400" b="1" i="1" dirty="0"/>
              <a:t>not</a:t>
            </a:r>
            <a:r>
              <a:rPr lang="en-US" sz="2400" dirty="0"/>
              <a:t> required to be paid out at termination, resignation, retirement, etc.</a:t>
            </a:r>
          </a:p>
        </p:txBody>
      </p:sp>
      <p:pic>
        <p:nvPicPr>
          <p:cNvPr id="5122" name="Picture 2" descr="https://static.thenounproject.com/png/3117295-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298" y="221768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tatic.thenounproject.com/png/3047683-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433" y="406122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2369014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71016"/>
            <a:ext cx="8229600" cy="786384"/>
          </a:xfrm>
        </p:spPr>
        <p:txBody>
          <a:bodyPr/>
          <a:lstStyle/>
          <a:p>
            <a:pPr algn="l"/>
            <a:r>
              <a:rPr lang="en-US" sz="3200" dirty="0" smtClean="0"/>
              <a:t>Preexisting Policies and Other Paid Leave</a:t>
            </a:r>
            <a:endParaRPr lang="en-US" sz="3200" dirty="0"/>
          </a:p>
        </p:txBody>
      </p:sp>
      <p:sp>
        <p:nvSpPr>
          <p:cNvPr id="3" name="Content Placeholder 2"/>
          <p:cNvSpPr>
            <a:spLocks noGrp="1"/>
          </p:cNvSpPr>
          <p:nvPr>
            <p:ph idx="1"/>
          </p:nvPr>
        </p:nvSpPr>
        <p:spPr>
          <a:xfrm>
            <a:off x="304800" y="1905001"/>
            <a:ext cx="8229600" cy="4038600"/>
          </a:xfrm>
        </p:spPr>
        <p:txBody>
          <a:bodyPr>
            <a:normAutofit/>
          </a:bodyPr>
          <a:lstStyle/>
          <a:p>
            <a:r>
              <a:rPr lang="en-US" sz="2400" dirty="0"/>
              <a:t>The final version of FFCRA removes a provision requiring paid sick leave be provided “</a:t>
            </a:r>
            <a:r>
              <a:rPr lang="en-US" sz="2400" b="1" i="1" dirty="0"/>
              <a:t>in addition to</a:t>
            </a:r>
            <a:r>
              <a:rPr lang="en-US" sz="2400" dirty="0"/>
              <a:t>” other paid leave.</a:t>
            </a:r>
          </a:p>
          <a:p>
            <a:r>
              <a:rPr lang="en-US" sz="2400" dirty="0"/>
              <a:t>However, the DOL’s Q&amp;As clarify the FFCRA’s EPSL provisions “impose[] a </a:t>
            </a:r>
            <a:r>
              <a:rPr lang="en-US" sz="2400" b="1" i="1" dirty="0"/>
              <a:t>new leave requirement </a:t>
            </a:r>
            <a:r>
              <a:rPr lang="en-US" sz="2400" dirty="0"/>
              <a:t>on employers that is effective beginning on April 1, 2020.”</a:t>
            </a:r>
          </a:p>
          <a:p>
            <a:endParaRPr lang="en-US" sz="2400" dirty="0"/>
          </a:p>
          <a:p>
            <a:r>
              <a:rPr lang="en-US" sz="2400" dirty="0"/>
              <a:t>Employers may </a:t>
            </a:r>
            <a:r>
              <a:rPr lang="en-US" sz="2400" b="1" i="1" dirty="0"/>
              <a:t>not</a:t>
            </a:r>
            <a:r>
              <a:rPr lang="en-US" sz="2400" dirty="0"/>
              <a:t> require use of </a:t>
            </a:r>
            <a:r>
              <a:rPr lang="en-US" sz="2400" b="1" i="1" dirty="0"/>
              <a:t>other paid leave </a:t>
            </a:r>
            <a:r>
              <a:rPr lang="en-US" sz="2400" dirty="0"/>
              <a:t>before use of EPSL.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2641410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609600"/>
          </a:xfrm>
        </p:spPr>
        <p:txBody>
          <a:bodyPr/>
          <a:lstStyle/>
          <a:p>
            <a:pPr algn="l"/>
            <a:r>
              <a:rPr lang="en-US" sz="3200" dirty="0" smtClean="0"/>
              <a:t>Interaction of EPSL and E-FMLA</a:t>
            </a:r>
            <a:endParaRPr lang="en-US" sz="3200" dirty="0"/>
          </a:p>
        </p:txBody>
      </p:sp>
      <p:sp>
        <p:nvSpPr>
          <p:cNvPr id="3" name="Content Placeholder 2"/>
          <p:cNvSpPr>
            <a:spLocks noGrp="1"/>
          </p:cNvSpPr>
          <p:nvPr>
            <p:ph idx="1"/>
          </p:nvPr>
        </p:nvSpPr>
        <p:spPr>
          <a:xfrm>
            <a:off x="338328" y="1810512"/>
            <a:ext cx="8229600" cy="4525963"/>
          </a:xfrm>
        </p:spPr>
        <p:txBody>
          <a:bodyPr>
            <a:noAutofit/>
          </a:bodyPr>
          <a:lstStyle/>
          <a:p>
            <a:r>
              <a:rPr lang="en-US" sz="2300" dirty="0"/>
              <a:t>EPSL and E-FMLA provide leave when an employee’s child’s school or child care provider is closed, or when the child care provider is unavailable due to COVID-19. </a:t>
            </a:r>
          </a:p>
          <a:p>
            <a:r>
              <a:rPr lang="en-US" sz="2300" dirty="0"/>
              <a:t>DOL Q&amp;As clarify employees may be eligible for EPSL and E-FMLA, but only for a total of twelve (12) weeks of paid leave.  </a:t>
            </a:r>
          </a:p>
          <a:p>
            <a:r>
              <a:rPr lang="en-US" sz="2300" dirty="0"/>
              <a:t>EPSL provides for an initial two weeks (10 days) of paid leave, which are unpaid under E-FMLA.</a:t>
            </a:r>
          </a:p>
          <a:p>
            <a:r>
              <a:rPr lang="en-US" sz="2300" dirty="0"/>
              <a:t>After two weeks (10 days), employees receive E-FMLA at the 2/3 regular rate for the next ten (10) scheduled weeks.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5426881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609600"/>
          </a:xfrm>
        </p:spPr>
        <p:txBody>
          <a:bodyPr/>
          <a:lstStyle/>
          <a:p>
            <a:pPr algn="l"/>
            <a:r>
              <a:rPr lang="en-US" sz="3200" dirty="0" smtClean="0"/>
              <a:t>FFCRA Recordkeeping</a:t>
            </a:r>
            <a:endParaRPr lang="en-US" sz="3200" dirty="0"/>
          </a:p>
        </p:txBody>
      </p:sp>
      <p:sp>
        <p:nvSpPr>
          <p:cNvPr id="3" name="Content Placeholder 2"/>
          <p:cNvSpPr>
            <a:spLocks noGrp="1"/>
          </p:cNvSpPr>
          <p:nvPr>
            <p:ph idx="1"/>
          </p:nvPr>
        </p:nvSpPr>
        <p:spPr>
          <a:xfrm>
            <a:off x="338328" y="1810512"/>
            <a:ext cx="8229600" cy="4525963"/>
          </a:xfrm>
        </p:spPr>
        <p:txBody>
          <a:bodyPr>
            <a:noAutofit/>
          </a:bodyPr>
          <a:lstStyle/>
          <a:p>
            <a:pPr marL="0" indent="0">
              <a:buNone/>
            </a:pPr>
            <a:r>
              <a:rPr lang="en-US" sz="2300" dirty="0" smtClean="0"/>
              <a:t>For both EFML and EPSL you must document the following: </a:t>
            </a:r>
            <a:endParaRPr lang="en-US" sz="2300" dirty="0"/>
          </a:p>
          <a:p>
            <a:r>
              <a:rPr lang="en-US" sz="2300" dirty="0" smtClean="0"/>
              <a:t>Name of employee requesting leave</a:t>
            </a:r>
          </a:p>
          <a:p>
            <a:r>
              <a:rPr lang="en-US" sz="2300" dirty="0" smtClean="0"/>
              <a:t>Date(s) for which leave is requested</a:t>
            </a:r>
          </a:p>
          <a:p>
            <a:r>
              <a:rPr lang="en-US" sz="2300" dirty="0" smtClean="0"/>
              <a:t>Reason for leave</a:t>
            </a:r>
          </a:p>
          <a:p>
            <a:r>
              <a:rPr lang="en-US" sz="2300" dirty="0" smtClean="0"/>
              <a:t>Statement from the employee that he or she is unable to work because of that reason</a:t>
            </a:r>
          </a:p>
          <a:p>
            <a:pPr marL="0" indent="0">
              <a:buNone/>
            </a:pPr>
            <a:r>
              <a:rPr lang="en-US" sz="2300" dirty="0" smtClean="0"/>
              <a:t>Documentation required whether you grant or deny the leave request</a:t>
            </a:r>
            <a:endParaRPr lang="en-US" sz="2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3761220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609600"/>
          </a:xfrm>
        </p:spPr>
        <p:txBody>
          <a:bodyPr/>
          <a:lstStyle/>
          <a:p>
            <a:pPr algn="l"/>
            <a:r>
              <a:rPr lang="en-US" sz="3200" dirty="0" smtClean="0"/>
              <a:t>FFCRA Recordkeeping</a:t>
            </a:r>
            <a:endParaRPr lang="en-US" sz="3200" dirty="0"/>
          </a:p>
        </p:txBody>
      </p:sp>
      <p:sp>
        <p:nvSpPr>
          <p:cNvPr id="3" name="Content Placeholder 2"/>
          <p:cNvSpPr>
            <a:spLocks noGrp="1"/>
          </p:cNvSpPr>
          <p:nvPr>
            <p:ph idx="1"/>
          </p:nvPr>
        </p:nvSpPr>
        <p:spPr>
          <a:xfrm>
            <a:off x="338328" y="1810512"/>
            <a:ext cx="8229600" cy="4525963"/>
          </a:xfrm>
        </p:spPr>
        <p:txBody>
          <a:bodyPr>
            <a:noAutofit/>
          </a:bodyPr>
          <a:lstStyle/>
          <a:p>
            <a:pPr marL="0" indent="0">
              <a:buNone/>
            </a:pPr>
            <a:r>
              <a:rPr lang="en-US" sz="2300" dirty="0" smtClean="0"/>
              <a:t>Additional requirements: </a:t>
            </a:r>
          </a:p>
          <a:p>
            <a:pPr marL="0" indent="0">
              <a:buNone/>
            </a:pPr>
            <a:endParaRPr lang="en-US" sz="2300" dirty="0"/>
          </a:p>
          <a:p>
            <a:r>
              <a:rPr lang="en-US" sz="2300" dirty="0" smtClean="0"/>
              <a:t>Quarantine or isolation order</a:t>
            </a:r>
          </a:p>
          <a:p>
            <a:pPr lvl="1"/>
            <a:r>
              <a:rPr lang="en-US" sz="2000" dirty="0" smtClean="0">
                <a:solidFill>
                  <a:srgbClr val="000000"/>
                </a:solidFill>
              </a:rPr>
              <a:t>Document the name of the government entity that issued the order</a:t>
            </a:r>
            <a:endParaRPr lang="en-US" sz="2000" dirty="0">
              <a:solidFill>
                <a:srgbClr val="000000"/>
              </a:solidFill>
            </a:endParaRPr>
          </a:p>
          <a:p>
            <a:endParaRPr lang="en-US" sz="2300" dirty="0" smtClean="0"/>
          </a:p>
          <a:p>
            <a:r>
              <a:rPr lang="en-US" sz="2300" dirty="0" smtClean="0"/>
              <a:t>Self-quarantine</a:t>
            </a:r>
          </a:p>
          <a:p>
            <a:pPr lvl="1"/>
            <a:r>
              <a:rPr lang="en-US" sz="2000" dirty="0" smtClean="0">
                <a:solidFill>
                  <a:srgbClr val="000000"/>
                </a:solidFill>
              </a:rPr>
              <a:t>Document the name of the health care provider who gave the advice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2110276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609600"/>
          </a:xfrm>
        </p:spPr>
        <p:txBody>
          <a:bodyPr/>
          <a:lstStyle/>
          <a:p>
            <a:pPr algn="l"/>
            <a:r>
              <a:rPr lang="en-US" sz="3200" dirty="0" smtClean="0"/>
              <a:t>FFCRA Recordkeeping</a:t>
            </a:r>
            <a:endParaRPr lang="en-US" sz="3200" dirty="0"/>
          </a:p>
        </p:txBody>
      </p:sp>
      <p:sp>
        <p:nvSpPr>
          <p:cNvPr id="3" name="Content Placeholder 2"/>
          <p:cNvSpPr>
            <a:spLocks noGrp="1"/>
          </p:cNvSpPr>
          <p:nvPr>
            <p:ph idx="1"/>
          </p:nvPr>
        </p:nvSpPr>
        <p:spPr>
          <a:xfrm>
            <a:off x="338328" y="1810512"/>
            <a:ext cx="8229600" cy="4525963"/>
          </a:xfrm>
        </p:spPr>
        <p:txBody>
          <a:bodyPr>
            <a:noAutofit/>
          </a:bodyPr>
          <a:lstStyle/>
          <a:p>
            <a:pPr marL="0" indent="0">
              <a:buNone/>
            </a:pPr>
            <a:r>
              <a:rPr lang="en-US" sz="2300" dirty="0" smtClean="0"/>
              <a:t>Additional requirements: </a:t>
            </a:r>
          </a:p>
          <a:p>
            <a:pPr marL="0" indent="0">
              <a:buNone/>
            </a:pPr>
            <a:endParaRPr lang="en-US" sz="2300" dirty="0"/>
          </a:p>
          <a:p>
            <a:r>
              <a:rPr lang="en-US" sz="2300" dirty="0" smtClean="0"/>
              <a:t>School/child care closure</a:t>
            </a:r>
          </a:p>
          <a:p>
            <a:pPr lvl="1"/>
            <a:r>
              <a:rPr lang="en-US" sz="2000" dirty="0" smtClean="0">
                <a:solidFill>
                  <a:srgbClr val="000000"/>
                </a:solidFill>
              </a:rPr>
              <a:t>Name of child</a:t>
            </a:r>
          </a:p>
          <a:p>
            <a:pPr lvl="1"/>
            <a:r>
              <a:rPr lang="en-US" sz="2000" dirty="0" smtClean="0">
                <a:solidFill>
                  <a:srgbClr val="000000"/>
                </a:solidFill>
              </a:rPr>
              <a:t>Name of school/child care provider</a:t>
            </a:r>
          </a:p>
          <a:p>
            <a:pPr lvl="1"/>
            <a:r>
              <a:rPr lang="en-US" sz="2000" dirty="0" smtClean="0">
                <a:solidFill>
                  <a:srgbClr val="000000"/>
                </a:solidFill>
              </a:rPr>
              <a:t>Statement from the employee that no other suitable person is available to care for the child</a:t>
            </a:r>
            <a:endParaRPr lang="en-US" sz="23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7637242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609600"/>
          </a:xfrm>
        </p:spPr>
        <p:txBody>
          <a:bodyPr/>
          <a:lstStyle/>
          <a:p>
            <a:pPr algn="l"/>
            <a:r>
              <a:rPr lang="en-US" sz="3200" dirty="0" smtClean="0"/>
              <a:t>FFCRA Recordkeeping</a:t>
            </a:r>
            <a:endParaRPr lang="en-US" sz="3200" dirty="0"/>
          </a:p>
        </p:txBody>
      </p:sp>
      <p:sp>
        <p:nvSpPr>
          <p:cNvPr id="3" name="Content Placeholder 2"/>
          <p:cNvSpPr>
            <a:spLocks noGrp="1"/>
          </p:cNvSpPr>
          <p:nvPr>
            <p:ph idx="1"/>
          </p:nvPr>
        </p:nvSpPr>
        <p:spPr>
          <a:xfrm>
            <a:off x="338328" y="1810512"/>
            <a:ext cx="8229600" cy="4525963"/>
          </a:xfrm>
        </p:spPr>
        <p:txBody>
          <a:bodyPr>
            <a:noAutofit/>
          </a:bodyPr>
          <a:lstStyle/>
          <a:p>
            <a:pPr marL="0" indent="0">
              <a:buNone/>
            </a:pPr>
            <a:r>
              <a:rPr lang="en-US" sz="2300" dirty="0" smtClean="0"/>
              <a:t>Additional requirements: </a:t>
            </a:r>
          </a:p>
          <a:p>
            <a:pPr marL="0" indent="0">
              <a:buNone/>
            </a:pPr>
            <a:endParaRPr lang="en-US" sz="2300" dirty="0"/>
          </a:p>
          <a:p>
            <a:r>
              <a:rPr lang="en-US" sz="2300" dirty="0" smtClean="0"/>
              <a:t>Develop FFCRA Leave Request/Certification forms</a:t>
            </a:r>
          </a:p>
          <a:p>
            <a:r>
              <a:rPr lang="en-US" sz="2300" dirty="0" smtClean="0">
                <a:solidFill>
                  <a:srgbClr val="000000"/>
                </a:solidFill>
              </a:rPr>
              <a:t>This documentation should be retained to claim the tax credit</a:t>
            </a:r>
            <a:endParaRPr lang="en-US" sz="2000" dirty="0" smtClean="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3869795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609600"/>
          </a:xfrm>
        </p:spPr>
        <p:txBody>
          <a:bodyPr/>
          <a:lstStyle/>
          <a:p>
            <a:pPr algn="l"/>
            <a:r>
              <a:rPr lang="en-US" sz="3200" dirty="0" smtClean="0"/>
              <a:t>Reinstatement</a:t>
            </a:r>
            <a:endParaRPr lang="en-US" sz="3200" dirty="0"/>
          </a:p>
        </p:txBody>
      </p:sp>
      <p:sp>
        <p:nvSpPr>
          <p:cNvPr id="3" name="Content Placeholder 2"/>
          <p:cNvSpPr>
            <a:spLocks noGrp="1"/>
          </p:cNvSpPr>
          <p:nvPr>
            <p:ph idx="1"/>
          </p:nvPr>
        </p:nvSpPr>
        <p:spPr>
          <a:xfrm>
            <a:off x="338328" y="1810512"/>
            <a:ext cx="8229600" cy="4525963"/>
          </a:xfrm>
        </p:spPr>
        <p:txBody>
          <a:bodyPr>
            <a:noAutofit/>
          </a:bodyPr>
          <a:lstStyle/>
          <a:p>
            <a:r>
              <a:rPr lang="en-US" sz="2300" dirty="0" smtClean="0"/>
              <a:t>Employers must provide the same or nearly equivalent job to an employee who returns to work following FFCRA leave</a:t>
            </a:r>
          </a:p>
          <a:p>
            <a:r>
              <a:rPr lang="en-US" sz="2300" dirty="0" smtClean="0"/>
              <a:t>Discrimination/retaliation prohibited</a:t>
            </a:r>
          </a:p>
          <a:p>
            <a:r>
              <a:rPr lang="en-US" sz="2300" dirty="0" smtClean="0"/>
              <a:t>No reinstatement if</a:t>
            </a:r>
          </a:p>
          <a:p>
            <a:pPr lvl="1"/>
            <a:r>
              <a:rPr lang="en-US" sz="2000" dirty="0" smtClean="0">
                <a:solidFill>
                  <a:srgbClr val="000000"/>
                </a:solidFill>
              </a:rPr>
              <a:t>Employment action unrelated to leave</a:t>
            </a:r>
          </a:p>
          <a:p>
            <a:pPr lvl="1"/>
            <a:r>
              <a:rPr lang="en-US" sz="2000" dirty="0" smtClean="0">
                <a:solidFill>
                  <a:srgbClr val="000000"/>
                </a:solidFill>
              </a:rPr>
              <a:t>“Key” employees</a:t>
            </a:r>
            <a:endParaRPr lang="en-US" sz="2000" dirty="0">
              <a:solidFill>
                <a:srgbClr val="000000"/>
              </a:solidFill>
            </a:endParaRPr>
          </a:p>
          <a:p>
            <a:pPr marL="0" indent="0">
              <a:buNone/>
            </a:pPr>
            <a:endParaRPr lang="en-US" sz="23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26459781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609600"/>
          </a:xfrm>
        </p:spPr>
        <p:txBody>
          <a:bodyPr/>
          <a:lstStyle/>
          <a:p>
            <a:pPr algn="l"/>
            <a:r>
              <a:rPr lang="en-US" sz="3200" dirty="0" smtClean="0"/>
              <a:t>Benefits/Tax Credits</a:t>
            </a:r>
            <a:endParaRPr lang="en-US" sz="3200" dirty="0"/>
          </a:p>
        </p:txBody>
      </p:sp>
      <p:sp>
        <p:nvSpPr>
          <p:cNvPr id="3" name="Content Placeholder 2"/>
          <p:cNvSpPr>
            <a:spLocks noGrp="1"/>
          </p:cNvSpPr>
          <p:nvPr>
            <p:ph idx="1"/>
          </p:nvPr>
        </p:nvSpPr>
        <p:spPr>
          <a:xfrm>
            <a:off x="338328" y="1810512"/>
            <a:ext cx="8229600" cy="4525963"/>
          </a:xfrm>
        </p:spPr>
        <p:txBody>
          <a:bodyPr>
            <a:noAutofit/>
          </a:bodyPr>
          <a:lstStyle/>
          <a:p>
            <a:r>
              <a:rPr lang="en-US" sz="2300" dirty="0" smtClean="0"/>
              <a:t>Employer must continue health coverage during FFCRA leave</a:t>
            </a:r>
          </a:p>
          <a:p>
            <a:r>
              <a:rPr lang="en-US" sz="2300" dirty="0" smtClean="0"/>
              <a:t>Helpful guidance regarding tax credits </a:t>
            </a:r>
            <a:r>
              <a:rPr lang="en-US" sz="2300" smtClean="0"/>
              <a:t>at </a:t>
            </a:r>
            <a:r>
              <a:rPr lang="en-US" sz="2400" u="sng" smtClean="0">
                <a:solidFill>
                  <a:srgbClr val="0563C1"/>
                </a:solidFill>
                <a:latin typeface="Calibri" panose="020F0502020204030204" pitchFamily="34" charset="0"/>
                <a:ea typeface="Calibri" panose="020F0502020204030204" pitchFamily="34" charset="0"/>
                <a:hlinkClick r:id="rId2"/>
              </a:rPr>
              <a:t>https</a:t>
            </a:r>
            <a:r>
              <a:rPr lang="en-US" sz="2400" u="sng" dirty="0">
                <a:solidFill>
                  <a:srgbClr val="0563C1"/>
                </a:solidFill>
                <a:latin typeface="Calibri" panose="020F0502020204030204" pitchFamily="34" charset="0"/>
                <a:ea typeface="Calibri" panose="020F0502020204030204" pitchFamily="34" charset="0"/>
                <a:hlinkClick r:id="rId2"/>
              </a:rPr>
              <a:t>://www.irs.gov/newsroom/covid-19-related-tax-credits-for-required-paid-leave-provided-by-small-and-midsize-businesses-faqs</a:t>
            </a:r>
            <a:r>
              <a:rPr lang="en-US" sz="2400" dirty="0">
                <a:latin typeface="Calibri" panose="020F0502020204030204" pitchFamily="34" charset="0"/>
                <a:ea typeface="Calibri" panose="020F0502020204030204" pitchFamily="34" charset="0"/>
              </a:rPr>
              <a:t> </a:t>
            </a:r>
          </a:p>
          <a:p>
            <a:pPr marL="0" indent="0">
              <a:buNone/>
            </a:pPr>
            <a:endParaRPr lang="en-US" sz="23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3496886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dirty="0" smtClean="0"/>
              <a:t>Speakers</a:t>
            </a:r>
            <a:endParaRPr lang="en-US" dirty="0"/>
          </a:p>
        </p:txBody>
      </p:sp>
      <p:sp>
        <p:nvSpPr>
          <p:cNvPr id="5" name="Content Placeholder 2"/>
          <p:cNvSpPr>
            <a:spLocks noGrp="1" noChangeArrowheads="1"/>
          </p:cNvSpPr>
          <p:nvPr>
            <p:ph idx="1"/>
          </p:nvPr>
        </p:nvSpPr>
        <p:spPr>
          <a:xfrm>
            <a:off x="914400" y="4191000"/>
            <a:ext cx="3810000" cy="1426463"/>
          </a:xfrm>
          <a:extLst>
            <a:ext uri="{909E8E84-426E-40DD-AFC4-6F175D3DCCD1}">
              <a14:hiddenFill xmlns:a14="http://schemas.microsoft.com/office/drawing/2010/main">
                <a:solidFill>
                  <a:srgbClr val="FFFFFF"/>
                </a:solidFill>
              </a14:hiddenFill>
            </a:ext>
          </a:extLst>
        </p:spPr>
        <p:txBody>
          <a:bodyPr lIns="68580" tIns="34290" rIns="68580" bIns="34290">
            <a:normAutofit/>
          </a:bodyPr>
          <a:lstStyle/>
          <a:p>
            <a:pPr marL="1114397" indent="-1114397">
              <a:spcBef>
                <a:spcPts val="450"/>
              </a:spcBef>
              <a:buClr>
                <a:srgbClr val="003300"/>
              </a:buClr>
              <a:buNone/>
              <a:defRPr/>
            </a:pPr>
            <a:r>
              <a:rPr lang="en-US" sz="1600" b="1" dirty="0" smtClean="0"/>
              <a:t>Anthony J. DeCristoforo</a:t>
            </a:r>
          </a:p>
          <a:p>
            <a:pPr marL="1114397" indent="-1114397">
              <a:spcBef>
                <a:spcPts val="450"/>
              </a:spcBef>
              <a:buClr>
                <a:srgbClr val="003300"/>
              </a:buClr>
              <a:buNone/>
              <a:defRPr/>
            </a:pPr>
            <a:r>
              <a:rPr lang="en-US" sz="1600" dirty="0" smtClean="0"/>
              <a:t>Sacramento</a:t>
            </a:r>
            <a:endParaRPr lang="en-US" sz="1600" dirty="0"/>
          </a:p>
          <a:p>
            <a:pPr marL="1114397" indent="-1114397">
              <a:spcBef>
                <a:spcPts val="450"/>
              </a:spcBef>
              <a:buClr>
                <a:srgbClr val="003300"/>
              </a:buClr>
              <a:buNone/>
              <a:defRPr/>
            </a:pPr>
            <a:r>
              <a:rPr lang="en-US" sz="1600" dirty="0">
                <a:hlinkClick r:id="rId2"/>
              </a:rPr>
              <a:t>a</a:t>
            </a:r>
            <a:r>
              <a:rPr lang="en-US" sz="1600" dirty="0" smtClean="0">
                <a:hlinkClick r:id="rId2"/>
              </a:rPr>
              <a:t>nthony.decristoforo@ogletree.com</a:t>
            </a:r>
            <a:endParaRPr lang="en-US" sz="1600" dirty="0"/>
          </a:p>
          <a:p>
            <a:pPr marL="0" indent="0">
              <a:spcBef>
                <a:spcPts val="450"/>
              </a:spcBef>
              <a:buNone/>
              <a:defRPr/>
            </a:pPr>
            <a:endParaRPr lang="en-US" altLang="en-US" sz="1800" b="1" dirty="0">
              <a:latin typeface="+mj-lt"/>
            </a:endParaRPr>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90600" y="2308296"/>
            <a:ext cx="1563016" cy="162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0" y="2290008"/>
            <a:ext cx="1573450" cy="163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54850" y="4191000"/>
            <a:ext cx="3505200" cy="959237"/>
          </a:xfrm>
          <a:prstGeom prst="rect">
            <a:avLst/>
          </a:prstGeom>
        </p:spPr>
        <p:txBody>
          <a:bodyPr wrap="square">
            <a:spAutoFit/>
          </a:bodyPr>
          <a:lstStyle/>
          <a:p>
            <a:pPr marL="1114397" indent="-1114397">
              <a:spcBef>
                <a:spcPts val="450"/>
              </a:spcBef>
              <a:buClr>
                <a:srgbClr val="003300"/>
              </a:buClr>
              <a:defRPr/>
            </a:pPr>
            <a:r>
              <a:rPr lang="en-US" sz="1600" b="1" dirty="0">
                <a:solidFill>
                  <a:prstClr val="black"/>
                </a:solidFill>
                <a:cs typeface="Arial" panose="020B0604020202020204" pitchFamily="34" charset="0"/>
              </a:rPr>
              <a:t>Michael </a:t>
            </a:r>
            <a:r>
              <a:rPr lang="en-US" sz="1600" b="1" dirty="0" smtClean="0">
                <a:solidFill>
                  <a:prstClr val="black"/>
                </a:solidFill>
                <a:cs typeface="Arial" panose="020B0604020202020204" pitchFamily="34" charset="0"/>
              </a:rPr>
              <a:t>J. Nader</a:t>
            </a:r>
            <a:endParaRPr lang="en-US" sz="1600" b="1" dirty="0">
              <a:solidFill>
                <a:prstClr val="black"/>
              </a:solidFill>
              <a:cs typeface="Arial" panose="020B0604020202020204" pitchFamily="34" charset="0"/>
            </a:endParaRPr>
          </a:p>
          <a:p>
            <a:pPr marL="1114397" indent="-1114397" defTabSz="685800" fontAlgn="auto">
              <a:spcBef>
                <a:spcPts val="450"/>
              </a:spcBef>
              <a:spcAft>
                <a:spcPts val="0"/>
              </a:spcAft>
              <a:buClr>
                <a:srgbClr val="003300"/>
              </a:buClr>
              <a:defRPr/>
            </a:pPr>
            <a:r>
              <a:rPr lang="en-US" sz="1600" dirty="0" smtClean="0">
                <a:solidFill>
                  <a:prstClr val="black"/>
                </a:solidFill>
                <a:cs typeface="Arial" panose="020B0604020202020204" pitchFamily="34" charset="0"/>
              </a:rPr>
              <a:t>Sacramento</a:t>
            </a:r>
            <a:endParaRPr lang="en-US" sz="1600" dirty="0">
              <a:solidFill>
                <a:prstClr val="black"/>
              </a:solidFill>
              <a:cs typeface="Arial" panose="020B0604020202020204" pitchFamily="34" charset="0"/>
            </a:endParaRPr>
          </a:p>
          <a:p>
            <a:pPr marL="1114397" indent="-1114397" defTabSz="685800" fontAlgn="auto">
              <a:spcBef>
                <a:spcPts val="450"/>
              </a:spcBef>
              <a:spcAft>
                <a:spcPts val="0"/>
              </a:spcAft>
              <a:buClr>
                <a:srgbClr val="003300"/>
              </a:buClr>
              <a:defRPr/>
            </a:pPr>
            <a:r>
              <a:rPr lang="en-US" sz="1600" dirty="0" smtClean="0">
                <a:solidFill>
                  <a:prstClr val="black"/>
                </a:solidFill>
                <a:cs typeface="Arial" panose="020B0604020202020204" pitchFamily="34" charset="0"/>
                <a:hlinkClick r:id="rId5"/>
              </a:rPr>
              <a:t>michael.nader@ogletree.com</a:t>
            </a:r>
            <a:endParaRPr lang="en-US" sz="1600" dirty="0">
              <a:solidFill>
                <a:prstClr val="black"/>
              </a:solidFill>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53150"/>
            <a:ext cx="1285875" cy="704850"/>
          </a:xfrm>
          <a:prstGeom prst="rect">
            <a:avLst/>
          </a:prstGeom>
        </p:spPr>
      </p:pic>
    </p:spTree>
    <p:extLst>
      <p:ext uri="{BB962C8B-B14F-4D97-AF65-F5344CB8AC3E}">
        <p14:creationId xmlns:p14="http://schemas.microsoft.com/office/powerpoint/2010/main" val="1600188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3352800"/>
            <a:ext cx="7786255" cy="2511230"/>
          </a:xfrm>
        </p:spPr>
        <p:txBody>
          <a:bodyPr>
            <a:normAutofit/>
          </a:bodyPr>
          <a:lstStyle/>
          <a:p>
            <a:r>
              <a:rPr lang="en-US" sz="3000" dirty="0">
                <a:hlinkClick r:id="rId2"/>
              </a:rPr>
              <a:t>https://ogletree.com/solutions/coronavirus-covid-19-resource-center/</a:t>
            </a:r>
            <a:endParaRPr lang="en-US" sz="3000" dirty="0"/>
          </a:p>
          <a:p>
            <a:endParaRPr lang="en-US" sz="1600" dirty="0" smtClean="0"/>
          </a:p>
          <a:p>
            <a:endParaRPr lang="en-US" sz="2400" dirty="0"/>
          </a:p>
          <a:p>
            <a:r>
              <a:rPr lang="en-US" sz="2800" dirty="0">
                <a:hlinkClick r:id="rId3"/>
              </a:rPr>
              <a:t>https://www.cagrocers.com/coronavirus-update</a:t>
            </a:r>
            <a:r>
              <a:rPr lang="en-US" sz="2800" dirty="0" smtClean="0">
                <a:hlinkClick r:id="rId3"/>
              </a:rPr>
              <a:t>/</a:t>
            </a:r>
            <a:endParaRPr lang="en-US" sz="2800" dirty="0" smtClean="0"/>
          </a:p>
          <a:p>
            <a:endParaRPr lang="en-US" sz="2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1676400"/>
            <a:ext cx="4680106" cy="99292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40958"/>
            <a:ext cx="1285875" cy="704850"/>
          </a:xfrm>
          <a:prstGeom prst="rect">
            <a:avLst/>
          </a:prstGeom>
        </p:spPr>
      </p:pic>
    </p:spTree>
    <p:extLst>
      <p:ext uri="{BB962C8B-B14F-4D97-AF65-F5344CB8AC3E}">
        <p14:creationId xmlns:p14="http://schemas.microsoft.com/office/powerpoint/2010/main" val="14490109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Questions?</a:t>
            </a:r>
            <a:endParaRPr lang="en-US" dirty="0"/>
          </a:p>
        </p:txBody>
      </p:sp>
      <p:sp>
        <p:nvSpPr>
          <p:cNvPr id="3" name="Text Placeholder 2"/>
          <p:cNvSpPr>
            <a:spLocks noGrp="1"/>
          </p:cNvSpPr>
          <p:nvPr>
            <p:ph type="body" sz="quarter" idx="12"/>
          </p:nvPr>
        </p:nvSpPr>
        <p:spPr>
          <a:xfrm>
            <a:off x="431890" y="2531507"/>
            <a:ext cx="3911510" cy="3339177"/>
          </a:xfrm>
        </p:spPr>
        <p:txBody>
          <a:bodyPr>
            <a:normAutofit fontScale="77500" lnSpcReduction="20000"/>
          </a:bodyPr>
          <a:lstStyle/>
          <a:p>
            <a:r>
              <a:rPr lang="en-US" sz="2850" dirty="0" smtClean="0"/>
              <a:t>Anthony J. DeCristoforo</a:t>
            </a:r>
            <a:endParaRPr lang="en-US" sz="2850" dirty="0"/>
          </a:p>
          <a:p>
            <a:r>
              <a:rPr lang="en-US" sz="1725" dirty="0"/>
              <a:t>Ogletree, Deakins, Nash, Smoak &amp; Stewart, P.C.</a:t>
            </a:r>
          </a:p>
          <a:p>
            <a:r>
              <a:rPr lang="en-US" sz="1725" dirty="0" smtClean="0"/>
              <a:t>500 Capitol Mall, Suite 2500</a:t>
            </a:r>
          </a:p>
          <a:p>
            <a:r>
              <a:rPr lang="en-US" sz="1725" dirty="0" smtClean="0"/>
              <a:t>Sacramento, CA 95814</a:t>
            </a:r>
            <a:endParaRPr lang="en-US" sz="1725" dirty="0"/>
          </a:p>
          <a:p>
            <a:r>
              <a:rPr lang="en-US" sz="1725" dirty="0"/>
              <a:t>a</a:t>
            </a:r>
            <a:r>
              <a:rPr lang="en-US" sz="1725" dirty="0" smtClean="0"/>
              <a:t>nthony.decristoforo@ogletree.com </a:t>
            </a:r>
            <a:endParaRPr lang="en-US" sz="1725" dirty="0"/>
          </a:p>
          <a:p>
            <a:r>
              <a:rPr lang="en-US" sz="1725" dirty="0" smtClean="0"/>
              <a:t>916.840.3141</a:t>
            </a:r>
            <a:endParaRPr lang="en-US" sz="1725" dirty="0"/>
          </a:p>
          <a:p>
            <a:endParaRPr lang="en-US" dirty="0"/>
          </a:p>
          <a:p>
            <a:pPr lvl="0"/>
            <a:r>
              <a:rPr lang="en-US" sz="2850" dirty="0">
                <a:solidFill>
                  <a:prstClr val="white"/>
                </a:solidFill>
              </a:rPr>
              <a:t>Michael </a:t>
            </a:r>
            <a:r>
              <a:rPr lang="en-US" sz="2850" dirty="0" smtClean="0">
                <a:solidFill>
                  <a:prstClr val="white"/>
                </a:solidFill>
              </a:rPr>
              <a:t>J. Nader</a:t>
            </a:r>
            <a:endParaRPr lang="en-US" sz="2850" dirty="0">
              <a:solidFill>
                <a:prstClr val="white"/>
              </a:solidFill>
            </a:endParaRPr>
          </a:p>
          <a:p>
            <a:pPr lvl="0"/>
            <a:r>
              <a:rPr lang="en-US" sz="1725" dirty="0">
                <a:solidFill>
                  <a:prstClr val="white"/>
                </a:solidFill>
              </a:rPr>
              <a:t>Ogletree, Deakins, Nash, Smoak &amp; Stewart, P.C.</a:t>
            </a:r>
          </a:p>
          <a:p>
            <a:r>
              <a:rPr lang="en-US" sz="1725" dirty="0" smtClean="0"/>
              <a:t>500 Capitol Mall, Suite 2500</a:t>
            </a:r>
          </a:p>
          <a:p>
            <a:r>
              <a:rPr lang="en-US" sz="1725" dirty="0" smtClean="0">
                <a:solidFill>
                  <a:prstClr val="white"/>
                </a:solidFill>
              </a:rPr>
              <a:t>Sacramento, CA 95814</a:t>
            </a:r>
            <a:endParaRPr lang="en-US" sz="1725" dirty="0">
              <a:solidFill>
                <a:prstClr val="white"/>
              </a:solidFill>
            </a:endParaRPr>
          </a:p>
          <a:p>
            <a:pPr lvl="0"/>
            <a:r>
              <a:rPr lang="en-US" sz="1725" dirty="0" smtClean="0">
                <a:solidFill>
                  <a:prstClr val="white"/>
                </a:solidFill>
              </a:rPr>
              <a:t>michael.nader@ogletree.com </a:t>
            </a:r>
            <a:endParaRPr lang="en-US" sz="1725" dirty="0">
              <a:solidFill>
                <a:prstClr val="white"/>
              </a:solidFill>
            </a:endParaRPr>
          </a:p>
          <a:p>
            <a:pPr lvl="0"/>
            <a:r>
              <a:rPr lang="en-US" sz="1725" dirty="0" smtClean="0">
                <a:solidFill>
                  <a:prstClr val="white"/>
                </a:solidFill>
              </a:rPr>
              <a:t>916.840.3151</a:t>
            </a:r>
            <a:endParaRPr lang="en-US" sz="1725" dirty="0">
              <a:solidFill>
                <a:prstClr val="white"/>
              </a:solidFill>
            </a:endParaRPr>
          </a:p>
          <a:p>
            <a:pPr lvl="0"/>
            <a:endParaRPr lang="en-US" sz="1725" dirty="0">
              <a:solidFill>
                <a:prstClr val="white"/>
              </a:solidFill>
            </a:endParaRPr>
          </a:p>
          <a:p>
            <a:endParaRPr lang="en-US" dirty="0" smtClean="0"/>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3212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16667" r="16667"/>
          <a:stretch>
            <a:fillRect/>
          </a:stretch>
        </p:blipFill>
        <p:spPr>
          <a:xfrm>
            <a:off x="3886200" y="1143000"/>
            <a:ext cx="4648200" cy="4648199"/>
          </a:xfrm>
        </p:spPr>
      </p:pic>
      <p:sp>
        <p:nvSpPr>
          <p:cNvPr id="4" name="Text Placeholder 3"/>
          <p:cNvSpPr>
            <a:spLocks noGrp="1"/>
          </p:cNvSpPr>
          <p:nvPr>
            <p:ph type="body" sz="half" idx="2"/>
          </p:nvPr>
        </p:nvSpPr>
        <p:spPr>
          <a:xfrm>
            <a:off x="317566" y="1377513"/>
            <a:ext cx="3568634" cy="4642287"/>
          </a:xfrm>
        </p:spPr>
        <p:txBody>
          <a:bodyPr>
            <a:normAutofit/>
          </a:bodyPr>
          <a:lstStyle/>
          <a:p>
            <a:r>
              <a:rPr lang="en-US" sz="2100" dirty="0"/>
              <a:t>What do you do when:</a:t>
            </a:r>
          </a:p>
          <a:p>
            <a:pPr marL="342900" indent="-342900">
              <a:spcBef>
                <a:spcPts val="1350"/>
              </a:spcBef>
              <a:buFont typeface="Arial" panose="020B0604020202020204" pitchFamily="34" charset="0"/>
              <a:buChar char="•"/>
            </a:pPr>
            <a:r>
              <a:rPr lang="en-US" sz="2100" dirty="0"/>
              <a:t>You have a highly contagious superbug that can live for days (or possibly weeks) outside of a host</a:t>
            </a:r>
          </a:p>
          <a:p>
            <a:pPr marL="342900" indent="-342900">
              <a:spcBef>
                <a:spcPts val="1350"/>
              </a:spcBef>
              <a:buFont typeface="Arial" panose="020B0604020202020204" pitchFamily="34" charset="0"/>
              <a:buChar char="•"/>
            </a:pPr>
            <a:r>
              <a:rPr lang="en-US" sz="2100" dirty="0"/>
              <a:t>People spread it for days before knowing they are spreading it</a:t>
            </a:r>
          </a:p>
          <a:p>
            <a:pPr marL="342900" indent="-342900">
              <a:spcBef>
                <a:spcPts val="1350"/>
              </a:spcBef>
              <a:buFont typeface="Arial" panose="020B0604020202020204" pitchFamily="34" charset="0"/>
              <a:buChar char="•"/>
            </a:pPr>
            <a:r>
              <a:rPr lang="en-US" sz="2100" dirty="0"/>
              <a:t>There is no current </a:t>
            </a:r>
            <a:r>
              <a:rPr lang="en-US" sz="2100" dirty="0" smtClean="0"/>
              <a:t>cure?</a:t>
            </a:r>
            <a:endParaRPr lang="en-US" sz="2100"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 y="6153150"/>
            <a:ext cx="1285875" cy="704850"/>
          </a:xfrm>
          <a:prstGeom prst="rect">
            <a:avLst/>
          </a:prstGeom>
        </p:spPr>
      </p:pic>
    </p:spTree>
    <p:extLst>
      <p:ext uri="{BB962C8B-B14F-4D97-AF65-F5344CB8AC3E}">
        <p14:creationId xmlns:p14="http://schemas.microsoft.com/office/powerpoint/2010/main" val="257549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4"/>
          <p:cNvSpPr>
            <a:spLocks noGrp="1"/>
          </p:cNvSpPr>
          <p:nvPr>
            <p:ph type="body" sz="quarter" idx="12"/>
          </p:nvPr>
        </p:nvSpPr>
        <p:spPr>
          <a:xfrm>
            <a:off x="4650582" y="2019766"/>
            <a:ext cx="3864769" cy="3420636"/>
          </a:xfrm>
        </p:spPr>
        <p:txBody>
          <a:bodyPr>
            <a:normAutofit/>
          </a:bodyPr>
          <a:lstStyle/>
          <a:p>
            <a:r>
              <a:rPr lang="en-US" sz="2400" dirty="0"/>
              <a:t>Avoid spread through:</a:t>
            </a:r>
          </a:p>
          <a:p>
            <a:pPr marL="257175" indent="-257175">
              <a:buFont typeface="Arial" panose="020B0604020202020204" pitchFamily="34" charset="0"/>
              <a:buChar char="•"/>
            </a:pPr>
            <a:r>
              <a:rPr lang="en-US" sz="1800" dirty="0" smtClean="0"/>
              <a:t>Improved </a:t>
            </a:r>
            <a:r>
              <a:rPr lang="en-US" sz="1800" dirty="0"/>
              <a:t>hygiene</a:t>
            </a:r>
          </a:p>
          <a:p>
            <a:pPr marL="257175" indent="-257175">
              <a:buFont typeface="Arial" panose="020B0604020202020204" pitchFamily="34" charset="0"/>
              <a:buChar char="•"/>
            </a:pPr>
            <a:r>
              <a:rPr lang="en-US" sz="1800" dirty="0">
                <a:solidFill>
                  <a:schemeClr val="accent2">
                    <a:lumMod val="40000"/>
                    <a:lumOff val="60000"/>
                  </a:schemeClr>
                </a:solidFill>
              </a:rPr>
              <a:t>Social distancing (6 feet)</a:t>
            </a:r>
          </a:p>
          <a:p>
            <a:pPr marL="257175" indent="-257175">
              <a:buFont typeface="Arial" panose="020B0604020202020204" pitchFamily="34" charset="0"/>
              <a:buChar char="•"/>
            </a:pPr>
            <a:r>
              <a:rPr lang="en-US" sz="1800" dirty="0">
                <a:solidFill>
                  <a:schemeClr val="accent2">
                    <a:lumMod val="40000"/>
                    <a:lumOff val="60000"/>
                  </a:schemeClr>
                </a:solidFill>
              </a:rPr>
              <a:t>No congregating</a:t>
            </a:r>
          </a:p>
          <a:p>
            <a:pPr marL="257175" indent="-257175">
              <a:buFont typeface="Arial" panose="020B0604020202020204" pitchFamily="34" charset="0"/>
              <a:buChar char="•"/>
            </a:pPr>
            <a:r>
              <a:rPr lang="en-US" sz="1800" dirty="0">
                <a:solidFill>
                  <a:schemeClr val="accent2">
                    <a:lumMod val="40000"/>
                    <a:lumOff val="60000"/>
                  </a:schemeClr>
                </a:solidFill>
              </a:rPr>
              <a:t>Shelter in place</a:t>
            </a:r>
          </a:p>
          <a:p>
            <a:pPr marL="257175" indent="-257175">
              <a:buFont typeface="Arial" panose="020B0604020202020204" pitchFamily="34" charset="0"/>
              <a:buChar char="•"/>
            </a:pPr>
            <a:r>
              <a:rPr lang="en-US" sz="1800" dirty="0">
                <a:solidFill>
                  <a:schemeClr val="accent2">
                    <a:lumMod val="40000"/>
                    <a:lumOff val="60000"/>
                  </a:schemeClr>
                </a:solidFill>
              </a:rPr>
              <a:t>Close schools</a:t>
            </a:r>
          </a:p>
          <a:p>
            <a:pPr marL="257175" indent="-257175">
              <a:buFont typeface="Arial" panose="020B0604020202020204" pitchFamily="34" charset="0"/>
              <a:buChar char="•"/>
            </a:pPr>
            <a:r>
              <a:rPr lang="en-US" sz="1800" dirty="0">
                <a:solidFill>
                  <a:schemeClr val="accent2">
                    <a:lumMod val="40000"/>
                    <a:lumOff val="60000"/>
                  </a:schemeClr>
                </a:solidFill>
              </a:rPr>
              <a:t>Shut down non-essential businesses</a:t>
            </a:r>
          </a:p>
          <a:p>
            <a:pPr marL="598885" lvl="1" indent="-252413"/>
            <a:r>
              <a:rPr lang="en-US" sz="1500" dirty="0">
                <a:solidFill>
                  <a:schemeClr val="accent2">
                    <a:lumMod val="40000"/>
                    <a:lumOff val="60000"/>
                  </a:schemeClr>
                </a:solidFill>
              </a:rPr>
              <a:t>Voluntarily (or involuntarily) by governmental order</a:t>
            </a:r>
          </a:p>
        </p:txBody>
      </p:sp>
      <p:pic>
        <p:nvPicPr>
          <p:cNvPr id="7" name="Picture Placeholder 6"/>
          <p:cNvPicPr>
            <a:picLocks noGrp="1" noChangeAspect="1"/>
          </p:cNvPicPr>
          <p:nvPr>
            <p:ph type="pic" sz="quarter" idx="13"/>
          </p:nvPr>
        </p:nvPicPr>
        <p:blipFill>
          <a:blip r:embed="rId8" cstate="screen">
            <a:extLst>
              <a:ext uri="{28A0092B-C50C-407E-A947-70E740481C1C}">
                <a14:useLocalDpi xmlns:a14="http://schemas.microsoft.com/office/drawing/2010/main" val="0"/>
              </a:ext>
            </a:extLst>
          </a:blip>
          <a:srcRect t="11102" b="11102"/>
          <a:stretch>
            <a:fillRect/>
          </a:stretch>
        </p:blipFill>
        <p:spPr>
          <a:xfrm>
            <a:off x="248771" y="2006992"/>
            <a:ext cx="3992808" cy="3106253"/>
          </a:xfrm>
        </p:spPr>
      </p:pic>
      <p:sp>
        <p:nvSpPr>
          <p:cNvPr id="5" name="Slide Number Placeholder 4"/>
          <p:cNvSpPr>
            <a:spLocks noGrp="1"/>
          </p:cNvSpPr>
          <p:nvPr>
            <p:ph type="sldNum" sz="quarter" idx="14"/>
          </p:nvPr>
        </p:nvSpPr>
        <p:spPr/>
        <p:txBody>
          <a:bodyPr/>
          <a:lstStyle/>
          <a:p>
            <a:fld id="{6780B6AC-FBDE-415B-BDC5-8937C05D3A52}" type="slidenum">
              <a:rPr lang="en-US" smtClean="0"/>
              <a:t>7</a:t>
            </a:fld>
            <a:endParaRPr lang="en-US" dirty="0"/>
          </a:p>
        </p:txBody>
      </p:sp>
      <p:sp>
        <p:nvSpPr>
          <p:cNvPr id="6" name="Date Placeholder 5"/>
          <p:cNvSpPr>
            <a:spLocks noGrp="1"/>
          </p:cNvSpPr>
          <p:nvPr>
            <p:ph type="dt" sz="half" idx="10"/>
          </p:nvPr>
        </p:nvSpPr>
        <p:spPr/>
        <p:txBody>
          <a:bodyPr/>
          <a:lstStyle/>
          <a:p>
            <a:endParaRPr lang="en-US" dirty="0"/>
          </a:p>
        </p:txBody>
      </p:sp>
      <p:sp>
        <p:nvSpPr>
          <p:cNvPr id="10" name="Rectangle 9"/>
          <p:cNvSpPr/>
          <p:nvPr/>
        </p:nvSpPr>
        <p:spPr>
          <a:xfrm>
            <a:off x="2286000" y="762000"/>
            <a:ext cx="4495800" cy="609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Solution</a:t>
            </a:r>
            <a:endParaRPr lang="en-US" sz="4000" dirty="0">
              <a:solidFill>
                <a:srgbClr val="FF0000"/>
              </a:solidFill>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53150"/>
            <a:ext cx="1285875" cy="704850"/>
          </a:xfrm>
          <a:prstGeom prst="rect">
            <a:avLst/>
          </a:prstGeom>
        </p:spPr>
      </p:pic>
    </p:spTree>
    <p:extLst>
      <p:ext uri="{BB962C8B-B14F-4D97-AF65-F5344CB8AC3E}">
        <p14:creationId xmlns:p14="http://schemas.microsoft.com/office/powerpoint/2010/main" val="3207844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343400" y="1499561"/>
            <a:ext cx="3795338" cy="3355975"/>
          </a:xfrm>
        </p:spPr>
        <p:txBody>
          <a:bodyPr>
            <a:normAutofit/>
          </a:bodyPr>
          <a:lstStyle/>
          <a:p>
            <a:r>
              <a:rPr lang="en-US" sz="2700" dirty="0"/>
              <a:t>When you shut down events, tell people they need to stay home, and close non-essential businesses, what is going to happen?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762000"/>
            <a:ext cx="7155001" cy="577295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8436"/>
            <a:ext cx="1285875" cy="704850"/>
          </a:xfrm>
          <a:prstGeom prst="rect">
            <a:avLst/>
          </a:prstGeom>
        </p:spPr>
      </p:pic>
    </p:spTree>
    <p:extLst>
      <p:ext uri="{BB962C8B-B14F-4D97-AF65-F5344CB8AC3E}">
        <p14:creationId xmlns:p14="http://schemas.microsoft.com/office/powerpoint/2010/main" val="29049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78" y="6153150"/>
            <a:ext cx="1285875" cy="704850"/>
          </a:xfrm>
        </p:spPr>
      </p:pic>
      <p:sp>
        <p:nvSpPr>
          <p:cNvPr id="2" name="Text Placeholder 1"/>
          <p:cNvSpPr>
            <a:spLocks noGrp="1"/>
          </p:cNvSpPr>
          <p:nvPr>
            <p:ph type="body" sz="quarter" idx="4294967295"/>
          </p:nvPr>
        </p:nvSpPr>
        <p:spPr>
          <a:xfrm>
            <a:off x="0" y="1219200"/>
            <a:ext cx="5962650" cy="976313"/>
          </a:xfrm>
        </p:spPr>
        <p:txBody>
          <a:bodyPr>
            <a:noAutofit/>
          </a:bodyPr>
          <a:lstStyle/>
          <a:p>
            <a:r>
              <a:rPr lang="en-US" sz="2700" dirty="0"/>
              <a:t>AND THEN…. </a:t>
            </a:r>
          </a:p>
        </p:txBody>
      </p:sp>
      <p:sp>
        <p:nvSpPr>
          <p:cNvPr id="4" name="Text Placeholder 3"/>
          <p:cNvSpPr>
            <a:spLocks noGrp="1"/>
          </p:cNvSpPr>
          <p:nvPr>
            <p:ph type="body" sz="quarter" idx="4294967295"/>
          </p:nvPr>
        </p:nvSpPr>
        <p:spPr>
          <a:xfrm>
            <a:off x="4891086" y="1697831"/>
            <a:ext cx="3552827" cy="4330700"/>
          </a:xfrm>
        </p:spPr>
        <p:txBody>
          <a:bodyPr>
            <a:normAutofit/>
          </a:bodyPr>
          <a:lstStyle/>
          <a:p>
            <a:r>
              <a:rPr lang="en-US" sz="2700" dirty="0"/>
              <a:t>What is the government </a:t>
            </a:r>
            <a:r>
              <a:rPr lang="en-US" sz="2700" dirty="0" smtClean="0"/>
              <a:t>response?</a:t>
            </a:r>
            <a:endParaRPr lang="en-US" sz="2700" dirty="0"/>
          </a:p>
          <a:p>
            <a:pPr marL="260747" indent="-260747">
              <a:buFont typeface="Arial" panose="020B0604020202020204" pitchFamily="34" charset="0"/>
              <a:buChar char="•"/>
            </a:pPr>
            <a:r>
              <a:rPr lang="en-US" sz="2400" dirty="0"/>
              <a:t>Put economy on life support</a:t>
            </a:r>
          </a:p>
          <a:p>
            <a:pPr marL="260747" indent="-260747">
              <a:buFont typeface="Arial" panose="020B0604020202020204" pitchFamily="34" charset="0"/>
              <a:buChar char="•"/>
            </a:pPr>
            <a:r>
              <a:rPr lang="en-US" sz="2400" dirty="0"/>
              <a:t>Buoy everyone until we get through it</a:t>
            </a:r>
          </a:p>
        </p:txBody>
      </p:sp>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3400" y="833645"/>
            <a:ext cx="5895973" cy="5319505"/>
          </a:xfrm>
          <a:prstGeom prst="rect">
            <a:avLst/>
          </a:prstGeom>
        </p:spPr>
      </p:pic>
    </p:spTree>
    <p:extLst>
      <p:ext uri="{BB962C8B-B14F-4D97-AF65-F5344CB8AC3E}">
        <p14:creationId xmlns:p14="http://schemas.microsoft.com/office/powerpoint/2010/main" val="477064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4575</TotalTime>
  <Words>3217</Words>
  <Application>Microsoft Office PowerPoint</Application>
  <PresentationFormat>On-screen Show (4:3)</PresentationFormat>
  <Paragraphs>347</Paragraphs>
  <Slides>51</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51</vt:i4>
      </vt:variant>
    </vt:vector>
  </HeadingPairs>
  <TitlesOfParts>
    <vt:vector size="64" baseType="lpstr">
      <vt:lpstr>MS PGothic</vt:lpstr>
      <vt:lpstr>Arial</vt:lpstr>
      <vt:lpstr>Calibri</vt:lpstr>
      <vt:lpstr>Calibri Light</vt:lpstr>
      <vt:lpstr>Corbel</vt:lpstr>
      <vt:lpstr>Futura Md BT</vt:lpstr>
      <vt:lpstr>Gill Sans MT</vt:lpstr>
      <vt:lpstr>Times</vt:lpstr>
      <vt:lpstr>Default Design</vt:lpstr>
      <vt:lpstr>1_Office Theme</vt:lpstr>
      <vt:lpstr>2_Office Theme</vt:lpstr>
      <vt:lpstr>3_Office Theme</vt:lpstr>
      <vt:lpstr>Custom Design</vt:lpstr>
      <vt:lpstr>PowerPoint Presentation</vt:lpstr>
      <vt:lpstr>PowerPoint Presentation</vt:lpstr>
      <vt:lpstr>PowerPoint Presentation</vt:lpstr>
      <vt:lpstr>PowerPoint Presentation</vt:lpstr>
      <vt:lpstr>Speakers</vt:lpstr>
      <vt:lpstr>PowerPoint Presentation</vt:lpstr>
      <vt:lpstr>PowerPoint Presentation</vt:lpstr>
      <vt:lpstr>PowerPoint Presentation</vt:lpstr>
      <vt:lpstr>PowerPoint Presentation</vt:lpstr>
      <vt:lpstr>  The Government Is</vt:lpstr>
      <vt:lpstr>PowerPoint Presentation</vt:lpstr>
      <vt:lpstr>Before We Get to the FFCRA, DON’T FORGET!!! </vt:lpstr>
      <vt:lpstr>California Food Sector</vt:lpstr>
      <vt:lpstr> FMLA and ADA</vt:lpstr>
      <vt:lpstr>Traditional Types of Leave Provided by Federal Law vs. Common COVID-19 Situations</vt:lpstr>
      <vt:lpstr>Traditional Types of Leave Provided by Federal Law vs. Common COVID-19 Situations</vt:lpstr>
      <vt:lpstr>FAMILIES FIRST CORONAVIRUS RESPONSE ACT</vt:lpstr>
      <vt:lpstr>FFCRA</vt:lpstr>
      <vt:lpstr> FFCRA</vt:lpstr>
      <vt:lpstr> FFCRA</vt:lpstr>
      <vt:lpstr> FFCRA</vt:lpstr>
      <vt:lpstr> FFCRA</vt:lpstr>
      <vt:lpstr> FFCRA</vt:lpstr>
      <vt:lpstr> FFCRA</vt:lpstr>
      <vt:lpstr> FFCRA</vt:lpstr>
      <vt:lpstr>EMERGENCY FAMILY AND MEDICAL LEAVE EXPANSION ACT</vt:lpstr>
      <vt:lpstr>Expanded FMLA or Emergency FMLA (E-FMLA)  – Key Points  </vt:lpstr>
      <vt:lpstr>Expanded FMLA or Emergency FMLA (E-FMLA)  – Key Points  </vt:lpstr>
      <vt:lpstr>Expanded FMLA or Emergency FMLA (E-FMLA)  – Key Points</vt:lpstr>
      <vt:lpstr>Expanded FMLA or Emergency FMLA (E-FMLA)  – Key Points</vt:lpstr>
      <vt:lpstr>Expanded FMLA or Emergency FMLA (E-FMLA)  – Key Points</vt:lpstr>
      <vt:lpstr>PowerPoint Presentation</vt:lpstr>
      <vt:lpstr>EMERGENCY PAID SICK LEAVE ACT</vt:lpstr>
      <vt:lpstr>Larger Employers (500+)</vt:lpstr>
      <vt:lpstr>Employee Eligibility</vt:lpstr>
      <vt:lpstr>When Can ESL Be Used?</vt:lpstr>
      <vt:lpstr>When Can ESL Be Used?</vt:lpstr>
      <vt:lpstr>Available Hours</vt:lpstr>
      <vt:lpstr>EPSL Pay</vt:lpstr>
      <vt:lpstr>Notice by the Employee</vt:lpstr>
      <vt:lpstr>Carryover and Payout</vt:lpstr>
      <vt:lpstr>Preexisting Policies and Other Paid Leave</vt:lpstr>
      <vt:lpstr>Interaction of EPSL and E-FMLA</vt:lpstr>
      <vt:lpstr>FFCRA Recordkeeping</vt:lpstr>
      <vt:lpstr>FFCRA Recordkeeping</vt:lpstr>
      <vt:lpstr>FFCRA Recordkeeping</vt:lpstr>
      <vt:lpstr>FFCRA Recordkeeping</vt:lpstr>
      <vt:lpstr>Reinstatement</vt:lpstr>
      <vt:lpstr>Benefits/Tax Credits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Brianne Page</dc:creator>
  <cp:lastModifiedBy>Brianne Page</cp:lastModifiedBy>
  <cp:revision>89</cp:revision>
  <cp:lastPrinted>2020-04-23T17:02:41Z</cp:lastPrinted>
  <dcterms:created xsi:type="dcterms:W3CDTF">2010-10-31T04:51:16Z</dcterms:created>
  <dcterms:modified xsi:type="dcterms:W3CDTF">2020-04-27T22:07:11Z</dcterms:modified>
</cp:coreProperties>
</file>